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59" r:id="rId16"/>
    <p:sldId id="260" r:id="rId17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59AD-07E3-4A0B-954B-7B311ABAC11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97E4-CFC6-46B8-A019-4E69FB3418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159AD-07E3-4A0B-954B-7B311ABAC11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97E4-CFC6-46B8-A019-4E69FB3418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6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7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6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09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3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6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3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0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1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3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3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6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(16:9)</PresentationFormat>
  <Paragraphs>0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Gilead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of Preexisting NRTI Resistance Prior to Switching to B/F/TAF: Study 4030</dc:title>
  <dc:creator>Mike Tran</dc:creator>
  <cp:lastModifiedBy>Bastian Grewe</cp:lastModifiedBy>
  <cp:revision>2</cp:revision>
  <dcterms:created xsi:type="dcterms:W3CDTF">2019-03-04T22:53:33Z</dcterms:created>
  <dcterms:modified xsi:type="dcterms:W3CDTF">2019-03-05T07:23:56Z</dcterms:modified>
</cp:coreProperties>
</file>