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3C43-4636-4181-AEF5-C8241C7D1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2146-F07F-4100-9D10-491F87E99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3F81-4FA1-4BD6-8B30-2DF2C87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909F-A898-4CA3-8E49-69A8C16B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E89A-27C2-44B3-BD1E-3F796151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A121-3F86-4BCC-97EC-28A0323A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4CB3B-7441-4670-94B3-87CF0722C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21E0-59EA-4EAB-BF04-ACB1047C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B7D2-2940-4745-81E9-56131FC9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819A-C870-4931-B627-69785877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0EEC4-681F-4035-A469-6EA3991CC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8707-9273-48C6-BD9C-30A15002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F384-322A-4E77-9F65-E9AC15AC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18E6-09CA-44DF-882E-A6F14F08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CA156-34C0-4F91-9447-DD35AC69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7428-9D6C-4898-BA82-2BF66054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5E22-D33B-4FD2-967D-77890BFC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50FCE-4246-4282-A6B5-6E3671E6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1A58-BEBA-4C01-8DE0-EAE09D74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EC2D5-086D-48A3-AC2F-5D98096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BAA3-9E59-4418-826E-125E414F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9CDD4-7EDB-4AFA-8C98-EAF9FA0E2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CC08-B7AA-4B01-9512-7188741C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6F74-31A9-4DC7-AEB4-82E76B69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5782-61AA-4554-BF2E-2465035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87F5-68A1-40CD-A43C-7BCB3EC3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92A2-C6A1-42E0-8534-937F90905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F6E33-35C2-4FA7-9F30-BEFA76D7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7CBF2-2D43-4162-9269-3BD4AD82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1F94-DE48-4641-81D2-789BB927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6CD01-F612-4F08-A5A7-7D949470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CF0A-9E3C-4C7B-884D-F1C6A60C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2A5B-8A89-447C-83AD-FE93572BB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AA30-45A5-41E4-BD0A-F4C9B5F5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0E463-DE35-4666-A518-D8ECA3059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07AFA-25AB-4840-B455-46B233697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3284F-8EF7-4153-A8E7-096AAC9C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FFF20-754A-4FDA-AF60-1A1B6E64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E3A4C-BCA4-46FA-A430-519452E0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600E-25EF-4B40-BC08-C91CAD73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93F28-A5DC-4C79-BA7C-16EDA34B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5ECC1-CE10-4811-AD5C-5D534C0D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33180-8F82-43C8-B537-D434A2DD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D6A3D-E159-4F32-846A-7DE7DF24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A3C31-E44A-425E-8FE0-4B0F15FA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9E1C3-0650-45C3-A0B1-0A0A240D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1432-462B-4260-A30E-D9C6405B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86A0-CDF9-4043-8689-DADEB95F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2665C-7461-407A-A729-D54EF6FB6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4034-2F6D-4CB0-A0B0-5E251A8A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C4987-77E6-4BAD-B70D-D7757F1D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97A14-42A2-4C34-90C8-22710D94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78B9-360B-4018-88A8-5FDAB20F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68617-121B-497D-AA06-3B44A6751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0713A-8D0D-4F92-82DD-F9DC625FE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B4DFE-27D8-4B55-87CA-14F89ED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129C6-EC39-4D4C-8E55-EA5B94A9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AA849-3032-4B9A-ADEF-E8C88302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A69DC-5582-469D-8C34-553C7AE5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3738-3F9D-468E-BA8C-2E8EE0FE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0C6F-C4C8-4638-B2DB-8C362A7CD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9297-39F2-42DB-88EB-D64EEBB83D1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A35E-AD2C-4816-8885-F53D07252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3E9A-8345-4DB7-985E-CCBBAC299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BD7F-F034-40F5-B46D-08C7D5D5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B6BF502-EC24-4C17-A978-F40A8BE60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46685AC-00E7-4213-9944-27E77EDB7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2F66FFF-268B-4A36-944D-7FDB5A072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1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BE2BD9B-BC1F-4F7B-9C6C-76B2A6BE8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03929BC-D691-464A-AC78-7692EFC23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753CCA4-BDDE-4B11-AD1A-C905FD24A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66F3E0D-1EA0-4399-A87D-FEC74E176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2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951FBE2-BA64-40CA-B433-C380161BE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88B5A79-B99C-4C70-82CB-457B14E28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18095CE-EF86-4B57-A1C8-91DAEF4C3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70929FF-5123-4FD4-B981-7D37CED3A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9CD79D1-1845-496F-BA54-287946487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AA82DDA-BFD0-454D-9B02-64D3C9227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99C7F2C-6674-4AB8-B643-70899FDB4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9438A4A-7475-471C-90A1-4D24E027D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9FBEAD0-A2CD-4AEF-8B0A-0BFC2F024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D3A9A23-FDC4-4DC3-B34D-C60B87B54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Ngo (Contractor)</dc:creator>
  <cp:lastModifiedBy>Mike Tran</cp:lastModifiedBy>
  <cp:revision>2</cp:revision>
  <dcterms:created xsi:type="dcterms:W3CDTF">2020-03-10T16:42:19Z</dcterms:created>
  <dcterms:modified xsi:type="dcterms:W3CDTF">2020-03-10T18:31:38Z</dcterms:modified>
</cp:coreProperties>
</file>