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C3CA7C7-0771-6207-6AE0-0EA1D024E31B}" v="1" dt="2021-03-10T21:39:05.4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57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51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06408-4955-FB43-A161-3ABB83372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CD702-CB6E-0A42-8B0B-99A7831946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D5E07-122E-2B4E-B9F8-3D289D8B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2F7A9-FAB6-1741-BB55-C40A1A3DA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D699-D3A5-3248-AB84-D958C2AE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12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672B7-EA30-0348-95DE-9D73757DC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3A4645-E6AE-4347-B7C7-A96474C0BE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04A050-5D7F-F44E-BBFD-A5ADA616A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29DF77-98EA-5B40-B887-57FF65FCB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27C2F3-FAEB-2549-8529-023DEFF3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169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9DE67EA-133A-C44B-BD57-418FB158F6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3F4CB3-D772-C648-9954-A9882FE12B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EA9F9-1A94-4243-AEB8-570EE9093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C5080-740C-8542-9B41-63305A921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084BE-CF97-F948-9DC4-16B6A2084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829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EBC3-F797-F14D-A3B0-F1F53EC0F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EA9E-EECE-AE40-A170-D499F6C6C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9D4AF-C002-5746-8B24-3FF5ACD56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67F64-2F7D-704F-BF5D-6036C3F12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A1C69D-86E4-A14C-A757-153A7654C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6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43491-C2E1-CC4A-9B1F-A1786C680E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77398-3CD6-DF46-A3A7-8988DB70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E9A76-DDE6-B940-AE2D-E6A08974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297BD3-7DF0-3645-AAA9-48596D37F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F999F-8BB6-D847-93E8-6B0D6D151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95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7C8B-00CF-0847-ACAC-6BBE0126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34C2A-BDED-604A-858C-6A4712093E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52222-0523-E148-9BD9-FA352F7EB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4E820F-5B46-4F41-8F1A-212BCDDF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A3DE1-3DB5-FF49-B97A-A9DB9C992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7611D-046A-4C42-8B8F-5F752943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036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6B8292-C68A-AD40-9D12-574B52EC7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710070-0442-FB49-80D1-3812A1F22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4B023-5C98-A243-833E-243463792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ADEAF-69B6-7941-A7F0-F62CBF3F4A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CCDBFC-0C3F-B64B-AC1F-94A01619BB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704C1A-A496-BA4D-8EDA-4992E1C57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646690E-466A-6647-8F40-7094A19B1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06111C-CFD6-8946-B346-25220E808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05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71982-D8D1-9C4E-9089-622060709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0E05496-3484-E24D-BCF6-F175CDD0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3C70F5-3B22-414A-ABEF-4F9D6DF0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29FDEC-5D62-3541-9AC1-DFB9B661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13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AC6B09-2AEC-314C-B58D-CEC44056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D6227E-3A95-EB43-AA66-81ED5780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1EDC7-BB29-A349-8A0B-AB3CC60AD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381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FDD74-AC96-7B48-966E-374D93570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39A3D-5860-164F-9A6E-3AEFC87C5A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01E256-A472-3B4C-BB88-A21ECC5EE0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18AE9C-4F7C-964B-9C4E-CB73F17B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3D078D-938C-7843-859D-002892D8C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475F57-02BE-9547-B0B7-4466DC850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8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133B8-4F5F-114B-A478-6A9F0C2EA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889DA0-75D5-F446-9CEF-EDE9D4CA2F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55264-73BE-5848-A239-76D96F6F6C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8E9527-8D71-E94B-A839-14DB17B1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7E4F59-F81C-B046-B35B-1CA70CF85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CA6A4F-1FAA-5243-93AC-167831AB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5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A130DD-51C3-974F-8C2A-9F6949538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BDE4F4-2EF4-4B49-8EAF-0EAE3D08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A35DF3-E503-6541-9056-59FB8F557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09652-2D26-BD4D-8C9D-A6D80D2E6E55}" type="datetimeFigureOut">
              <a:rPr lang="en-US" smtClean="0"/>
              <a:t>3/13/2021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2F412-5F55-B344-984B-4D3E0E22D3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C9E6D-62ED-AD40-8A88-EBA219B9DA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AEE81-D84E-7D44-88EA-820431B247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83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2.aievolution.com/cro2101/index.cfm?do=abs.viewAbs&amp;abs=1899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D2A43-CDDC-9F45-B45B-31B317985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07129"/>
            <a:ext cx="9144000" cy="1328271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b="1" dirty="0" err="1"/>
              <a:t>PrEP</a:t>
            </a:r>
            <a:r>
              <a:rPr lang="en-US" sz="4400" b="1" dirty="0"/>
              <a:t> USE DURING ACUTE HIV INFECTION IN A COMMUNITY SETTING COMPROMISES HIV DIAGNOSIS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64F2A7-780E-084A-858A-73A0BDBCD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73200" y="4201318"/>
            <a:ext cx="9144000" cy="240268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Dr. Donn Colby, MD </a:t>
            </a:r>
          </a:p>
          <a:p>
            <a:r>
              <a:rPr lang="en-US" dirty="0"/>
              <a:t>Wed, 3/10: 11:20 AM  - 11:30 AM </a:t>
            </a:r>
            <a:br>
              <a:rPr lang="en-US" dirty="0"/>
            </a:br>
            <a:r>
              <a:rPr lang="en-US" dirty="0"/>
              <a:t>00179 </a:t>
            </a:r>
            <a:br>
              <a:rPr lang="en-US" dirty="0"/>
            </a:br>
            <a:r>
              <a:rPr lang="en-US" dirty="0"/>
              <a:t>Oral Abstract Session </a:t>
            </a:r>
            <a:br>
              <a:rPr lang="en-US" dirty="0"/>
            </a:br>
            <a:endParaRPr lang="en-US" dirty="0"/>
          </a:p>
          <a:p>
            <a:r>
              <a:rPr lang="en-US" dirty="0"/>
              <a:t>Virtual CROI 2021 </a:t>
            </a:r>
          </a:p>
          <a:p>
            <a:r>
              <a:rPr lang="en-US" dirty="0">
                <a:hlinkClick r:id="rId2" tooltip="View Abstract 179"/>
              </a:rPr>
              <a:t>View Abstract 179</a:t>
            </a:r>
            <a:endParaRPr lang="en-US" dirty="0"/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5E598A-BCDD-E643-80E2-5205B1240094}"/>
              </a:ext>
            </a:extLst>
          </p:cNvPr>
          <p:cNvSpPr/>
          <p:nvPr/>
        </p:nvSpPr>
        <p:spPr>
          <a:xfrm>
            <a:off x="-753643" y="-489466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4977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1A664D9-8185-B642-9591-038E6892DF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38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4A3A954C-10A6-2C4D-95DD-7AD2F03AC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40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5BAEA45-C72F-4647-ABCC-B905DC9BA1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570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3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899A6F4-CC8B-DB4A-B282-68B167E01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569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E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634130A-B1EB-804C-9781-A106AFE769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065" y="73871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8632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A42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B76B513-CC62-2842-AE50-527954E382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825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5B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1F32596F-991A-6F43-8725-2EF8DD157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13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E4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221558A-8C9E-BC4F-82A0-D75AEF2A9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495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D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E076776C-B714-4B4C-B349-6C61693CB1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280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14F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F22E691-E7A5-9448-9FE2-C5E86CB82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160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65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D014DBA5-6DE0-954F-BC53-D1CB8A16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201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F5D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D10A44E-0A19-DE49-BDF0-9DB38786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61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BECD2A-E235-3C46-B723-EB5857540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575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311B0684-8ED3-2E48-9A54-EF82CB022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38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4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B647AA4-44D7-8247-A2E7-F0E18A91EB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79" y="643467"/>
            <a:ext cx="94026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524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Breitbild</PresentationFormat>
  <Paragraphs>6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PrEP USE DURING ACUTE HIV INFECTION IN A COMMUNITY SETTING COMPROMISES HIV DIAGNOSIS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A.C Demidont</dc:creator>
  <cp:lastModifiedBy>Bastian Grewe</cp:lastModifiedBy>
  <cp:revision>4</cp:revision>
  <dcterms:created xsi:type="dcterms:W3CDTF">2021-03-10T16:16:35Z</dcterms:created>
  <dcterms:modified xsi:type="dcterms:W3CDTF">2021-03-13T13:48:12Z</dcterms:modified>
</cp:coreProperties>
</file>