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7BDE-7507-1F4B-96C9-EDABB963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D6D42-1F77-3340-81F8-F4B664F04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9BCE-063D-5D47-99F2-3B7AC5DA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73B80-8EA9-1647-818D-BFB84067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FE26A-0AAC-A84A-A209-701EE585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20A7-EF31-B643-8A67-CE3601A4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3AD5-595C-884C-A1C8-DD48E9E35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9D7AF-CF28-114C-8A43-D69F21A9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7EED-77E7-B047-959A-3FE5CEE5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DA8C-31D1-0B4B-A548-752363A2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F3BEA-0BBA-C74E-B911-1C120A4A1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20972-01D4-6F42-ADC2-FA0DF52B0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FDE4-A300-EE4B-853F-FD85EEA4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8DE0-F16B-CA4D-AB8E-443EAF77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FE09-C16F-E445-A92F-066B8294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A22B-C276-7942-B015-02B83200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E345-71C6-3146-8912-6A808D128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2D288-580F-D140-840A-E2738B52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7C4B-312E-0143-A6AE-1DD34C23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5E40-EE8F-5D4E-B65E-A986E23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6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2837-8F02-7045-B79D-58938196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ACFC-1EB2-024E-BA43-958972713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F41C-8A1B-9F41-A9FA-B12F4ABE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3E5E-CEC0-2541-AA79-A73C5B8C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2B58-C560-314F-9C07-EB2BF73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C52-0893-E64A-AD3E-2C6AEBD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2C47-43C9-4243-9060-74350EB86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B1AD-66C1-5E48-8075-049DF39C8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6C7D-A9B4-0F4D-BCEA-D2A4ABC1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C9FC3-8730-654A-84DB-A46A4068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16CD8-EFF8-0148-B03C-8FF5F3C1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A147-1460-D844-8547-702FCE5E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B0DB-284C-1345-890E-B25E3288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8B30A-680C-044D-BD54-C267643AE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E3194-0260-6E45-AD78-E1DD5C1FB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F4CAA-D777-B648-B506-148BF0E5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35E0-3DB8-F54C-AF2B-9D0DA683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2B0B-B3E2-6048-B059-24BDCFC9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22E36-66E1-F44A-8FF8-9A95BE4A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88FD-0C66-654D-AFBD-2A183C2D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0E59B-3DD7-A84F-8B26-F539A88D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6AABB-6BCC-F640-807D-DD2C89EB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09315-9A71-C240-8195-63F2CE25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19628-BF82-E14F-BE6F-66710201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90D23-D204-4C4E-87B7-19EEF929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AF30-C4DB-2F43-BAB8-A50299FA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E237-8E68-4D4F-B927-E9B1EC7F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29C3-A391-2F46-8FA4-04A93CD0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CB256-9D90-6349-AF49-28FEFEDD2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8812-2DBE-9F45-8341-B8AE37D0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4DDFF-E71C-D647-8AFF-B97E619D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D2483-53C4-664E-9086-1361C1F8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9F6D-F45F-8848-8079-1173CB64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98BE8-18B2-264C-9594-DC62D89CC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EE87B-03A8-9A47-BCA5-9CAA53232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0D822-2C68-8C4C-9EB4-66B79054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285FC-FEB6-F843-BCB8-77AC3B00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7BE58-A30F-FE4F-8196-7A1E51A3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2E177-04B7-C84C-9EF6-CAD799D5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6A143-A22D-5F4B-AE50-AECA9766D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3F66-71E0-854A-BF3D-7B98AB852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032B2-49B7-9F4D-A02F-B578688DF10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B0B57-78A9-FD48-BB0E-39468AE1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BDB4-CB96-1144-943C-1F9692751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255C-F3CF-E549-A50A-BE5E4CD210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aievolution.com/cro2101/index.cfm?do=abs.viewAbs&amp;abs=1613" TargetMode="External"/><Relationship Id="rId2" Type="http://schemas.openxmlformats.org/officeDocument/2006/relationships/hyperlink" Target="https://ww2.aievolution.com/cro2101/index.cfm?do=ev.viewEv&amp;ev=279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80C784-110D-4B06-88CC-598E9649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08C4E0-4DED-48FF-8CF1-AE38C675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6378" y="361339"/>
            <a:ext cx="5420283" cy="60930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B1B2B-5922-4443-ADEF-A4AE8FA0A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12" y="943156"/>
            <a:ext cx="5217894" cy="49190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INCIDENCE OF HIV INFECTION WITH DAILY OR ON-DEMAND ORAL PrEP WITH TDF/FTC IN FRANCE</a:t>
            </a:r>
            <a:br>
              <a:rPr lang="en-US" sz="4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3E1DE-9B23-4E48-B758-C7BFE4BEE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277" y="1032387"/>
            <a:ext cx="4707611" cy="4999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1"/>
              <a:t>Dr Jean-Michel Molina, MD</a:t>
            </a:r>
            <a:r>
              <a:rPr lang="en-US" sz="1800"/>
              <a:t> </a:t>
            </a:r>
            <a:endParaRPr lang="en-US" sz="1800" i="1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i="1"/>
              <a:t>Presented During:</a:t>
            </a:r>
            <a:r>
              <a:rPr lang="en-US" sz="1800"/>
              <a:t> </a:t>
            </a:r>
            <a:r>
              <a:rPr lang="en-US" sz="1800">
                <a:hlinkClick r:id="rId2" tooltip="PREVENTION 2021"/>
              </a:rPr>
              <a:t> PREVENTION 2021</a:t>
            </a: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Tue, 3/9: 11:40 AM  - 11:50 AM </a:t>
            </a:r>
            <a:br>
              <a:rPr lang="en-US" sz="1800"/>
            </a:br>
            <a:r>
              <a:rPr lang="en-US" sz="1800"/>
              <a:t>00148 </a:t>
            </a:r>
            <a:br>
              <a:rPr lang="en-US" sz="1800"/>
            </a:br>
            <a:r>
              <a:rPr lang="en-US" sz="1800"/>
              <a:t>Oral Abstract Session </a:t>
            </a:r>
            <a:br>
              <a:rPr lang="en-US" sz="1800"/>
            </a:b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/>
              <a:t>Virtual CROI 2021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>
                <a:hlinkClick r:id="rId3" tooltip="View Abstract 148"/>
              </a:rPr>
              <a:t>View Abstract 148</a:t>
            </a: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1800"/>
            </a:br>
            <a:endParaRPr lang="en-US" sz="18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E97524-2AF7-40D7-8909-4B15DF1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DF94E9-88AB-40DF-ABD9-A57240A3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A3D6BAF-26AA-FA41-A2F7-2FFBB8DD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" r="2916" b="-1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604F3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9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5F62FD5-E76B-8A4A-BB8C-09703260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" r="3792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F4E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8ABA110-EDB9-064A-B934-E5484180F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6653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74966FC-A348-0D45-A368-BF69D34CD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 r="2201" b="-1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5C4C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F1EE3B6-B885-5347-8F45-297139FD2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6754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4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76BB41-BF9D-F146-B87E-7D35A3631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6150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9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748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9BEDBE1-25DC-C34A-9F0C-D51A7054D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" r="2247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F6762D0-1D76-B44B-B111-208DEF4BD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r="3044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848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4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5E7BE79-1408-2246-B119-6882FD7EC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" r="2247" b="-1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5748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D645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728B9ED-A35C-CB48-B444-6014B362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9" r="1497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3F416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00F38F-AE07-DA43-A06F-55BE7E038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" r="-1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A483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142C75D-CB80-9242-B6AC-E09F29B6E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" r="-1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1ED01D-3E6E-7E44-9CB5-C079717C1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" r="-1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614E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8FC2749-BBE9-384A-A9EB-F688E9911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" r="-1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6250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6A56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018003B-05E0-0C42-BCCA-315E9010A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7" r="-1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43A123-03C6-AB4A-9CB5-2669D2BA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" r="2083" b="-1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55463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4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647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5C6FA2-188C-E140-88E2-51B9F6605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508F27-1FBC-B74C-BCAB-9601B38BC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1" r="565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C3C3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AD11B75-BA6A-004C-AF2C-F0525202A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F4E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570FEED3-4B42-CB47-8079-B64F74D05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94A3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9B8C9E-859D-C74D-B21A-43725706F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550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4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E45EA1-0E71-4B4F-B8A8-E807FA2C2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C4B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3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E85290-FD5F-FC45-BB4A-D42E11C4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r="1" b="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34C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2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4551721-C8C0-D44D-9C24-4D6EFB1A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6" b="-1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5B4B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7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INCIDENCE OF HIV INFECTION WITH DAILY OR ON-DEMAND ORAL PrEP WITH TDF/FTC IN FRANCE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A.C Demidont</dc:creator>
  <cp:lastModifiedBy>Bastian Grewe</cp:lastModifiedBy>
  <cp:revision>2</cp:revision>
  <dcterms:created xsi:type="dcterms:W3CDTF">2021-03-09T16:47:57Z</dcterms:created>
  <dcterms:modified xsi:type="dcterms:W3CDTF">2021-03-13T13:47:39Z</dcterms:modified>
</cp:coreProperties>
</file>