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2"/>
  </p:notesMasterIdLst>
  <p:handoutMasterIdLst>
    <p:handoutMasterId r:id="rId23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6858000" cy="5143500"/>
  <p:notesSz cx="7010400" cy="923607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1308" y="1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68D1-579E-4DA6-A845-CD0CDADD1C95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7BA4B-9FC0-41E6-8E3A-D02A3CD2C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16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F190-568F-4D26-969B-9F7977AED98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AA62-85AA-4B34-93D4-B53CE7B35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98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4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1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0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3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AA62-85AA-4B34-93D4-B53CE7B35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65B7-C59E-48D2-B8CB-C926168711D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9B0E-5C1B-48CD-A4D4-0680CB15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65B7-C59E-48D2-B8CB-C926168711D9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9B0E-5C1B-48CD-A4D4-0680CB15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smtClean="0"/>
              <a:t>Elbasvir/Grazoprevir plus Sofosbuvir ± Ribavirin in Treatment-na</a:t>
            </a:r>
            <a:r>
              <a:rPr lang="en-US" sz="2000" smtClean="0">
                <a:solidFill>
                  <a:schemeClr val="bg1"/>
                </a:solidFill>
              </a:rPr>
              <a:t>iv</a:t>
            </a:r>
            <a:r>
              <a:rPr lang="en-US" sz="2000" smtClean="0"/>
              <a:t>e and Treatment-experienced Patients with Hepatitis C Virus Genotype 3 Infection and Compensated Cirrhosis: The C-ISLE Study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Non-SVR Patients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GT3 NS5A RAV</a:t>
            </a:r>
            <a:r>
              <a:rPr lang="en-US" cap="none" smtClean="0"/>
              <a:t>s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Prevalence and impact on SVR12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in Y93H positive patients (&gt;15%)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Events (AE</a:t>
            </a:r>
            <a:r>
              <a:rPr lang="en-US" cap="none" smtClean="0"/>
              <a:t>s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Disclosures and ACKNOWLEDGMENTS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5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C-ISLE: A randomized, open-label, </a:t>
            </a:r>
            <a:br>
              <a:rPr lang="en-US" smtClean="0"/>
            </a:br>
            <a:r>
              <a:rPr lang="en-US" smtClean="0"/>
              <a:t>UK-based clinical trial in gT3</a:t>
            </a:r>
            <a:r>
              <a:rPr lang="en-US" smtClean="0">
                <a:solidFill>
                  <a:schemeClr val="bg1"/>
                </a:solidFill>
              </a:rPr>
              <a:t>-INFECTED</a:t>
            </a:r>
            <a:r>
              <a:rPr lang="en-US" smtClean="0"/>
              <a:t> cirrhotics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9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Patients and Methods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6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Demographics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4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(FAS)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9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SVR12 (</a:t>
            </a:r>
            <a:r>
              <a:rPr lang="en-US" cap="none" smtClean="0"/>
              <a:t>m</a:t>
            </a:r>
            <a:r>
              <a:rPr lang="en-US" smtClean="0"/>
              <a:t>FAS)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" name="bjClassifierImageBott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804636"/>
            <a:ext cx="807790" cy="3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id_classification_eusecret" value=""/>
  <element uid="cefbaa69-3bfa-4b56-8d22-6839cb7b06d0" value=""/>
</sisl>
</file>

<file path=customXml/itemProps1.xml><?xml version="1.0" encoding="utf-8"?>
<ds:datastoreItem xmlns:ds="http://schemas.openxmlformats.org/officeDocument/2006/customXml" ds:itemID="{458F8228-9E98-4897-B9E4-ADA0A3B2F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A01C53-D9D5-4C68-80EE-EFCF1150E02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A55F69A-410D-48E5-93A8-266D8BF1B164}">
  <ds:schemaRefs>
    <ds:schemaRef ds:uri="d353fcf7-205b-40c5-a3af-4cf3a5e9c355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57145FD5-4502-4C46-8C7A-76C5896DBB4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073124B-0C98-4980-AA54-83C522EC3905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8D45F545-DD75-4481-B50C-A8D3A02CBE9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28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Elbasvir/Grazoprevir plus Sofosbuvir ± Ribavirin in Treatment-naive and Treatment-experienced Patients with Hepatitis C Virus Genotype 3 Infection and Compensated Cirrhosis: The C-ISLE Study</vt:lpstr>
      <vt:lpstr>Disclosures and ACKNOWLEDGMENTS</vt:lpstr>
      <vt:lpstr>BACKGROUND</vt:lpstr>
      <vt:lpstr>AIM</vt:lpstr>
      <vt:lpstr>C-ISLE: A randomized, open-label,  UK-based clinical trial in gT3-INFECTED cirrhotics</vt:lpstr>
      <vt:lpstr>Patients and Methods</vt:lpstr>
      <vt:lpstr>Patient Demographics</vt:lpstr>
      <vt:lpstr>SVR12 (FAS)</vt:lpstr>
      <vt:lpstr>SVR12 (mFAS)</vt:lpstr>
      <vt:lpstr>Non-SVR Patients</vt:lpstr>
      <vt:lpstr>GT3 NS5A RAVs:  Prevalence and impact on SVR12</vt:lpstr>
      <vt:lpstr>Response in Y93H positive patients (&gt;15%)</vt:lpstr>
      <vt:lpstr>Adverse Events (AEs)</vt:lpstr>
      <vt:lpstr>Conclusions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Elbasvir/Grazoprevir plus Sofosbuvir ± Ribavirin in Treatment-naive and Treatment-experienced Patients with Hepatitis C Virus Genotype 3 Infection and Compensated Cirrhosis: The C-ISLE Study</dc:title>
  <dc:creator>Merck &amp; Co., Inc.</dc:creator>
  <cp:lastModifiedBy>Merck &amp; Co., Inc.</cp:lastModifiedBy>
  <cp:revision>2</cp:revision>
  <dcterms:created xsi:type="dcterms:W3CDTF">2016-11-13T16:42:40Z</dcterms:created>
  <dcterms:modified xsi:type="dcterms:W3CDTF">2016-11-15T14:20:03Z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02d34fa1-7cf8-4fc3-9607-1820d907fcc6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uid="id_classification_eusecret" value="" /&gt;&lt;element uid="cefbaa69-3bfa-4b56-8d22-6839cb7b06d0" value="" /&gt;&lt;/sisl&gt;</vt:lpwstr>
  </property>
  <property fmtid="{D5CDD505-2E9C-101B-9397-08002B2CF9AE}" pid="9" name="bjDocumentSecurityLabel">
    <vt:lpwstr>Confidential</vt:lpwstr>
  </property>
  <property fmtid="{D5CDD505-2E9C-101B-9397-08002B2CF9AE}" pid="10" name="MerckMetadataExchange">
    <vt:lpwstr>!$MRK@Confidential-Footer-Left</vt:lpwstr>
  </property>
  <property fmtid="{D5CDD505-2E9C-101B-9397-08002B2CF9AE}" pid="11" name="_AdHocReviewCycleID">
    <vt:i4>322654241</vt:i4>
  </property>
  <property fmtid="{D5CDD505-2E9C-101B-9397-08002B2CF9AE}" pid="12" name="_NewReviewCycle">
    <vt:lpwstr/>
  </property>
  <property fmtid="{D5CDD505-2E9C-101B-9397-08002B2CF9AE}" pid="13" name="_EmailSubject">
    <vt:lpwstr>AASLD Präsentationen und Poster zu Zepatier (Grazoprevir und Elbasvir ) - Teil 1 </vt:lpwstr>
  </property>
  <property fmtid="{D5CDD505-2E9C-101B-9397-08002B2CF9AE}" pid="14" name="_AuthorEmail">
    <vt:lpwstr>frank.mack@msd.de</vt:lpwstr>
  </property>
  <property fmtid="{D5CDD505-2E9C-101B-9397-08002B2CF9AE}" pid="15" name="_AuthorEmailDisplayName">
    <vt:lpwstr>Mack, Frank</vt:lpwstr>
  </property>
  <property fmtid="{D5CDD505-2E9C-101B-9397-08002B2CF9AE}" pid="16" name="_PreviousAdHocReviewCycleID">
    <vt:i4>853207903</vt:i4>
  </property>
</Properties>
</file>