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AB5F-0CF6-46D6-BF8E-138BEDBB47F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FC6-DC31-4A2D-AEB9-42169850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AB5F-0CF6-46D6-BF8E-138BEDBB47F0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FFC6-DC31-4A2D-AEB9-42169850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mtClean="0"/>
              <a:t>ENDURANCE-4: Efficacy and Safety of Glecaprevir/Pibrentasvir (Formerly ABT-493/ABT-530) Treatment in Patients with Chronic HCV Genotype 4, 5, or 6 Infection</a:t>
            </a:r>
            <a:endParaRPr lang="en-US" sz="2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7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Geographic Distribution of Enrolled Patients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6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8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On-screen Show (16:9)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ENDURANCE-4: Efficacy and Safety of Glecaprevir/Pibrentasvir (Formerly ABT-493/ABT-530) Treatment in Patients with Chronic HCV Genotype 4, 5, or 6 Infection</vt:lpstr>
      <vt:lpstr>PowerPoint Presentation</vt:lpstr>
      <vt:lpstr>PowerPoint Presentation</vt:lpstr>
      <vt:lpstr>Next Generation Direct-Acting Antivirals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Geographic Distribution of Enrolled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ENDURANCE-4: Efficacy and Safety of Glecaprevir/Pibrentasvir (Formerly ABT-493/ABT-530) Treatment in Patients with Chronic HCV Genotype 4, 5, or 6 Infection</dc:title>
  <dc:creator>Kantar, Alexandra</dc:creator>
  <cp:lastModifiedBy>Kantar, Alexandra</cp:lastModifiedBy>
  <cp:revision>1</cp:revision>
  <dcterms:created xsi:type="dcterms:W3CDTF">2016-11-13T14:26:02Z</dcterms:created>
  <dcterms:modified xsi:type="dcterms:W3CDTF">2016-11-13T14:26:02Z</dcterms:modified>
</cp:coreProperties>
</file>