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64" y="-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9F3-06CC-40D6-B694-B52B800075E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D216-7B18-4CD8-804B-DFFDCBA0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6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89F3-06CC-40D6-B694-B52B800075E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D216-7B18-4CD8-804B-DFFDCBA0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0" smtClean="0"/>
              <a:t>EXPEDITION-4: EFFICACY AND SAFETY OF GLECAPREVIR/PIBRENTASVIR (ABT-493/ABT-530) IN PATIENTS WITH RENAL IMPAIRMENT AND CHRONIC HEPATITIS C VIRUS GENOTYPE 1 – 6 INFECTION</a:t>
            </a:r>
            <a:endParaRPr lang="en-US" sz="24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83"/>
            <a:ext cx="9143999" cy="517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91154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7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525"/>
            <a:ext cx="91059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82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0868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392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525"/>
            <a:ext cx="90963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50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154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08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55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08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3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9525"/>
            <a:ext cx="91249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1852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71D49"/>
                </a:solidFill>
                <a:latin typeface="+mn-lt"/>
              </a:rPr>
              <a:t>Next Generation Direct-Acting Antivirals </a:t>
            </a:r>
            <a:endParaRPr lang="en-US" sz="2800" b="1" dirty="0" smtClean="0">
              <a:solidFill>
                <a:srgbClr val="071D49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94526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1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36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2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962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91154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6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050"/>
            <a:ext cx="91059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93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Application>Microsoft Office PowerPoint</Application>
  <PresentationFormat>On-screen Show (16:9)</PresentationFormat>
  <Paragraphs>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EXPEDITION-4: EFFICACY AND SAFETY OF GLECAPREVIR/PIBRENTASVIR (ABT-493/ABT-530) IN PATIENTS WITH RENAL IMPAIRMENT AND CHRONIC HEPATITIS C VIRUS GENOTYPE 1 – 6 INFECTION</vt:lpstr>
      <vt:lpstr>PowerPoint Presentation</vt:lpstr>
      <vt:lpstr>PowerPoint Presentation</vt:lpstr>
      <vt:lpstr>Next Generation Direct-Acting Antivirals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AbbVie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EXPEDITION-4: EFFICACY AND SAFETY OF GLECAPREVIR/PIBRENTASVIR (ABT-493/ABT-530) IN PATIENTS WITH RENAL IMPAIRMENT AND CHRONIC HEPATITIS C VIRUS GENOTYPE 1 – 6 INFECTION</dc:title>
  <dc:creator>Kantar, Alexandra</dc:creator>
  <cp:lastModifiedBy>Kantar, Alexandra</cp:lastModifiedBy>
  <cp:revision>5</cp:revision>
  <dcterms:created xsi:type="dcterms:W3CDTF">2016-11-15T13:26:02Z</dcterms:created>
  <dcterms:modified xsi:type="dcterms:W3CDTF">2016-11-16T22:12:44Z</dcterms:modified>
</cp:coreProperties>
</file>