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18F6B-0153-4E4C-87BD-AF9DACEC83C9}" type="datetimeFigureOut">
              <a:rPr lang="en-US" smtClean="0"/>
              <a:t>11/12/2016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4BFD6-C9E0-41ED-A72F-78A521981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55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B18F6B-0153-4E4C-87BD-AF9DACEC83C9}" type="datetimeFigureOut">
              <a:rPr lang="en-US" smtClean="0"/>
              <a:t>11/12/2016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04BFD6-C9E0-41ED-A72F-78A521981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277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smtClean="0"/>
              <a:t>ENDURANCE-2: Safety and Efficacy of Glecaprevir/Pibrentasvir in Hepatitis C Virus Genotype 2-infected Patients without Cirrhosis: a Randomized, Double-Blind, Placebo-Controlled Study</a:t>
            </a:r>
            <a:endParaRPr lang="en-US" b="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7299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0096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9310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2462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3569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7030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7167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6221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0852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2416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6697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561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2702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2401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3018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4741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3774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6597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551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b="1" smtClean="0">
                <a:solidFill>
                  <a:srgbClr val="071D49"/>
                </a:solidFill>
                <a:latin typeface="+mn-lt"/>
              </a:rPr>
              <a:t>Next Generation Direct-Acting Antivirals </a:t>
            </a:r>
            <a:endParaRPr lang="en-US" sz="2800" b="1" dirty="0" smtClean="0">
              <a:solidFill>
                <a:srgbClr val="071D49"/>
              </a:solidFill>
              <a:latin typeface="+mn-lt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960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7416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Geographic Distribution of Enrolled Patients</a:t>
            </a:r>
            <a:endParaRPr lang="en-US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8497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</Words>
  <Application>Microsoft Office PowerPoint</Application>
  <PresentationFormat>On-screen Show (4:3)</PresentationFormat>
  <Paragraphs>3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ENDURANCE-2: Safety and Efficacy of Glecaprevir/Pibrentasvir in Hepatitis C Virus Genotype 2-infected Patients without Cirrhosis: a Randomized, Double-Blind, Placebo-Controlled Study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Next Generation Direct-Acting Antivirals </vt:lpstr>
      <vt:lpstr>PowerPoint Presentation</vt:lpstr>
      <vt:lpstr>Geographic Distribution of Enrolled Patients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AbbVie Inc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ENDURANCE-2: Safety and Efficacy of Glecaprevir/Pibrentasvir in Hepatitis C Virus Genotype 2-infected Patients without Cirrhosis: a Randomized, Double-Blind, Placebo-Controlled Study</dc:title>
  <dc:creator>Kantar, Alexandra</dc:creator>
  <cp:lastModifiedBy>Kantar, Alexandra</cp:lastModifiedBy>
  <cp:revision>1</cp:revision>
  <dcterms:created xsi:type="dcterms:W3CDTF">2016-11-12T23:04:48Z</dcterms:created>
  <dcterms:modified xsi:type="dcterms:W3CDTF">2016-11-12T23:04:49Z</dcterms:modified>
</cp:coreProperties>
</file>