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EAF4D-7336-497D-9E0C-02BDC0396B82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7E50-0263-42FB-BB21-15C4D37B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13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EAF4D-7336-497D-9E0C-02BDC0396B82}" type="datetimeFigureOut">
              <a:rPr lang="en-US" smtClean="0"/>
              <a:t>11/13/2016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67E50-0263-42FB-BB21-15C4D37B7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5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smtClean="0"/>
              <a:t>SURVEYOR-II, PART 3:</a:t>
            </a:r>
            <a:br>
              <a:rPr lang="en-US" sz="2400" b="0" smtClean="0"/>
            </a:br>
            <a:r>
              <a:rPr lang="en-US" sz="2400" b="0" smtClean="0"/>
              <a:t>EFFICACY AND SAFETY OF GLECAPREVIR/PIBRENTASVIR (ABT-493/ABT-530) IN PATIENTS WITH HEPATITIS C VIRUS GENOTYPE 3 INFECTION WITH PRIOR TREATMENT EXPERIENCE AND/OR CIRRHOSIS</a:t>
            </a:r>
            <a:endParaRPr lang="en-US" sz="2400" b="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5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17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89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637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859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31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9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142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56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43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62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099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92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67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98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878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25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b="1" smtClean="0">
                <a:solidFill>
                  <a:srgbClr val="071D49"/>
                </a:solidFill>
                <a:latin typeface="+mn-lt"/>
              </a:rPr>
              <a:t>Next Generation Direct-Acting Antivirals </a:t>
            </a:r>
            <a:endParaRPr lang="en-US" sz="2800" b="1" dirty="0" smtClean="0">
              <a:solidFill>
                <a:srgbClr val="071D49"/>
              </a:solidFill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78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53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883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On-screen Show (16:9)</PresentationFormat>
  <Paragraphs>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SURVEYOR-II, PART 3: EFFICACY AND SAFETY OF GLECAPREVIR/PIBRENTASVIR (ABT-493/ABT-530) IN PATIENTS WITH HEPATITIS C VIRUS GENOTYPE 3 INFECTION WITH PRIOR TREATMENT EXPERIENCE AND/OR CIRRHOSIS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Next Generation Direct-Acting Antivirals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AbbVie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SURVEYOR-II, PART 3: EFFICACY AND SAFETY OF GLECAPREVIR/PIBRENTASVIR (ABT-493/ABT-530) IN PATIENTS WITH HEPATITIS C VIRUS GENOTYPE 3 INFECTION WITH PRIOR TREATMENT EXPERIENCE AND/OR CIRRHOSIS</dc:title>
  <dc:creator>Kantar, Alexandra</dc:creator>
  <cp:lastModifiedBy>Kantar, Alexandra</cp:lastModifiedBy>
  <cp:revision>1</cp:revision>
  <dcterms:created xsi:type="dcterms:W3CDTF">2016-11-13T20:38:20Z</dcterms:created>
  <dcterms:modified xsi:type="dcterms:W3CDTF">2016-11-13T20:38:20Z</dcterms:modified>
</cp:coreProperties>
</file>