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AB4-B9B2-4259-AA46-8CDD7FDF6C9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E389-7FB3-4C25-80A2-20F07949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5AB4-B9B2-4259-AA46-8CDD7FDF6C9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E389-7FB3-4C25-80A2-20F07949B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mtClean="0"/>
              <a:t>ENDURANCE-1: A Phase 3 Evaluation of the Efficacy and Safety of 8- versus 12-week Treatment with Glecaprevir/Pibrentasvir (formerly ABT-493/ABT-530) in HCV Genotype 1 Infected Patients with or without HIV-1      Co-infection and without Cirrhosis</a:t>
            </a:r>
            <a:endParaRPr lang="en-US" sz="2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5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3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8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1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6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2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(16:9)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ENDURANCE-1: A Phase 3 Evaluation of the Efficacy and Safety of 8- versus 12-week Treatment with Glecaprevir/Pibrentasvir (formerly ABT-493/ABT-530) in HCV Genotype 1 Infected Patients with or without HIV-1      Co-infection and without Cirrhosis</vt:lpstr>
      <vt:lpstr>PowerPoint Presentation</vt:lpstr>
      <vt:lpstr>PowerPoint Presentation</vt:lpstr>
      <vt:lpstr>Next Generation Direct-Acting Antivirals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ENDURANCE-1: A Phase 3 Evaluation of the Efficacy and Safety of 8- versus 12-week Treatment with Glecaprevir/Pibrentasvir (formerly ABT-493/ABT-530) in HCV Genotype 1 Infected Patients with or without HIV-1      Co-infection and without Cirrhosis</dc:title>
  <dc:creator>Kantar, Alexandra</dc:creator>
  <cp:lastModifiedBy>Kantar, Alexandra</cp:lastModifiedBy>
  <cp:revision>1</cp:revision>
  <dcterms:created xsi:type="dcterms:W3CDTF">2016-11-15T13:01:34Z</dcterms:created>
  <dcterms:modified xsi:type="dcterms:W3CDTF">2016-11-15T13:01:34Z</dcterms:modified>
</cp:coreProperties>
</file>