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7" r:id="rId2"/>
  </p:sldIdLst>
  <p:sldSz cx="22860000" cy="12801600"/>
  <p:notesSz cx="9236075" cy="14722475"/>
  <p:defaultTextStyle>
    <a:defPPr>
      <a:defRPr lang="en-US"/>
    </a:defPPr>
    <a:lvl1pPr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1pPr>
    <a:lvl2pPr marL="887413" indent="-430213"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2pPr>
    <a:lvl3pPr marL="1776413" indent="-862013"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3pPr>
    <a:lvl4pPr marL="2663825" indent="-1292225"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4pPr>
    <a:lvl5pPr marL="3552825" indent="-1724025"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32">
          <p15:clr>
            <a:srgbClr val="A4A3A4"/>
          </p15:clr>
        </p15:guide>
        <p15:guide id="2" orient="horz" pos="864">
          <p15:clr>
            <a:srgbClr val="A4A3A4"/>
          </p15:clr>
        </p15:guide>
        <p15:guide id="3" orient="horz" pos="7209">
          <p15:clr>
            <a:srgbClr val="A4A3A4"/>
          </p15:clr>
        </p15:guide>
        <p15:guide id="4" orient="horz" pos="971">
          <p15:clr>
            <a:srgbClr val="A4A3A4"/>
          </p15:clr>
        </p15:guide>
        <p15:guide id="5" orient="horz" pos="1992" userDrawn="1">
          <p15:clr>
            <a:srgbClr val="A4A3A4"/>
          </p15:clr>
        </p15:guide>
        <p15:guide id="6" orient="horz" pos="1748">
          <p15:clr>
            <a:srgbClr val="A4A3A4"/>
          </p15:clr>
        </p15:guide>
        <p15:guide id="7" pos="7126">
          <p15:clr>
            <a:srgbClr val="A4A3A4"/>
          </p15:clr>
        </p15:guide>
        <p15:guide id="8" pos="1003">
          <p15:clr>
            <a:srgbClr val="A4A3A4"/>
          </p15:clr>
        </p15:guide>
        <p15:guide id="9" pos="7296">
          <p15:clr>
            <a:srgbClr val="A4A3A4"/>
          </p15:clr>
        </p15:guide>
        <p15:guide id="10" pos="10265">
          <p15:clr>
            <a:srgbClr val="A4A3A4"/>
          </p15:clr>
        </p15:guide>
        <p15:guide id="11" pos="10450">
          <p15:clr>
            <a:srgbClr val="A4A3A4"/>
          </p15:clr>
        </p15:guide>
        <p15:guide id="12" pos="4152" userDrawn="1">
          <p15:clr>
            <a:srgbClr val="A4A3A4"/>
          </p15:clr>
        </p15:guide>
        <p15:guide id="13" pos="3971">
          <p15:clr>
            <a:srgbClr val="A4A3A4"/>
          </p15:clr>
        </p15:guide>
        <p15:guide id="14" pos="13412">
          <p15:clr>
            <a:srgbClr val="A4A3A4"/>
          </p15:clr>
        </p15:guide>
        <p15:guide id="15" pos="2483" userDrawn="1">
          <p15:clr>
            <a:srgbClr val="A4A3A4"/>
          </p15:clr>
        </p15:guide>
        <p15:guide id="16" pos="42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001E"/>
    <a:srgbClr val="F0B400"/>
    <a:srgbClr val="3333CC"/>
    <a:srgbClr val="97CBFF"/>
    <a:srgbClr val="919194"/>
    <a:srgbClr val="008790"/>
    <a:srgbClr val="E31836"/>
    <a:srgbClr val="CC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545" autoAdjust="0"/>
    <p:restoredTop sz="99567" autoAdjust="0"/>
  </p:normalViewPr>
  <p:slideViewPr>
    <p:cSldViewPr snapToGrid="0" showGuides="1">
      <p:cViewPr>
        <p:scale>
          <a:sx n="70" d="100"/>
          <a:sy n="70" d="100"/>
        </p:scale>
        <p:origin x="468" y="-300"/>
      </p:cViewPr>
      <p:guideLst>
        <p:guide orient="horz" pos="4032"/>
        <p:guide orient="horz" pos="864"/>
        <p:guide orient="horz" pos="7209"/>
        <p:guide orient="horz" pos="971"/>
        <p:guide orient="horz" pos="1992"/>
        <p:guide orient="horz" pos="1748"/>
        <p:guide pos="7126"/>
        <p:guide pos="1003"/>
        <p:guide pos="7296"/>
        <p:guide pos="10265"/>
        <p:guide pos="10450"/>
        <p:guide pos="4152"/>
        <p:guide pos="3971"/>
        <p:guide pos="13412"/>
        <p:guide pos="2483"/>
        <p:guide pos="4248"/>
      </p:guideLst>
    </p:cSldViewPr>
  </p:slideViewPr>
  <p:notesTextViewPr>
    <p:cViewPr>
      <p:scale>
        <a:sx n="400" d="100"/>
        <a:sy n="4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hlwdsntv006a\DMPK-OFFICE01\M%20E%20T\SIMCYP\SIMULATIONS_(all%20platforms)\Cabotegravir\SimCYP%202018\Kunal\Final%20CAB%20files\OAT%20CAB%20Predictions\30%20mg%20SD%20individuals%20from%202%20control%20arm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hlwdsntv006a\DMPK-OFFICE01\M%20E%20T\SIMCYP\SIMULATIONS_(all%20platforms)\Cabotegravir\SimCYP%202018\Kunal\Final%20CAB%20files\OAT%20CAB%20Predictions\30%20mg%20SD%20individuals%20from%202%20control%20arms.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947638428126815"/>
          <c:y val="5.9470849918051981E-2"/>
          <c:w val="0.62808121572785203"/>
          <c:h val="0.72369425938145204"/>
        </c:manualLayout>
      </c:layout>
      <c:scatterChart>
        <c:scatterStyle val="lineMarker"/>
        <c:varyColors val="0"/>
        <c:ser>
          <c:idx val="0"/>
          <c:order val="0"/>
          <c:tx>
            <c:v>CSys 95th percentile</c:v>
          </c:tx>
          <c:spPr>
            <a:ln w="15875">
              <a:solidFill>
                <a:srgbClr val="969696"/>
              </a:solidFill>
              <a:prstDash val="sysDash"/>
            </a:ln>
          </c:spPr>
          <c:marker>
            <c:symbol val="none"/>
          </c:marker>
          <c:xVal>
            <c:numRef>
              <c:f>'Conc Profiles CSys(CPlasma)'!$D$38:$BYA$38</c:f>
              <c:numCache>
                <c:formatCode>0.00</c:formatCode>
                <c:ptCount val="2000"/>
                <c:pt idx="0">
                  <c:v>0</c:v>
                </c:pt>
                <c:pt idx="1">
                  <c:v>8.5522182285785675E-2</c:v>
                </c:pt>
                <c:pt idx="2">
                  <c:v>0.1713838130235672</c:v>
                </c:pt>
                <c:pt idx="3">
                  <c:v>0.25268703699111938</c:v>
                </c:pt>
                <c:pt idx="4">
                  <c:v>0.34509322047233582</c:v>
                </c:pt>
                <c:pt idx="5">
                  <c:v>0.42875427007675171</c:v>
                </c:pt>
                <c:pt idx="6">
                  <c:v>0.50611627101898193</c:v>
                </c:pt>
                <c:pt idx="7">
                  <c:v>0.58803814649581909</c:v>
                </c:pt>
                <c:pt idx="8">
                  <c:v>0.67243075370788574</c:v>
                </c:pt>
                <c:pt idx="9">
                  <c:v>0.75802379846572876</c:v>
                </c:pt>
                <c:pt idx="10">
                  <c:v>0.84793812036514282</c:v>
                </c:pt>
                <c:pt idx="11">
                  <c:v>0.92402541637420654</c:v>
                </c:pt>
                <c:pt idx="12">
                  <c:v>1.0085881948471069</c:v>
                </c:pt>
                <c:pt idx="13">
                  <c:v>1.0922882556915283</c:v>
                </c:pt>
                <c:pt idx="14">
                  <c:v>1.1768676042556763</c:v>
                </c:pt>
                <c:pt idx="15">
                  <c:v>1.2628408670425415</c:v>
                </c:pt>
                <c:pt idx="16">
                  <c:v>1.3502591848373413</c:v>
                </c:pt>
                <c:pt idx="17">
                  <c:v>1.4296401739120483</c:v>
                </c:pt>
                <c:pt idx="18">
                  <c:v>1.5213664770126343</c:v>
                </c:pt>
                <c:pt idx="19">
                  <c:v>1.5966004133224487</c:v>
                </c:pt>
                <c:pt idx="20">
                  <c:v>1.6927987337112427</c:v>
                </c:pt>
                <c:pt idx="21">
                  <c:v>1.76706862449646</c:v>
                </c:pt>
                <c:pt idx="22">
                  <c:v>1.8528317213058472</c:v>
                </c:pt>
                <c:pt idx="23">
                  <c:v>1.9390894174575806</c:v>
                </c:pt>
                <c:pt idx="24">
                  <c:v>2.0313601493835449</c:v>
                </c:pt>
                <c:pt idx="25">
                  <c:v>2.1072895526885986</c:v>
                </c:pt>
                <c:pt idx="26">
                  <c:v>2.1939136981964111</c:v>
                </c:pt>
                <c:pt idx="27">
                  <c:v>2.2693660259246826</c:v>
                </c:pt>
                <c:pt idx="28">
                  <c:v>2.3603198528289795</c:v>
                </c:pt>
                <c:pt idx="29">
                  <c:v>2.4392480850219727</c:v>
                </c:pt>
                <c:pt idx="30">
                  <c:v>2.5285618305206299</c:v>
                </c:pt>
                <c:pt idx="31">
                  <c:v>2.6061153411865234</c:v>
                </c:pt>
                <c:pt idx="32">
                  <c:v>2.6893672943115234</c:v>
                </c:pt>
                <c:pt idx="33">
                  <c:v>2.7852184772491455</c:v>
                </c:pt>
                <c:pt idx="34">
                  <c:v>2.8685142993927002</c:v>
                </c:pt>
                <c:pt idx="35">
                  <c:v>2.9519448280334473</c:v>
                </c:pt>
                <c:pt idx="36">
                  <c:v>3.0358295440673828</c:v>
                </c:pt>
                <c:pt idx="37">
                  <c:v>3.1169483661651611</c:v>
                </c:pt>
                <c:pt idx="38">
                  <c:v>3.203740119934082</c:v>
                </c:pt>
                <c:pt idx="39">
                  <c:v>3.2827653884887695</c:v>
                </c:pt>
                <c:pt idx="40">
                  <c:v>3.3699383735656738</c:v>
                </c:pt>
                <c:pt idx="41">
                  <c:v>3.449385404586792</c:v>
                </c:pt>
                <c:pt idx="42">
                  <c:v>3.5353810787200928</c:v>
                </c:pt>
                <c:pt idx="43">
                  <c:v>3.6153974533081055</c:v>
                </c:pt>
                <c:pt idx="44">
                  <c:v>3.7011017799377441</c:v>
                </c:pt>
                <c:pt idx="45">
                  <c:v>3.782728910446167</c:v>
                </c:pt>
                <c:pt idx="46">
                  <c:v>3.8676493167877197</c:v>
                </c:pt>
                <c:pt idx="47">
                  <c:v>3.9492800235748291</c:v>
                </c:pt>
                <c:pt idx="48">
                  <c:v>4.0343952178955078</c:v>
                </c:pt>
                <c:pt idx="49">
                  <c:v>4.1301770210266113</c:v>
                </c:pt>
                <c:pt idx="50">
                  <c:v>4.2018246650695801</c:v>
                </c:pt>
                <c:pt idx="51">
                  <c:v>4.2845234870910645</c:v>
                </c:pt>
                <c:pt idx="52">
                  <c:v>4.3811459541320801</c:v>
                </c:pt>
                <c:pt idx="53">
                  <c:v>4.4645681381225586</c:v>
                </c:pt>
                <c:pt idx="54">
                  <c:v>4.5480365753173828</c:v>
                </c:pt>
                <c:pt idx="55">
                  <c:v>4.631676197052002</c:v>
                </c:pt>
                <c:pt idx="56">
                  <c:v>4.7156219482421875</c:v>
                </c:pt>
                <c:pt idx="57">
                  <c:v>4.7998604774475098</c:v>
                </c:pt>
                <c:pt idx="58">
                  <c:v>4.8819394111633301</c:v>
                </c:pt>
                <c:pt idx="59">
                  <c:v>4.9652285575866699</c:v>
                </c:pt>
                <c:pt idx="60">
                  <c:v>5.0489234924316406</c:v>
                </c:pt>
                <c:pt idx="61">
                  <c:v>5.1327872276306152</c:v>
                </c:pt>
                <c:pt idx="62">
                  <c:v>5.2165250778198242</c:v>
                </c:pt>
                <c:pt idx="63">
                  <c:v>5.2997322082519531</c:v>
                </c:pt>
                <c:pt idx="64">
                  <c:v>5.3835916519165039</c:v>
                </c:pt>
                <c:pt idx="65">
                  <c:v>5.4671831130981445</c:v>
                </c:pt>
                <c:pt idx="66">
                  <c:v>5.5512304306030273</c:v>
                </c:pt>
                <c:pt idx="67">
                  <c:v>5.6344451904296875</c:v>
                </c:pt>
                <c:pt idx="68">
                  <c:v>5.7200584411621094</c:v>
                </c:pt>
                <c:pt idx="69">
                  <c:v>5.8019833564758301</c:v>
                </c:pt>
                <c:pt idx="70">
                  <c:v>5.8857755661010742</c:v>
                </c:pt>
                <c:pt idx="71">
                  <c:v>5.9689888954162598</c:v>
                </c:pt>
                <c:pt idx="72">
                  <c:v>6.0544333457946777</c:v>
                </c:pt>
                <c:pt idx="73">
                  <c:v>6.1365475654602051</c:v>
                </c:pt>
                <c:pt idx="74">
                  <c:v>6.2198619842529297</c:v>
                </c:pt>
                <c:pt idx="75">
                  <c:v>6.3035621643066406</c:v>
                </c:pt>
                <c:pt idx="76">
                  <c:v>6.3888773918151855</c:v>
                </c:pt>
                <c:pt idx="77">
                  <c:v>6.4712085723876953</c:v>
                </c:pt>
                <c:pt idx="78">
                  <c:v>6.5544767379760742</c:v>
                </c:pt>
                <c:pt idx="79">
                  <c:v>6.6382050514221191</c:v>
                </c:pt>
                <c:pt idx="80">
                  <c:v>6.7219243049621582</c:v>
                </c:pt>
                <c:pt idx="81">
                  <c:v>6.8058562278747559</c:v>
                </c:pt>
                <c:pt idx="82">
                  <c:v>6.8891210556030273</c:v>
                </c:pt>
                <c:pt idx="83">
                  <c:v>6.9746603965759277</c:v>
                </c:pt>
                <c:pt idx="84">
                  <c:v>7.0566473007202148</c:v>
                </c:pt>
                <c:pt idx="85">
                  <c:v>7.1405491828918457</c:v>
                </c:pt>
                <c:pt idx="86">
                  <c:v>7.2394571304321289</c:v>
                </c:pt>
                <c:pt idx="87">
                  <c:v>7.3200445175170898</c:v>
                </c:pt>
                <c:pt idx="88">
                  <c:v>7.4043550491333008</c:v>
                </c:pt>
                <c:pt idx="89">
                  <c:v>7.4909615516662598</c:v>
                </c:pt>
                <c:pt idx="90">
                  <c:v>7.5604023933410645</c:v>
                </c:pt>
                <c:pt idx="91">
                  <c:v>7.6551122665405273</c:v>
                </c:pt>
                <c:pt idx="92">
                  <c:v>7.7393679618835449</c:v>
                </c:pt>
                <c:pt idx="93">
                  <c:v>7.8251428604125977</c:v>
                </c:pt>
                <c:pt idx="94">
                  <c:v>7.9058756828308105</c:v>
                </c:pt>
                <c:pt idx="95">
                  <c:v>7.990117073059082</c:v>
                </c:pt>
                <c:pt idx="96">
                  <c:v>8.0765409469604492</c:v>
                </c:pt>
                <c:pt idx="97">
                  <c:v>8.1598930358886719</c:v>
                </c:pt>
                <c:pt idx="98">
                  <c:v>8.240818977355957</c:v>
                </c:pt>
                <c:pt idx="99">
                  <c:v>8.3250007629394531</c:v>
                </c:pt>
                <c:pt idx="100">
                  <c:v>8.4108037948608398</c:v>
                </c:pt>
                <c:pt idx="101">
                  <c:v>8.4914798736572266</c:v>
                </c:pt>
                <c:pt idx="102">
                  <c:v>8.5757598876953125</c:v>
                </c:pt>
                <c:pt idx="103">
                  <c:v>8.6622591018676758</c:v>
                </c:pt>
                <c:pt idx="104">
                  <c:v>8.7456274032592773</c:v>
                </c:pt>
                <c:pt idx="105">
                  <c:v>8.8264970779418945</c:v>
                </c:pt>
                <c:pt idx="106">
                  <c:v>8.9107294082641602</c:v>
                </c:pt>
                <c:pt idx="107">
                  <c:v>8.9964866638183594</c:v>
                </c:pt>
                <c:pt idx="108">
                  <c:v>9.0772571563720703</c:v>
                </c:pt>
                <c:pt idx="109">
                  <c:v>9.1614894866943359</c:v>
                </c:pt>
                <c:pt idx="110">
                  <c:v>9.2478771209716797</c:v>
                </c:pt>
                <c:pt idx="111">
                  <c:v>9.3312473297119141</c:v>
                </c:pt>
                <c:pt idx="112">
                  <c:v>9.4121923446655273</c:v>
                </c:pt>
                <c:pt idx="113">
                  <c:v>9.4963741302490234</c:v>
                </c:pt>
                <c:pt idx="114">
                  <c:v>9.5821542739868164</c:v>
                </c:pt>
                <c:pt idx="115">
                  <c:v>9.662877082824707</c:v>
                </c:pt>
                <c:pt idx="116">
                  <c:v>9.7471380233764648</c:v>
                </c:pt>
                <c:pt idx="117">
                  <c:v>9.833587646484375</c:v>
                </c:pt>
                <c:pt idx="118">
                  <c:v>9.9169673919677734</c:v>
                </c:pt>
                <c:pt idx="119">
                  <c:v>9.9978666305541992</c:v>
                </c:pt>
                <c:pt idx="120">
                  <c:v>10.082085609436035</c:v>
                </c:pt>
                <c:pt idx="121">
                  <c:v>10.16783618927002</c:v>
                </c:pt>
                <c:pt idx="122">
                  <c:v>10.24862003326416</c:v>
                </c:pt>
                <c:pt idx="123">
                  <c:v>10.33284854888916</c:v>
                </c:pt>
                <c:pt idx="124">
                  <c:v>10.41922664642334</c:v>
                </c:pt>
                <c:pt idx="125">
                  <c:v>10.502604484558105</c:v>
                </c:pt>
                <c:pt idx="126">
                  <c:v>10.598511695861816</c:v>
                </c:pt>
                <c:pt idx="127">
                  <c:v>10.682104110717773</c:v>
                </c:pt>
                <c:pt idx="128">
                  <c:v>10.753506660461426</c:v>
                </c:pt>
                <c:pt idx="129">
                  <c:v>10.849315643310547</c:v>
                </c:pt>
                <c:pt idx="130">
                  <c:v>10.932943344116211</c:v>
                </c:pt>
                <c:pt idx="131">
                  <c:v>11.00493049621582</c:v>
                </c:pt>
                <c:pt idx="132">
                  <c:v>11.088314056396484</c:v>
                </c:pt>
                <c:pt idx="133">
                  <c:v>11.184206962585449</c:v>
                </c:pt>
                <c:pt idx="134">
                  <c:v>11.267787933349609</c:v>
                </c:pt>
                <c:pt idx="135">
                  <c:v>11.351675987243652</c:v>
                </c:pt>
                <c:pt idx="136">
                  <c:v>11.435017585754395</c:v>
                </c:pt>
                <c:pt idx="137">
                  <c:v>11.518647193908691</c:v>
                </c:pt>
                <c:pt idx="138">
                  <c:v>11.60261344909668</c:v>
                </c:pt>
                <c:pt idx="139">
                  <c:v>11.686553001403809</c:v>
                </c:pt>
                <c:pt idx="140">
                  <c:v>11.769871711730957</c:v>
                </c:pt>
                <c:pt idx="141">
                  <c:v>11.853463172912598</c:v>
                </c:pt>
                <c:pt idx="142">
                  <c:v>11.937334060668945</c:v>
                </c:pt>
                <c:pt idx="143">
                  <c:v>12.020678520202637</c:v>
                </c:pt>
                <c:pt idx="144">
                  <c:v>12.104306221008301</c:v>
                </c:pt>
                <c:pt idx="145">
                  <c:v>12.188291549682617</c:v>
                </c:pt>
                <c:pt idx="146">
                  <c:v>12.272241592407227</c:v>
                </c:pt>
                <c:pt idx="147">
                  <c:v>12.355564117431641</c:v>
                </c:pt>
                <c:pt idx="148">
                  <c:v>12.439146995544434</c:v>
                </c:pt>
                <c:pt idx="149">
                  <c:v>12.523033142089844</c:v>
                </c:pt>
                <c:pt idx="150">
                  <c:v>12.606374740600586</c:v>
                </c:pt>
                <c:pt idx="151">
                  <c:v>12.690005302429199</c:v>
                </c:pt>
                <c:pt idx="152">
                  <c:v>12.77397346496582</c:v>
                </c:pt>
                <c:pt idx="153">
                  <c:v>12.857914924621582</c:v>
                </c:pt>
                <c:pt idx="154">
                  <c:v>12.941234588623047</c:v>
                </c:pt>
                <c:pt idx="155">
                  <c:v>13.024824142456055</c:v>
                </c:pt>
                <c:pt idx="156">
                  <c:v>13.108697891235352</c:v>
                </c:pt>
                <c:pt idx="157">
                  <c:v>13.192043304443359</c:v>
                </c:pt>
                <c:pt idx="158">
                  <c:v>13.275671005249023</c:v>
                </c:pt>
                <c:pt idx="159">
                  <c:v>13.359653472900391</c:v>
                </c:pt>
                <c:pt idx="160">
                  <c:v>13.443602561950684</c:v>
                </c:pt>
                <c:pt idx="161">
                  <c:v>13.526925086975098</c:v>
                </c:pt>
                <c:pt idx="162">
                  <c:v>13.610508918762207</c:v>
                </c:pt>
                <c:pt idx="163">
                  <c:v>13.694394111633301</c:v>
                </c:pt>
                <c:pt idx="164">
                  <c:v>13.777736663818359</c:v>
                </c:pt>
                <c:pt idx="165">
                  <c:v>13.861366271972656</c:v>
                </c:pt>
                <c:pt idx="166">
                  <c:v>13.945337295532227</c:v>
                </c:pt>
                <c:pt idx="167">
                  <c:v>14.029279708862305</c:v>
                </c:pt>
                <c:pt idx="168">
                  <c:v>14.112600326538086</c:v>
                </c:pt>
                <c:pt idx="169">
                  <c:v>14.196188926696777</c:v>
                </c:pt>
                <c:pt idx="170">
                  <c:v>14.280064582824707</c:v>
                </c:pt>
                <c:pt idx="171">
                  <c:v>14.378087997436523</c:v>
                </c:pt>
                <c:pt idx="172">
                  <c:v>14.462776184082031</c:v>
                </c:pt>
                <c:pt idx="173">
                  <c:v>14.543569564819336</c:v>
                </c:pt>
                <c:pt idx="174">
                  <c:v>14.627753257751465</c:v>
                </c:pt>
                <c:pt idx="175">
                  <c:v>14.712828636169434</c:v>
                </c:pt>
                <c:pt idx="176">
                  <c:v>14.797271728515625</c:v>
                </c:pt>
                <c:pt idx="177">
                  <c:v>14.878612518310547</c:v>
                </c:pt>
                <c:pt idx="178">
                  <c:v>14.963778495788574</c:v>
                </c:pt>
                <c:pt idx="179">
                  <c:v>15.048458099365234</c:v>
                </c:pt>
                <c:pt idx="180">
                  <c:v>15.129262924194336</c:v>
                </c:pt>
                <c:pt idx="181">
                  <c:v>15.213440895080566</c:v>
                </c:pt>
                <c:pt idx="182">
                  <c:v>15.298510551452637</c:v>
                </c:pt>
                <c:pt idx="183">
                  <c:v>15.382955551147461</c:v>
                </c:pt>
                <c:pt idx="184">
                  <c:v>15.464285850524902</c:v>
                </c:pt>
                <c:pt idx="185">
                  <c:v>15.549458503723145</c:v>
                </c:pt>
                <c:pt idx="186">
                  <c:v>15.63414478302002</c:v>
                </c:pt>
                <c:pt idx="187">
                  <c:v>15.714940071105957</c:v>
                </c:pt>
                <c:pt idx="188">
                  <c:v>15.79912281036377</c:v>
                </c:pt>
                <c:pt idx="189">
                  <c:v>15.884198188781738</c:v>
                </c:pt>
                <c:pt idx="190">
                  <c:v>15.968642234802246</c:v>
                </c:pt>
                <c:pt idx="191">
                  <c:v>16.049982070922852</c:v>
                </c:pt>
                <c:pt idx="192">
                  <c:v>16.135149002075195</c:v>
                </c:pt>
                <c:pt idx="193">
                  <c:v>16.219829559326172</c:v>
                </c:pt>
                <c:pt idx="194">
                  <c:v>16.300632476806641</c:v>
                </c:pt>
                <c:pt idx="195">
                  <c:v>16.384811401367188</c:v>
                </c:pt>
                <c:pt idx="196">
                  <c:v>16.469882965087891</c:v>
                </c:pt>
                <c:pt idx="197">
                  <c:v>16.554327011108398</c:v>
                </c:pt>
                <c:pt idx="198">
                  <c:v>16.635660171508789</c:v>
                </c:pt>
                <c:pt idx="199">
                  <c:v>16.720830917358398</c:v>
                </c:pt>
                <c:pt idx="200">
                  <c:v>16.805517196655273</c:v>
                </c:pt>
                <c:pt idx="201">
                  <c:v>16.886314392089844</c:v>
                </c:pt>
                <c:pt idx="202">
                  <c:v>16.970497131347656</c:v>
                </c:pt>
                <c:pt idx="203">
                  <c:v>17.055570602416992</c:v>
                </c:pt>
                <c:pt idx="204">
                  <c:v>17.1400146484375</c:v>
                </c:pt>
                <c:pt idx="205">
                  <c:v>17.221355438232422</c:v>
                </c:pt>
                <c:pt idx="206">
                  <c:v>17.306522369384766</c:v>
                </c:pt>
                <c:pt idx="207">
                  <c:v>17.391204833984375</c:v>
                </c:pt>
                <c:pt idx="208">
                  <c:v>17.472007751464844</c:v>
                </c:pt>
                <c:pt idx="209">
                  <c:v>17.556186676025391</c:v>
                </c:pt>
                <c:pt idx="210">
                  <c:v>17.641258239746094</c:v>
                </c:pt>
                <c:pt idx="211">
                  <c:v>17.725702285766602</c:v>
                </c:pt>
                <c:pt idx="212">
                  <c:v>17.821765899658203</c:v>
                </c:pt>
                <c:pt idx="213">
                  <c:v>17.892208099365234</c:v>
                </c:pt>
                <c:pt idx="214">
                  <c:v>17.976894378662109</c:v>
                </c:pt>
                <c:pt idx="215">
                  <c:v>18.072719573974609</c:v>
                </c:pt>
                <c:pt idx="216">
                  <c:v>18.156410217285156</c:v>
                </c:pt>
                <c:pt idx="217">
                  <c:v>18.241756439208984</c:v>
                </c:pt>
                <c:pt idx="218">
                  <c:v>18.324167251586914</c:v>
                </c:pt>
                <c:pt idx="219">
                  <c:v>18.40745735168457</c:v>
                </c:pt>
                <c:pt idx="220">
                  <c:v>18.492912292480469</c:v>
                </c:pt>
                <c:pt idx="221">
                  <c:v>18.575063705444336</c:v>
                </c:pt>
                <c:pt idx="222">
                  <c:v>18.658411026000977</c:v>
                </c:pt>
                <c:pt idx="223">
                  <c:v>18.742099761962891</c:v>
                </c:pt>
                <c:pt idx="224">
                  <c:v>18.827444076538086</c:v>
                </c:pt>
                <c:pt idx="225">
                  <c:v>18.909852981567383</c:v>
                </c:pt>
                <c:pt idx="226">
                  <c:v>18.993144989013672</c:v>
                </c:pt>
                <c:pt idx="227">
                  <c:v>19.078603744506836</c:v>
                </c:pt>
                <c:pt idx="228">
                  <c:v>19.16075325012207</c:v>
                </c:pt>
                <c:pt idx="229">
                  <c:v>19.244100570678711</c:v>
                </c:pt>
                <c:pt idx="230">
                  <c:v>19.327789306640625</c:v>
                </c:pt>
                <c:pt idx="231">
                  <c:v>19.413135528564453</c:v>
                </c:pt>
                <c:pt idx="232">
                  <c:v>19.495546340942383</c:v>
                </c:pt>
                <c:pt idx="233">
                  <c:v>19.578836441040039</c:v>
                </c:pt>
                <c:pt idx="234">
                  <c:v>19.66429328918457</c:v>
                </c:pt>
                <c:pt idx="235">
                  <c:v>19.746444702148438</c:v>
                </c:pt>
                <c:pt idx="236">
                  <c:v>19.829792022705078</c:v>
                </c:pt>
                <c:pt idx="237">
                  <c:v>19.913480758666992</c:v>
                </c:pt>
                <c:pt idx="238">
                  <c:v>19.99882698059082</c:v>
                </c:pt>
                <c:pt idx="239">
                  <c:v>20.081235885620117</c:v>
                </c:pt>
                <c:pt idx="240">
                  <c:v>20.164527893066406</c:v>
                </c:pt>
                <c:pt idx="241">
                  <c:v>20.249984741210938</c:v>
                </c:pt>
                <c:pt idx="242">
                  <c:v>20.332136154174805</c:v>
                </c:pt>
                <c:pt idx="243">
                  <c:v>20.415483474731445</c:v>
                </c:pt>
                <c:pt idx="244">
                  <c:v>20.499172210693359</c:v>
                </c:pt>
                <c:pt idx="245">
                  <c:v>20.58452033996582</c:v>
                </c:pt>
                <c:pt idx="246">
                  <c:v>20.666929244995117</c:v>
                </c:pt>
                <c:pt idx="247">
                  <c:v>20.750221252441406</c:v>
                </c:pt>
                <c:pt idx="248">
                  <c:v>20.835676193237305</c:v>
                </c:pt>
                <c:pt idx="249">
                  <c:v>20.917829513549805</c:v>
                </c:pt>
                <c:pt idx="250">
                  <c:v>21.001176834106445</c:v>
                </c:pt>
                <c:pt idx="251">
                  <c:v>21.084865570068359</c:v>
                </c:pt>
                <c:pt idx="252">
                  <c:v>21.170211791992188</c:v>
                </c:pt>
                <c:pt idx="253">
                  <c:v>21.252620697021484</c:v>
                </c:pt>
                <c:pt idx="254">
                  <c:v>21.351924896240234</c:v>
                </c:pt>
                <c:pt idx="255">
                  <c:v>21.421369552612305</c:v>
                </c:pt>
                <c:pt idx="256">
                  <c:v>21.516475677490234</c:v>
                </c:pt>
                <c:pt idx="257">
                  <c:v>21.601648330688477</c:v>
                </c:pt>
                <c:pt idx="258">
                  <c:v>21.686481475830078</c:v>
                </c:pt>
                <c:pt idx="259">
                  <c:v>21.76982307434082</c:v>
                </c:pt>
                <c:pt idx="260">
                  <c:v>21.851417541503906</c:v>
                </c:pt>
                <c:pt idx="261">
                  <c:v>21.937618255615234</c:v>
                </c:pt>
                <c:pt idx="262">
                  <c:v>22.020988464355469</c:v>
                </c:pt>
                <c:pt idx="263">
                  <c:v>22.102170944213867</c:v>
                </c:pt>
                <c:pt idx="264">
                  <c:v>22.187341690063477</c:v>
                </c:pt>
                <c:pt idx="265">
                  <c:v>22.272172927856445</c:v>
                </c:pt>
                <c:pt idx="266">
                  <c:v>22.35551643371582</c:v>
                </c:pt>
                <c:pt idx="267">
                  <c:v>22.437110900878906</c:v>
                </c:pt>
                <c:pt idx="268">
                  <c:v>22.523311614990234</c:v>
                </c:pt>
                <c:pt idx="269">
                  <c:v>22.606683731079102</c:v>
                </c:pt>
                <c:pt idx="270">
                  <c:v>22.687864303588867</c:v>
                </c:pt>
                <c:pt idx="271">
                  <c:v>22.773035049438477</c:v>
                </c:pt>
                <c:pt idx="272">
                  <c:v>22.857870101928711</c:v>
                </c:pt>
                <c:pt idx="273">
                  <c:v>22.941211700439453</c:v>
                </c:pt>
                <c:pt idx="274">
                  <c:v>23.022806167602539</c:v>
                </c:pt>
                <c:pt idx="275">
                  <c:v>23.109006881713867</c:v>
                </c:pt>
                <c:pt idx="276">
                  <c:v>23.192377090454102</c:v>
                </c:pt>
                <c:pt idx="277">
                  <c:v>23.2735595703125</c:v>
                </c:pt>
                <c:pt idx="278">
                  <c:v>23.358730316162109</c:v>
                </c:pt>
                <c:pt idx="279">
                  <c:v>23.443563461303711</c:v>
                </c:pt>
                <c:pt idx="280">
                  <c:v>23.526906967163086</c:v>
                </c:pt>
                <c:pt idx="281">
                  <c:v>23.608499526977539</c:v>
                </c:pt>
                <c:pt idx="282">
                  <c:v>23.6947021484375</c:v>
                </c:pt>
                <c:pt idx="283">
                  <c:v>23.778074264526367</c:v>
                </c:pt>
                <c:pt idx="284">
                  <c:v>23.859254837036133</c:v>
                </c:pt>
                <c:pt idx="285">
                  <c:v>23.944425582885742</c:v>
                </c:pt>
                <c:pt idx="286">
                  <c:v>24.029258728027344</c:v>
                </c:pt>
                <c:pt idx="287">
                  <c:v>24.112602233886719</c:v>
                </c:pt>
                <c:pt idx="288">
                  <c:v>24.194196701049805</c:v>
                </c:pt>
                <c:pt idx="289">
                  <c:v>24.280397415161133</c:v>
                </c:pt>
                <c:pt idx="290">
                  <c:v>24.36376953125</c:v>
                </c:pt>
                <c:pt idx="291">
                  <c:v>24.444950103759766</c:v>
                </c:pt>
                <c:pt idx="292">
                  <c:v>24.530122756958008</c:v>
                </c:pt>
                <c:pt idx="293">
                  <c:v>24.614953994750977</c:v>
                </c:pt>
                <c:pt idx="294">
                  <c:v>24.698297500610352</c:v>
                </c:pt>
                <c:pt idx="295">
                  <c:v>24.794483184814453</c:v>
                </c:pt>
                <c:pt idx="296">
                  <c:v>24.866094589233398</c:v>
                </c:pt>
                <c:pt idx="297">
                  <c:v>24.949464797973633</c:v>
                </c:pt>
                <c:pt idx="298">
                  <c:v>25.045475006103516</c:v>
                </c:pt>
                <c:pt idx="299">
                  <c:v>25.13093376159668</c:v>
                </c:pt>
                <c:pt idx="300">
                  <c:v>25.200651168823242</c:v>
                </c:pt>
                <c:pt idx="301">
                  <c:v>25.296913146972656</c:v>
                </c:pt>
                <c:pt idx="302">
                  <c:v>25.380180358886719</c:v>
                </c:pt>
                <c:pt idx="303">
                  <c:v>25.463861465454102</c:v>
                </c:pt>
                <c:pt idx="304">
                  <c:v>25.547874450683594</c:v>
                </c:pt>
                <c:pt idx="305">
                  <c:v>25.631172180175781</c:v>
                </c:pt>
                <c:pt idx="306">
                  <c:v>25.716629028320313</c:v>
                </c:pt>
                <c:pt idx="307">
                  <c:v>25.798629760742188</c:v>
                </c:pt>
                <c:pt idx="308">
                  <c:v>25.882610321044922</c:v>
                </c:pt>
                <c:pt idx="309">
                  <c:v>25.965877532958984</c:v>
                </c:pt>
                <c:pt idx="310">
                  <c:v>26.049558639526367</c:v>
                </c:pt>
                <c:pt idx="311">
                  <c:v>26.133571624755859</c:v>
                </c:pt>
                <c:pt idx="312">
                  <c:v>26.216869354248047</c:v>
                </c:pt>
                <c:pt idx="313">
                  <c:v>26.302328109741211</c:v>
                </c:pt>
                <c:pt idx="314">
                  <c:v>26.384326934814453</c:v>
                </c:pt>
                <c:pt idx="315">
                  <c:v>26.468307495117188</c:v>
                </c:pt>
                <c:pt idx="316">
                  <c:v>26.55157470703125</c:v>
                </c:pt>
                <c:pt idx="317">
                  <c:v>26.635255813598633</c:v>
                </c:pt>
                <c:pt idx="318">
                  <c:v>26.719268798828125</c:v>
                </c:pt>
                <c:pt idx="319">
                  <c:v>26.802568435668945</c:v>
                </c:pt>
                <c:pt idx="320">
                  <c:v>26.888025283813477</c:v>
                </c:pt>
                <c:pt idx="321">
                  <c:v>26.970026016235352</c:v>
                </c:pt>
                <c:pt idx="322">
                  <c:v>27.054004669189453</c:v>
                </c:pt>
                <c:pt idx="323">
                  <c:v>27.137273788452148</c:v>
                </c:pt>
                <c:pt idx="324">
                  <c:v>27.220952987670898</c:v>
                </c:pt>
                <c:pt idx="325">
                  <c:v>27.304967880249023</c:v>
                </c:pt>
                <c:pt idx="326">
                  <c:v>27.388265609741211</c:v>
                </c:pt>
                <c:pt idx="327">
                  <c:v>27.473724365234375</c:v>
                </c:pt>
                <c:pt idx="328">
                  <c:v>27.555723190307617</c:v>
                </c:pt>
                <c:pt idx="329">
                  <c:v>27.639703750610352</c:v>
                </c:pt>
                <c:pt idx="330">
                  <c:v>27.722972869873047</c:v>
                </c:pt>
                <c:pt idx="331">
                  <c:v>27.806652069091797</c:v>
                </c:pt>
                <c:pt idx="332">
                  <c:v>27.890665054321289</c:v>
                </c:pt>
                <c:pt idx="333">
                  <c:v>27.973964691162109</c:v>
                </c:pt>
                <c:pt idx="334">
                  <c:v>28.059421539306641</c:v>
                </c:pt>
                <c:pt idx="335">
                  <c:v>28.141422271728516</c:v>
                </c:pt>
                <c:pt idx="336">
                  <c:v>28.22540283203125</c:v>
                </c:pt>
                <c:pt idx="337">
                  <c:v>28.308670043945313</c:v>
                </c:pt>
                <c:pt idx="338">
                  <c:v>28.392351150512695</c:v>
                </c:pt>
                <c:pt idx="339">
                  <c:v>28.476364135742188</c:v>
                </c:pt>
                <c:pt idx="340">
                  <c:v>28.57562255859375</c:v>
                </c:pt>
                <c:pt idx="341">
                  <c:v>28.645122528076172</c:v>
                </c:pt>
                <c:pt idx="342">
                  <c:v>28.739950180053711</c:v>
                </c:pt>
                <c:pt idx="343">
                  <c:v>28.824150085449219</c:v>
                </c:pt>
                <c:pt idx="344">
                  <c:v>28.909908294677734</c:v>
                </c:pt>
                <c:pt idx="345">
                  <c:v>28.990686416625977</c:v>
                </c:pt>
                <c:pt idx="346">
                  <c:v>29.074926376342773</c:v>
                </c:pt>
                <c:pt idx="347">
                  <c:v>29.161321640014648</c:v>
                </c:pt>
                <c:pt idx="348">
                  <c:v>29.244710922241211</c:v>
                </c:pt>
                <c:pt idx="349">
                  <c:v>29.325651168823242</c:v>
                </c:pt>
                <c:pt idx="350">
                  <c:v>29.40985107421875</c:v>
                </c:pt>
                <c:pt idx="351">
                  <c:v>29.495607376098633</c:v>
                </c:pt>
                <c:pt idx="352">
                  <c:v>29.576385498046875</c:v>
                </c:pt>
                <c:pt idx="353">
                  <c:v>29.660625457763672</c:v>
                </c:pt>
                <c:pt idx="354">
                  <c:v>29.74702262878418</c:v>
                </c:pt>
                <c:pt idx="355">
                  <c:v>29.830410003662109</c:v>
                </c:pt>
                <c:pt idx="356">
                  <c:v>29.911350250244141</c:v>
                </c:pt>
                <c:pt idx="357">
                  <c:v>29.995550155639648</c:v>
                </c:pt>
                <c:pt idx="358">
                  <c:v>30.081308364868164</c:v>
                </c:pt>
                <c:pt idx="359">
                  <c:v>30.162086486816406</c:v>
                </c:pt>
                <c:pt idx="360">
                  <c:v>30.246326446533203</c:v>
                </c:pt>
                <c:pt idx="361">
                  <c:v>30.332721710205078</c:v>
                </c:pt>
                <c:pt idx="362">
                  <c:v>30.416110992431641</c:v>
                </c:pt>
                <c:pt idx="363">
                  <c:v>30.497051239013672</c:v>
                </c:pt>
                <c:pt idx="364">
                  <c:v>30.58125114440918</c:v>
                </c:pt>
                <c:pt idx="365">
                  <c:v>30.667007446289063</c:v>
                </c:pt>
                <c:pt idx="366">
                  <c:v>30.747787475585938</c:v>
                </c:pt>
                <c:pt idx="367">
                  <c:v>30.832025527954102</c:v>
                </c:pt>
                <c:pt idx="368">
                  <c:v>30.918422698974609</c:v>
                </c:pt>
                <c:pt idx="369">
                  <c:v>31.001810073852539</c:v>
                </c:pt>
                <c:pt idx="370">
                  <c:v>31.082752227783203</c:v>
                </c:pt>
                <c:pt idx="371">
                  <c:v>31.166950225830078</c:v>
                </c:pt>
                <c:pt idx="372">
                  <c:v>31.252708435058594</c:v>
                </c:pt>
                <c:pt idx="373">
                  <c:v>31.333488464355469</c:v>
                </c:pt>
                <c:pt idx="374">
                  <c:v>31.417726516723633</c:v>
                </c:pt>
                <c:pt idx="375">
                  <c:v>31.504123687744141</c:v>
                </c:pt>
                <c:pt idx="376">
                  <c:v>31.58751106262207</c:v>
                </c:pt>
                <c:pt idx="377">
                  <c:v>31.668451309204102</c:v>
                </c:pt>
                <c:pt idx="378">
                  <c:v>31.752651214599609</c:v>
                </c:pt>
                <c:pt idx="379">
                  <c:v>31.838409423828125</c:v>
                </c:pt>
                <c:pt idx="380">
                  <c:v>31.934236526489258</c:v>
                </c:pt>
                <c:pt idx="381">
                  <c:v>32.017868041992188</c:v>
                </c:pt>
                <c:pt idx="382">
                  <c:v>32.089824676513672</c:v>
                </c:pt>
                <c:pt idx="383">
                  <c:v>32.173213958740234</c:v>
                </c:pt>
                <c:pt idx="384">
                  <c:v>32.269119262695313</c:v>
                </c:pt>
                <c:pt idx="385">
                  <c:v>32.352706909179688</c:v>
                </c:pt>
                <c:pt idx="386">
                  <c:v>32.424110412597656</c:v>
                </c:pt>
                <c:pt idx="387">
                  <c:v>32.519939422607422</c:v>
                </c:pt>
                <c:pt idx="388">
                  <c:v>32.603569030761719</c:v>
                </c:pt>
                <c:pt idx="389">
                  <c:v>32.687549591064453</c:v>
                </c:pt>
                <c:pt idx="390">
                  <c:v>32.771495819091797</c:v>
                </c:pt>
                <c:pt idx="391">
                  <c:v>32.854820251464844</c:v>
                </c:pt>
                <c:pt idx="392">
                  <c:v>32.938411712646484</c:v>
                </c:pt>
                <c:pt idx="393">
                  <c:v>33.022293090820313</c:v>
                </c:pt>
                <c:pt idx="394">
                  <c:v>33.105640411376953</c:v>
                </c:pt>
                <c:pt idx="395">
                  <c:v>33.18927001953125</c:v>
                </c:pt>
                <c:pt idx="396">
                  <c:v>33.273250579833984</c:v>
                </c:pt>
                <c:pt idx="397">
                  <c:v>33.357196807861328</c:v>
                </c:pt>
                <c:pt idx="398">
                  <c:v>33.440521240234375</c:v>
                </c:pt>
                <c:pt idx="399">
                  <c:v>33.524112701416016</c:v>
                </c:pt>
                <c:pt idx="400">
                  <c:v>33.607994079589844</c:v>
                </c:pt>
                <c:pt idx="401">
                  <c:v>33.691341400146484</c:v>
                </c:pt>
                <c:pt idx="402">
                  <c:v>33.774974822998047</c:v>
                </c:pt>
                <c:pt idx="403">
                  <c:v>33.858951568603516</c:v>
                </c:pt>
                <c:pt idx="404">
                  <c:v>33.942901611328125</c:v>
                </c:pt>
                <c:pt idx="405">
                  <c:v>34.026226043701172</c:v>
                </c:pt>
                <c:pt idx="406">
                  <c:v>34.109813690185547</c:v>
                </c:pt>
                <c:pt idx="407">
                  <c:v>34.193695068359375</c:v>
                </c:pt>
                <c:pt idx="408">
                  <c:v>34.277042388916016</c:v>
                </c:pt>
                <c:pt idx="409">
                  <c:v>34.360675811767578</c:v>
                </c:pt>
                <c:pt idx="410">
                  <c:v>34.444656372070313</c:v>
                </c:pt>
                <c:pt idx="411">
                  <c:v>34.528602600097656</c:v>
                </c:pt>
                <c:pt idx="412">
                  <c:v>34.611927032470703</c:v>
                </c:pt>
                <c:pt idx="413">
                  <c:v>34.695514678955078</c:v>
                </c:pt>
                <c:pt idx="414">
                  <c:v>34.779399871826172</c:v>
                </c:pt>
                <c:pt idx="415">
                  <c:v>34.862747192382813</c:v>
                </c:pt>
                <c:pt idx="416">
                  <c:v>34.946376800537109</c:v>
                </c:pt>
                <c:pt idx="417">
                  <c:v>35.030357360839844</c:v>
                </c:pt>
                <c:pt idx="418">
                  <c:v>35.114303588867188</c:v>
                </c:pt>
                <c:pt idx="419">
                  <c:v>35.197628021240234</c:v>
                </c:pt>
                <c:pt idx="420">
                  <c:v>35.281219482421875</c:v>
                </c:pt>
                <c:pt idx="421">
                  <c:v>35.365100860595703</c:v>
                </c:pt>
                <c:pt idx="422">
                  <c:v>35.448448181152344</c:v>
                </c:pt>
                <c:pt idx="423">
                  <c:v>35.532081604003906</c:v>
                </c:pt>
                <c:pt idx="424">
                  <c:v>35.616058349609375</c:v>
                </c:pt>
                <c:pt idx="425">
                  <c:v>35.700008392333984</c:v>
                </c:pt>
                <c:pt idx="426">
                  <c:v>35.797870635986328</c:v>
                </c:pt>
                <c:pt idx="427">
                  <c:v>35.882320404052734</c:v>
                </c:pt>
                <c:pt idx="428">
                  <c:v>35.963657379150391</c:v>
                </c:pt>
                <c:pt idx="429">
                  <c:v>36.048828125</c:v>
                </c:pt>
                <c:pt idx="430">
                  <c:v>36.133514404296875</c:v>
                </c:pt>
                <c:pt idx="431">
                  <c:v>36.214317321777344</c:v>
                </c:pt>
                <c:pt idx="432">
                  <c:v>36.298500061035156</c:v>
                </c:pt>
                <c:pt idx="433">
                  <c:v>36.383575439453125</c:v>
                </c:pt>
                <c:pt idx="434">
                  <c:v>36.468021392822266</c:v>
                </c:pt>
                <c:pt idx="435">
                  <c:v>36.549358367919922</c:v>
                </c:pt>
                <c:pt idx="436">
                  <c:v>36.634532928466797</c:v>
                </c:pt>
                <c:pt idx="437">
                  <c:v>36.719219207763672</c:v>
                </c:pt>
                <c:pt idx="438">
                  <c:v>36.800018310546875</c:v>
                </c:pt>
                <c:pt idx="439">
                  <c:v>36.884204864501953</c:v>
                </c:pt>
                <c:pt idx="440">
                  <c:v>36.969276428222656</c:v>
                </c:pt>
                <c:pt idx="441">
                  <c:v>37.053726196289063</c:v>
                </c:pt>
                <c:pt idx="442">
                  <c:v>37.135063171386719</c:v>
                </c:pt>
                <c:pt idx="443">
                  <c:v>37.220233917236328</c:v>
                </c:pt>
                <c:pt idx="444">
                  <c:v>37.304920196533203</c:v>
                </c:pt>
                <c:pt idx="445">
                  <c:v>37.385723114013672</c:v>
                </c:pt>
                <c:pt idx="446">
                  <c:v>37.469905853271484</c:v>
                </c:pt>
                <c:pt idx="447">
                  <c:v>37.554981231689453</c:v>
                </c:pt>
                <c:pt idx="448">
                  <c:v>37.639427185058594</c:v>
                </c:pt>
                <c:pt idx="449">
                  <c:v>37.720767974853516</c:v>
                </c:pt>
                <c:pt idx="450">
                  <c:v>37.805938720703125</c:v>
                </c:pt>
                <c:pt idx="451">
                  <c:v>37.890625</c:v>
                </c:pt>
                <c:pt idx="452">
                  <c:v>37.971427917480469</c:v>
                </c:pt>
                <c:pt idx="453">
                  <c:v>38.055610656738281</c:v>
                </c:pt>
                <c:pt idx="454">
                  <c:v>38.14068603515625</c:v>
                </c:pt>
                <c:pt idx="455">
                  <c:v>38.225131988525391</c:v>
                </c:pt>
                <c:pt idx="456">
                  <c:v>38.306468963623047</c:v>
                </c:pt>
                <c:pt idx="457">
                  <c:v>38.391643524169922</c:v>
                </c:pt>
                <c:pt idx="458">
                  <c:v>38.476329803466797</c:v>
                </c:pt>
                <c:pt idx="459">
                  <c:v>38.55712890625</c:v>
                </c:pt>
                <c:pt idx="460">
                  <c:v>38.641311645507813</c:v>
                </c:pt>
                <c:pt idx="461">
                  <c:v>38.726387023925781</c:v>
                </c:pt>
                <c:pt idx="462">
                  <c:v>38.810836791992188</c:v>
                </c:pt>
                <c:pt idx="463">
                  <c:v>38.892173767089844</c:v>
                </c:pt>
                <c:pt idx="464">
                  <c:v>38.977344512939453</c:v>
                </c:pt>
                <c:pt idx="465">
                  <c:v>39.062030792236328</c:v>
                </c:pt>
                <c:pt idx="466">
                  <c:v>39.157863616943359</c:v>
                </c:pt>
                <c:pt idx="467">
                  <c:v>39.241554260253906</c:v>
                </c:pt>
                <c:pt idx="468">
                  <c:v>39.312091827392578</c:v>
                </c:pt>
                <c:pt idx="469">
                  <c:v>39.396537780761719</c:v>
                </c:pt>
                <c:pt idx="470">
                  <c:v>39.492603302001953</c:v>
                </c:pt>
                <c:pt idx="471">
                  <c:v>39.57806396484375</c:v>
                </c:pt>
                <c:pt idx="472">
                  <c:v>39.66021728515625</c:v>
                </c:pt>
                <c:pt idx="473">
                  <c:v>39.743564605712891</c:v>
                </c:pt>
                <c:pt idx="474">
                  <c:v>39.827255249023438</c:v>
                </c:pt>
                <c:pt idx="475">
                  <c:v>39.912605285644531</c:v>
                </c:pt>
                <c:pt idx="476">
                  <c:v>39.995014190673828</c:v>
                </c:pt>
                <c:pt idx="477">
                  <c:v>40.07830810546875</c:v>
                </c:pt>
                <c:pt idx="478">
                  <c:v>40.163768768310547</c:v>
                </c:pt>
                <c:pt idx="479">
                  <c:v>40.245922088623047</c:v>
                </c:pt>
                <c:pt idx="480">
                  <c:v>40.329269409179688</c:v>
                </c:pt>
                <c:pt idx="481">
                  <c:v>40.412960052490234</c:v>
                </c:pt>
                <c:pt idx="482">
                  <c:v>40.498310089111328</c:v>
                </c:pt>
                <c:pt idx="483">
                  <c:v>40.580718994140625</c:v>
                </c:pt>
                <c:pt idx="484">
                  <c:v>40.664012908935547</c:v>
                </c:pt>
                <c:pt idx="485">
                  <c:v>40.749473571777344</c:v>
                </c:pt>
                <c:pt idx="486">
                  <c:v>40.831623077392578</c:v>
                </c:pt>
                <c:pt idx="487">
                  <c:v>40.914974212646484</c:v>
                </c:pt>
                <c:pt idx="488">
                  <c:v>40.998664855957031</c:v>
                </c:pt>
                <c:pt idx="489">
                  <c:v>41.084014892578125</c:v>
                </c:pt>
                <c:pt idx="490">
                  <c:v>41.166423797607422</c:v>
                </c:pt>
                <c:pt idx="491">
                  <c:v>41.249717712402344</c:v>
                </c:pt>
                <c:pt idx="492">
                  <c:v>41.335174560546875</c:v>
                </c:pt>
                <c:pt idx="493">
                  <c:v>41.417327880859375</c:v>
                </c:pt>
                <c:pt idx="494">
                  <c:v>41.500679016113281</c:v>
                </c:pt>
                <c:pt idx="495">
                  <c:v>41.584369659423828</c:v>
                </c:pt>
                <c:pt idx="496">
                  <c:v>41.669715881347656</c:v>
                </c:pt>
                <c:pt idx="497">
                  <c:v>41.752128601074219</c:v>
                </c:pt>
                <c:pt idx="498">
                  <c:v>41.835422515869141</c:v>
                </c:pt>
                <c:pt idx="499">
                  <c:v>41.920879364013672</c:v>
                </c:pt>
                <c:pt idx="500">
                  <c:v>42.003032684326172</c:v>
                </c:pt>
                <c:pt idx="501">
                  <c:v>42.086383819580078</c:v>
                </c:pt>
                <c:pt idx="502">
                  <c:v>42.170074462890625</c:v>
                </c:pt>
                <c:pt idx="503">
                  <c:v>42.255420684814453</c:v>
                </c:pt>
                <c:pt idx="504">
                  <c:v>42.337833404541016</c:v>
                </c:pt>
                <c:pt idx="505">
                  <c:v>42.421127319335938</c:v>
                </c:pt>
                <c:pt idx="506">
                  <c:v>42.506584167480469</c:v>
                </c:pt>
                <c:pt idx="507">
                  <c:v>42.588737487792969</c:v>
                </c:pt>
                <c:pt idx="508">
                  <c:v>42.672088623046875</c:v>
                </c:pt>
                <c:pt idx="509">
                  <c:v>42.771701812744141</c:v>
                </c:pt>
                <c:pt idx="510">
                  <c:v>42.84112548828125</c:v>
                </c:pt>
                <c:pt idx="511">
                  <c:v>42.936641693115234</c:v>
                </c:pt>
                <c:pt idx="512">
                  <c:v>43.022842407226563</c:v>
                </c:pt>
                <c:pt idx="513">
                  <c:v>43.092288970947266</c:v>
                </c:pt>
                <c:pt idx="514">
                  <c:v>43.187397003173828</c:v>
                </c:pt>
                <c:pt idx="515">
                  <c:v>43.272571563720703</c:v>
                </c:pt>
                <c:pt idx="516">
                  <c:v>43.357406616210938</c:v>
                </c:pt>
                <c:pt idx="517">
                  <c:v>43.440750122070313</c:v>
                </c:pt>
                <c:pt idx="518">
                  <c:v>43.522346496582031</c:v>
                </c:pt>
                <c:pt idx="519">
                  <c:v>43.608547210693359</c:v>
                </c:pt>
                <c:pt idx="520">
                  <c:v>43.691921234130859</c:v>
                </c:pt>
                <c:pt idx="521">
                  <c:v>43.773101806640625</c:v>
                </c:pt>
                <c:pt idx="522">
                  <c:v>43.8582763671875</c:v>
                </c:pt>
                <c:pt idx="523">
                  <c:v>43.943111419677734</c:v>
                </c:pt>
                <c:pt idx="524">
                  <c:v>44.026454925537109</c:v>
                </c:pt>
                <c:pt idx="525">
                  <c:v>44.108051300048828</c:v>
                </c:pt>
                <c:pt idx="526">
                  <c:v>44.194252014160156</c:v>
                </c:pt>
                <c:pt idx="527">
                  <c:v>44.277626037597656</c:v>
                </c:pt>
                <c:pt idx="528">
                  <c:v>44.358806610107422</c:v>
                </c:pt>
                <c:pt idx="529">
                  <c:v>44.443981170654297</c:v>
                </c:pt>
                <c:pt idx="530">
                  <c:v>44.528816223144531</c:v>
                </c:pt>
                <c:pt idx="531">
                  <c:v>44.612159729003906</c:v>
                </c:pt>
                <c:pt idx="532">
                  <c:v>44.693756103515625</c:v>
                </c:pt>
                <c:pt idx="533">
                  <c:v>44.779956817626953</c:v>
                </c:pt>
                <c:pt idx="534">
                  <c:v>44.863330841064453</c:v>
                </c:pt>
                <c:pt idx="535">
                  <c:v>44.944511413574219</c:v>
                </c:pt>
                <c:pt idx="536">
                  <c:v>45.029685974121094</c:v>
                </c:pt>
                <c:pt idx="537">
                  <c:v>45.114521026611328</c:v>
                </c:pt>
                <c:pt idx="538">
                  <c:v>45.197864532470703</c:v>
                </c:pt>
                <c:pt idx="539">
                  <c:v>45.279460906982422</c:v>
                </c:pt>
                <c:pt idx="540">
                  <c:v>45.36566162109375</c:v>
                </c:pt>
                <c:pt idx="541">
                  <c:v>45.44903564453125</c:v>
                </c:pt>
                <c:pt idx="542">
                  <c:v>45.530216217041016</c:v>
                </c:pt>
                <c:pt idx="543">
                  <c:v>45.615390777587891</c:v>
                </c:pt>
                <c:pt idx="544">
                  <c:v>45.700225830078125</c:v>
                </c:pt>
                <c:pt idx="545">
                  <c:v>45.7835693359375</c:v>
                </c:pt>
                <c:pt idx="546">
                  <c:v>45.865165710449219</c:v>
                </c:pt>
                <c:pt idx="547">
                  <c:v>45.951366424560547</c:v>
                </c:pt>
                <c:pt idx="548">
                  <c:v>46.034740447998047</c:v>
                </c:pt>
                <c:pt idx="549">
                  <c:v>46.130752563476563</c:v>
                </c:pt>
                <c:pt idx="550">
                  <c:v>46.201095581054688</c:v>
                </c:pt>
                <c:pt idx="551">
                  <c:v>46.285930633544922</c:v>
                </c:pt>
                <c:pt idx="552">
                  <c:v>46.369274139404297</c:v>
                </c:pt>
                <c:pt idx="553">
                  <c:v>46.465461730957031</c:v>
                </c:pt>
                <c:pt idx="554">
                  <c:v>46.537071228027344</c:v>
                </c:pt>
                <c:pt idx="555">
                  <c:v>46.620445251464844</c:v>
                </c:pt>
                <c:pt idx="556">
                  <c:v>46.716457366943359</c:v>
                </c:pt>
                <c:pt idx="557">
                  <c:v>46.801918029785156</c:v>
                </c:pt>
                <c:pt idx="558">
                  <c:v>46.883914947509766</c:v>
                </c:pt>
                <c:pt idx="559">
                  <c:v>46.967899322509766</c:v>
                </c:pt>
                <c:pt idx="560">
                  <c:v>47.051166534423828</c:v>
                </c:pt>
                <c:pt idx="561">
                  <c:v>47.134849548339844</c:v>
                </c:pt>
                <c:pt idx="562">
                  <c:v>47.218864440917969</c:v>
                </c:pt>
                <c:pt idx="563">
                  <c:v>47.302162170410156</c:v>
                </c:pt>
                <c:pt idx="564">
                  <c:v>47.387622833251953</c:v>
                </c:pt>
                <c:pt idx="565">
                  <c:v>47.469623565673828</c:v>
                </c:pt>
                <c:pt idx="566">
                  <c:v>47.553604125976563</c:v>
                </c:pt>
                <c:pt idx="567">
                  <c:v>47.636871337890625</c:v>
                </c:pt>
                <c:pt idx="568">
                  <c:v>47.720554351806641</c:v>
                </c:pt>
                <c:pt idx="569">
                  <c:v>47.804569244384766</c:v>
                </c:pt>
                <c:pt idx="570">
                  <c:v>47.887866973876953</c:v>
                </c:pt>
                <c:pt idx="571">
                  <c:v>47.97332763671875</c:v>
                </c:pt>
                <c:pt idx="572">
                  <c:v>48.055328369140625</c:v>
                </c:pt>
                <c:pt idx="573">
                  <c:v>48.139308929443359</c:v>
                </c:pt>
                <c:pt idx="574">
                  <c:v>48.222576141357422</c:v>
                </c:pt>
                <c:pt idx="575">
                  <c:v>48.306259155273438</c:v>
                </c:pt>
                <c:pt idx="576">
                  <c:v>48.390274047851563</c:v>
                </c:pt>
                <c:pt idx="577">
                  <c:v>48.47357177734375</c:v>
                </c:pt>
                <c:pt idx="578">
                  <c:v>48.559032440185547</c:v>
                </c:pt>
                <c:pt idx="579">
                  <c:v>48.641033172607422</c:v>
                </c:pt>
                <c:pt idx="580">
                  <c:v>48.725013732910156</c:v>
                </c:pt>
                <c:pt idx="581">
                  <c:v>48.808284759521484</c:v>
                </c:pt>
                <c:pt idx="582">
                  <c:v>48.891963958740234</c:v>
                </c:pt>
                <c:pt idx="583">
                  <c:v>48.975978851318359</c:v>
                </c:pt>
                <c:pt idx="584">
                  <c:v>49.059280395507813</c:v>
                </c:pt>
                <c:pt idx="585">
                  <c:v>49.144737243652344</c:v>
                </c:pt>
                <c:pt idx="586">
                  <c:v>49.226737976074219</c:v>
                </c:pt>
                <c:pt idx="587">
                  <c:v>49.310718536376953</c:v>
                </c:pt>
                <c:pt idx="588">
                  <c:v>49.393989562988281</c:v>
                </c:pt>
                <c:pt idx="589">
                  <c:v>49.477668762207031</c:v>
                </c:pt>
                <c:pt idx="590">
                  <c:v>49.561683654785156</c:v>
                </c:pt>
                <c:pt idx="591">
                  <c:v>49.644985198974609</c:v>
                </c:pt>
                <c:pt idx="592">
                  <c:v>49.730442047119141</c:v>
                </c:pt>
                <c:pt idx="593">
                  <c:v>49.812442779541016</c:v>
                </c:pt>
                <c:pt idx="594">
                  <c:v>49.896427154541016</c:v>
                </c:pt>
                <c:pt idx="595">
                  <c:v>49.995231628417969</c:v>
                </c:pt>
                <c:pt idx="596">
                  <c:v>50.076011657714844</c:v>
                </c:pt>
                <c:pt idx="597">
                  <c:v>50.160251617431641</c:v>
                </c:pt>
                <c:pt idx="598">
                  <c:v>50.246650695800781</c:v>
                </c:pt>
                <c:pt idx="599">
                  <c:v>50.316150665283203</c:v>
                </c:pt>
                <c:pt idx="600">
                  <c:v>50.410980224609375</c:v>
                </c:pt>
                <c:pt idx="601">
                  <c:v>50.49517822265625</c:v>
                </c:pt>
                <c:pt idx="602">
                  <c:v>50.580940246582031</c:v>
                </c:pt>
                <c:pt idx="603">
                  <c:v>50.661716461181641</c:v>
                </c:pt>
                <c:pt idx="604">
                  <c:v>50.745956420898438</c:v>
                </c:pt>
                <c:pt idx="605">
                  <c:v>50.832355499267578</c:v>
                </c:pt>
                <c:pt idx="606">
                  <c:v>50.915744781494141</c:v>
                </c:pt>
                <c:pt idx="607">
                  <c:v>50.996685028076172</c:v>
                </c:pt>
                <c:pt idx="608">
                  <c:v>51.080886840820313</c:v>
                </c:pt>
                <c:pt idx="609">
                  <c:v>51.166645050048828</c:v>
                </c:pt>
                <c:pt idx="610">
                  <c:v>51.247425079345703</c:v>
                </c:pt>
                <c:pt idx="611">
                  <c:v>51.3316650390625</c:v>
                </c:pt>
                <c:pt idx="612">
                  <c:v>51.418060302734375</c:v>
                </c:pt>
                <c:pt idx="613">
                  <c:v>51.501449584960938</c:v>
                </c:pt>
                <c:pt idx="614">
                  <c:v>51.582389831542969</c:v>
                </c:pt>
                <c:pt idx="615">
                  <c:v>51.666591644287109</c:v>
                </c:pt>
                <c:pt idx="616">
                  <c:v>51.752349853515625</c:v>
                </c:pt>
                <c:pt idx="617">
                  <c:v>51.8331298828125</c:v>
                </c:pt>
                <c:pt idx="618">
                  <c:v>51.917369842529297</c:v>
                </c:pt>
                <c:pt idx="619">
                  <c:v>52.003765106201172</c:v>
                </c:pt>
                <c:pt idx="620">
                  <c:v>52.087154388427734</c:v>
                </c:pt>
                <c:pt idx="621">
                  <c:v>52.168098449707031</c:v>
                </c:pt>
                <c:pt idx="622">
                  <c:v>52.252296447753906</c:v>
                </c:pt>
                <c:pt idx="623">
                  <c:v>52.338054656982422</c:v>
                </c:pt>
                <c:pt idx="624">
                  <c:v>52.418834686279297</c:v>
                </c:pt>
                <c:pt idx="625">
                  <c:v>52.503074645996094</c:v>
                </c:pt>
                <c:pt idx="626">
                  <c:v>52.589473724365234</c:v>
                </c:pt>
                <c:pt idx="627">
                  <c:v>52.672863006591797</c:v>
                </c:pt>
                <c:pt idx="628">
                  <c:v>52.753803253173828</c:v>
                </c:pt>
                <c:pt idx="629">
                  <c:v>52.838001251220703</c:v>
                </c:pt>
                <c:pt idx="630">
                  <c:v>52.923763275146484</c:v>
                </c:pt>
                <c:pt idx="631">
                  <c:v>53.004539489746094</c:v>
                </c:pt>
                <c:pt idx="632">
                  <c:v>53.088779449462891</c:v>
                </c:pt>
                <c:pt idx="633">
                  <c:v>53.175178527832031</c:v>
                </c:pt>
                <c:pt idx="634">
                  <c:v>53.258567810058594</c:v>
                </c:pt>
                <c:pt idx="635">
                  <c:v>53.354476928710938</c:v>
                </c:pt>
                <c:pt idx="636">
                  <c:v>53.438064575195313</c:v>
                </c:pt>
                <c:pt idx="637">
                  <c:v>53.509468078613281</c:v>
                </c:pt>
                <c:pt idx="638">
                  <c:v>53.605297088623047</c:v>
                </c:pt>
                <c:pt idx="639">
                  <c:v>53.688926696777344</c:v>
                </c:pt>
                <c:pt idx="640">
                  <c:v>53.760883331298828</c:v>
                </c:pt>
                <c:pt idx="641">
                  <c:v>53.844272613525391</c:v>
                </c:pt>
                <c:pt idx="642">
                  <c:v>53.940181732177734</c:v>
                </c:pt>
                <c:pt idx="643">
                  <c:v>54.023769378662109</c:v>
                </c:pt>
                <c:pt idx="644">
                  <c:v>54.107654571533203</c:v>
                </c:pt>
                <c:pt idx="645">
                  <c:v>54.191001892089844</c:v>
                </c:pt>
                <c:pt idx="646">
                  <c:v>54.274635314941406</c:v>
                </c:pt>
                <c:pt idx="647">
                  <c:v>54.358612060546875</c:v>
                </c:pt>
                <c:pt idx="648">
                  <c:v>54.442562103271484</c:v>
                </c:pt>
                <c:pt idx="649">
                  <c:v>54.525886535644531</c:v>
                </c:pt>
                <c:pt idx="650">
                  <c:v>54.609477996826172</c:v>
                </c:pt>
                <c:pt idx="651">
                  <c:v>54.693359375</c:v>
                </c:pt>
                <c:pt idx="652">
                  <c:v>54.776706695556641</c:v>
                </c:pt>
                <c:pt idx="653">
                  <c:v>54.860340118408203</c:v>
                </c:pt>
                <c:pt idx="654">
                  <c:v>54.944320678710938</c:v>
                </c:pt>
                <c:pt idx="655">
                  <c:v>55.028266906738281</c:v>
                </c:pt>
                <c:pt idx="656">
                  <c:v>55.111591339111328</c:v>
                </c:pt>
                <c:pt idx="657">
                  <c:v>55.195182800292969</c:v>
                </c:pt>
                <c:pt idx="658">
                  <c:v>55.279067993164063</c:v>
                </c:pt>
                <c:pt idx="659">
                  <c:v>55.362415313720703</c:v>
                </c:pt>
                <c:pt idx="660">
                  <c:v>55.446044921875</c:v>
                </c:pt>
                <c:pt idx="661">
                  <c:v>55.530025482177734</c:v>
                </c:pt>
                <c:pt idx="662">
                  <c:v>55.613975524902344</c:v>
                </c:pt>
                <c:pt idx="663">
                  <c:v>55.697299957275391</c:v>
                </c:pt>
                <c:pt idx="664">
                  <c:v>55.780887603759766</c:v>
                </c:pt>
                <c:pt idx="665">
                  <c:v>55.864772796630859</c:v>
                </c:pt>
                <c:pt idx="666">
                  <c:v>55.9481201171875</c:v>
                </c:pt>
                <c:pt idx="667">
                  <c:v>56.031753540039063</c:v>
                </c:pt>
                <c:pt idx="668">
                  <c:v>56.115730285644531</c:v>
                </c:pt>
                <c:pt idx="669">
                  <c:v>56.199680328369141</c:v>
                </c:pt>
                <c:pt idx="670">
                  <c:v>56.283004760742188</c:v>
                </c:pt>
                <c:pt idx="671">
                  <c:v>56.366596221923828</c:v>
                </c:pt>
                <c:pt idx="672">
                  <c:v>56.450477600097656</c:v>
                </c:pt>
                <c:pt idx="673">
                  <c:v>56.533824920654297</c:v>
                </c:pt>
                <c:pt idx="674">
                  <c:v>56.617458343505859</c:v>
                </c:pt>
                <c:pt idx="675">
                  <c:v>56.701438903808594</c:v>
                </c:pt>
                <c:pt idx="676">
                  <c:v>56.785385131835938</c:v>
                </c:pt>
                <c:pt idx="677">
                  <c:v>56.86871337890625</c:v>
                </c:pt>
                <c:pt idx="678">
                  <c:v>56.952301025390625</c:v>
                </c:pt>
                <c:pt idx="679">
                  <c:v>57.036186218261719</c:v>
                </c:pt>
                <c:pt idx="680">
                  <c:v>57.134208679199219</c:v>
                </c:pt>
                <c:pt idx="681">
                  <c:v>57.218894958496094</c:v>
                </c:pt>
                <c:pt idx="682">
                  <c:v>57.299697875976563</c:v>
                </c:pt>
                <c:pt idx="683">
                  <c:v>57.383880615234375</c:v>
                </c:pt>
                <c:pt idx="684">
                  <c:v>57.468955993652344</c:v>
                </c:pt>
                <c:pt idx="685">
                  <c:v>57.55340576171875</c:v>
                </c:pt>
                <c:pt idx="686">
                  <c:v>57.634742736816406</c:v>
                </c:pt>
                <c:pt idx="687">
                  <c:v>57.719917297363281</c:v>
                </c:pt>
                <c:pt idx="688">
                  <c:v>57.804603576660156</c:v>
                </c:pt>
                <c:pt idx="689">
                  <c:v>57.885406494140625</c:v>
                </c:pt>
                <c:pt idx="690">
                  <c:v>57.969589233398438</c:v>
                </c:pt>
                <c:pt idx="691">
                  <c:v>58.054664611816406</c:v>
                </c:pt>
                <c:pt idx="692">
                  <c:v>58.139110565185547</c:v>
                </c:pt>
                <c:pt idx="693">
                  <c:v>58.220451354980469</c:v>
                </c:pt>
                <c:pt idx="694">
                  <c:v>58.305622100830078</c:v>
                </c:pt>
                <c:pt idx="695">
                  <c:v>58.390308380126953</c:v>
                </c:pt>
                <c:pt idx="696">
                  <c:v>58.471111297607422</c:v>
                </c:pt>
                <c:pt idx="697">
                  <c:v>58.555294036865234</c:v>
                </c:pt>
                <c:pt idx="698">
                  <c:v>58.640369415283203</c:v>
                </c:pt>
                <c:pt idx="699">
                  <c:v>58.724819183349609</c:v>
                </c:pt>
                <c:pt idx="700">
                  <c:v>58.806156158447266</c:v>
                </c:pt>
                <c:pt idx="701">
                  <c:v>58.891326904296875</c:v>
                </c:pt>
                <c:pt idx="702">
                  <c:v>58.976016998291016</c:v>
                </c:pt>
                <c:pt idx="703">
                  <c:v>59.056816101074219</c:v>
                </c:pt>
                <c:pt idx="704">
                  <c:v>59.141002655029297</c:v>
                </c:pt>
                <c:pt idx="705">
                  <c:v>59.226078033447266</c:v>
                </c:pt>
                <c:pt idx="706">
                  <c:v>59.310523986816406</c:v>
                </c:pt>
                <c:pt idx="707">
                  <c:v>59.391860961914063</c:v>
                </c:pt>
                <c:pt idx="708">
                  <c:v>59.477035522460938</c:v>
                </c:pt>
                <c:pt idx="709">
                  <c:v>59.561721801757813</c:v>
                </c:pt>
                <c:pt idx="710">
                  <c:v>59.642524719238281</c:v>
                </c:pt>
                <c:pt idx="711">
                  <c:v>59.726707458496094</c:v>
                </c:pt>
                <c:pt idx="712">
                  <c:v>59.811782836914063</c:v>
                </c:pt>
                <c:pt idx="713">
                  <c:v>59.896228790283203</c:v>
                </c:pt>
                <c:pt idx="714">
                  <c:v>59.977569580078125</c:v>
                </c:pt>
                <c:pt idx="715">
                  <c:v>60.062740325927734</c:v>
                </c:pt>
                <c:pt idx="716">
                  <c:v>60.147426605224609</c:v>
                </c:pt>
                <c:pt idx="717">
                  <c:v>60.228229522705078</c:v>
                </c:pt>
                <c:pt idx="718">
                  <c:v>60.312412261962891</c:v>
                </c:pt>
                <c:pt idx="719">
                  <c:v>60.397487640380859</c:v>
                </c:pt>
                <c:pt idx="720">
                  <c:v>60.481937408447266</c:v>
                </c:pt>
                <c:pt idx="721">
                  <c:v>60.5780029296875</c:v>
                </c:pt>
                <c:pt idx="722">
                  <c:v>60.648448944091797</c:v>
                </c:pt>
                <c:pt idx="723">
                  <c:v>60.733135223388672</c:v>
                </c:pt>
                <c:pt idx="724">
                  <c:v>60.828964233398438</c:v>
                </c:pt>
                <c:pt idx="725">
                  <c:v>60.912654876708984</c:v>
                </c:pt>
                <c:pt idx="726">
                  <c:v>60.998004913330078</c:v>
                </c:pt>
                <c:pt idx="727">
                  <c:v>61.080417633056641</c:v>
                </c:pt>
                <c:pt idx="728">
                  <c:v>61.163707733154297</c:v>
                </c:pt>
                <c:pt idx="729">
                  <c:v>61.249168395996094</c:v>
                </c:pt>
                <c:pt idx="730">
                  <c:v>61.331321716308594</c:v>
                </c:pt>
                <c:pt idx="731">
                  <c:v>61.4146728515625</c:v>
                </c:pt>
                <c:pt idx="732">
                  <c:v>61.498363494873047</c:v>
                </c:pt>
                <c:pt idx="733">
                  <c:v>61.583709716796875</c:v>
                </c:pt>
                <c:pt idx="734">
                  <c:v>61.666122436523438</c:v>
                </c:pt>
                <c:pt idx="735">
                  <c:v>61.749416351318359</c:v>
                </c:pt>
                <c:pt idx="736">
                  <c:v>61.834873199462891</c:v>
                </c:pt>
                <c:pt idx="737">
                  <c:v>61.917026519775391</c:v>
                </c:pt>
                <c:pt idx="738">
                  <c:v>62.000377655029297</c:v>
                </c:pt>
                <c:pt idx="739">
                  <c:v>62.084068298339844</c:v>
                </c:pt>
                <c:pt idx="740">
                  <c:v>62.169418334960938</c:v>
                </c:pt>
                <c:pt idx="741">
                  <c:v>62.251827239990234</c:v>
                </c:pt>
                <c:pt idx="742">
                  <c:v>62.335121154785156</c:v>
                </c:pt>
                <c:pt idx="743">
                  <c:v>62.420581817626953</c:v>
                </c:pt>
                <c:pt idx="744">
                  <c:v>62.502735137939453</c:v>
                </c:pt>
                <c:pt idx="745">
                  <c:v>62.586082458496094</c:v>
                </c:pt>
                <c:pt idx="746">
                  <c:v>62.669776916503906</c:v>
                </c:pt>
                <c:pt idx="747">
                  <c:v>62.755123138427734</c:v>
                </c:pt>
                <c:pt idx="748">
                  <c:v>62.837535858154297</c:v>
                </c:pt>
                <c:pt idx="749">
                  <c:v>62.920829772949219</c:v>
                </c:pt>
                <c:pt idx="750">
                  <c:v>63.00628662109375</c:v>
                </c:pt>
                <c:pt idx="751">
                  <c:v>63.08843994140625</c:v>
                </c:pt>
                <c:pt idx="752">
                  <c:v>63.171791076660156</c:v>
                </c:pt>
                <c:pt idx="753">
                  <c:v>63.255481719970703</c:v>
                </c:pt>
                <c:pt idx="754">
                  <c:v>63.340831756591797</c:v>
                </c:pt>
                <c:pt idx="755">
                  <c:v>63.423240661621094</c:v>
                </c:pt>
                <c:pt idx="756">
                  <c:v>63.506534576416016</c:v>
                </c:pt>
                <c:pt idx="757">
                  <c:v>63.591995239257813</c:v>
                </c:pt>
                <c:pt idx="758">
                  <c:v>63.674148559570313</c:v>
                </c:pt>
                <c:pt idx="759">
                  <c:v>63.757495880126953</c:v>
                </c:pt>
                <c:pt idx="760">
                  <c:v>63.8411865234375</c:v>
                </c:pt>
                <c:pt idx="761">
                  <c:v>63.926536560058594</c:v>
                </c:pt>
                <c:pt idx="762">
                  <c:v>64.008949279785156</c:v>
                </c:pt>
                <c:pt idx="763">
                  <c:v>64.092239379882813</c:v>
                </c:pt>
                <c:pt idx="764">
                  <c:v>64.177703857421875</c:v>
                </c:pt>
                <c:pt idx="765">
                  <c:v>64.272811889648438</c:v>
                </c:pt>
                <c:pt idx="766">
                  <c:v>64.357978820800781</c:v>
                </c:pt>
                <c:pt idx="767">
                  <c:v>64.442817687988281</c:v>
                </c:pt>
                <c:pt idx="768">
                  <c:v>64.512245178222656</c:v>
                </c:pt>
                <c:pt idx="769">
                  <c:v>64.607757568359375</c:v>
                </c:pt>
                <c:pt idx="770">
                  <c:v>64.693962097167969</c:v>
                </c:pt>
                <c:pt idx="771">
                  <c:v>64.777336120605469</c:v>
                </c:pt>
                <c:pt idx="772">
                  <c:v>64.858512878417969</c:v>
                </c:pt>
                <c:pt idx="773">
                  <c:v>64.943687438964844</c:v>
                </c:pt>
                <c:pt idx="774">
                  <c:v>65.028526306152344</c:v>
                </c:pt>
                <c:pt idx="775">
                  <c:v>65.111869812011719</c:v>
                </c:pt>
                <c:pt idx="776">
                  <c:v>65.193466186523438</c:v>
                </c:pt>
                <c:pt idx="777">
                  <c:v>65.2796630859375</c:v>
                </c:pt>
                <c:pt idx="778">
                  <c:v>65.363037109375</c:v>
                </c:pt>
                <c:pt idx="779">
                  <c:v>65.444221496582031</c:v>
                </c:pt>
                <c:pt idx="780">
                  <c:v>65.529396057128906</c:v>
                </c:pt>
                <c:pt idx="781">
                  <c:v>65.614227294921875</c:v>
                </c:pt>
                <c:pt idx="782">
                  <c:v>65.697578430175781</c:v>
                </c:pt>
                <c:pt idx="783">
                  <c:v>65.779167175292969</c:v>
                </c:pt>
                <c:pt idx="784">
                  <c:v>65.865371704101563</c:v>
                </c:pt>
                <c:pt idx="785">
                  <c:v>65.948745727539063</c:v>
                </c:pt>
                <c:pt idx="786">
                  <c:v>66.029930114746094</c:v>
                </c:pt>
                <c:pt idx="787">
                  <c:v>66.115104675292969</c:v>
                </c:pt>
                <c:pt idx="788">
                  <c:v>66.199935913085938</c:v>
                </c:pt>
                <c:pt idx="789">
                  <c:v>66.283279418945313</c:v>
                </c:pt>
                <c:pt idx="790">
                  <c:v>66.364875793457031</c:v>
                </c:pt>
                <c:pt idx="791">
                  <c:v>66.451080322265625</c:v>
                </c:pt>
                <c:pt idx="792">
                  <c:v>66.534454345703125</c:v>
                </c:pt>
                <c:pt idx="793">
                  <c:v>66.615638732910156</c:v>
                </c:pt>
                <c:pt idx="794">
                  <c:v>66.7008056640625</c:v>
                </c:pt>
                <c:pt idx="795">
                  <c:v>66.78564453125</c:v>
                </c:pt>
                <c:pt idx="796">
                  <c:v>66.868988037109375</c:v>
                </c:pt>
                <c:pt idx="797">
                  <c:v>66.950584411621094</c:v>
                </c:pt>
                <c:pt idx="798">
                  <c:v>67.036788940429688</c:v>
                </c:pt>
                <c:pt idx="799">
                  <c:v>67.120162963867188</c:v>
                </c:pt>
                <c:pt idx="800">
                  <c:v>67.201339721679688</c:v>
                </c:pt>
                <c:pt idx="801">
                  <c:v>67.286514282226563</c:v>
                </c:pt>
                <c:pt idx="802">
                  <c:v>67.371353149414063</c:v>
                </c:pt>
                <c:pt idx="803">
                  <c:v>67.454696655273438</c:v>
                </c:pt>
                <c:pt idx="804">
                  <c:v>67.536293029785156</c:v>
                </c:pt>
                <c:pt idx="805">
                  <c:v>67.622489929199219</c:v>
                </c:pt>
                <c:pt idx="806">
                  <c:v>67.705863952636719</c:v>
                </c:pt>
                <c:pt idx="807">
                  <c:v>67.8018798828125</c:v>
                </c:pt>
                <c:pt idx="808">
                  <c:v>67.872222900390625</c:v>
                </c:pt>
                <c:pt idx="809">
                  <c:v>67.957054138183594</c:v>
                </c:pt>
                <c:pt idx="810">
                  <c:v>68.040397644042969</c:v>
                </c:pt>
                <c:pt idx="811">
                  <c:v>68.136589050292969</c:v>
                </c:pt>
                <c:pt idx="812">
                  <c:v>68.208198547363281</c:v>
                </c:pt>
                <c:pt idx="813">
                  <c:v>68.304283142089844</c:v>
                </c:pt>
                <c:pt idx="814">
                  <c:v>68.387580871582031</c:v>
                </c:pt>
                <c:pt idx="815">
                  <c:v>68.473045349121094</c:v>
                </c:pt>
                <c:pt idx="816">
                  <c:v>68.555046081542969</c:v>
                </c:pt>
                <c:pt idx="817">
                  <c:v>68.639022827148438</c:v>
                </c:pt>
                <c:pt idx="818">
                  <c:v>68.722297668457031</c:v>
                </c:pt>
                <c:pt idx="819">
                  <c:v>68.805976867675781</c:v>
                </c:pt>
                <c:pt idx="820">
                  <c:v>68.889991760253906</c:v>
                </c:pt>
                <c:pt idx="821">
                  <c:v>68.973289489746094</c:v>
                </c:pt>
                <c:pt idx="822">
                  <c:v>69.058746337890625</c:v>
                </c:pt>
                <c:pt idx="823">
                  <c:v>69.1407470703125</c:v>
                </c:pt>
                <c:pt idx="824">
                  <c:v>69.2247314453125</c:v>
                </c:pt>
                <c:pt idx="825">
                  <c:v>69.307998657226563</c:v>
                </c:pt>
                <c:pt idx="826">
                  <c:v>69.391685485839844</c:v>
                </c:pt>
                <c:pt idx="827">
                  <c:v>69.475700378417969</c:v>
                </c:pt>
                <c:pt idx="828">
                  <c:v>69.558998107910156</c:v>
                </c:pt>
                <c:pt idx="829">
                  <c:v>69.644454956054688</c:v>
                </c:pt>
                <c:pt idx="830">
                  <c:v>69.726455688476563</c:v>
                </c:pt>
                <c:pt idx="831">
                  <c:v>69.810440063476563</c:v>
                </c:pt>
                <c:pt idx="832">
                  <c:v>69.893707275390625</c:v>
                </c:pt>
                <c:pt idx="833">
                  <c:v>69.977386474609375</c:v>
                </c:pt>
                <c:pt idx="834">
                  <c:v>70.0614013671875</c:v>
                </c:pt>
                <c:pt idx="835">
                  <c:v>70.144706726074219</c:v>
                </c:pt>
                <c:pt idx="836">
                  <c:v>70.23016357421875</c:v>
                </c:pt>
                <c:pt idx="837">
                  <c:v>70.312164306640625</c:v>
                </c:pt>
                <c:pt idx="838">
                  <c:v>70.396148681640625</c:v>
                </c:pt>
                <c:pt idx="839">
                  <c:v>70.479415893554688</c:v>
                </c:pt>
                <c:pt idx="840">
                  <c:v>70.563095092773438</c:v>
                </c:pt>
                <c:pt idx="841">
                  <c:v>70.647109985351563</c:v>
                </c:pt>
                <c:pt idx="842">
                  <c:v>70.73040771484375</c:v>
                </c:pt>
                <c:pt idx="843">
                  <c:v>70.815872192382813</c:v>
                </c:pt>
                <c:pt idx="844">
                  <c:v>70.897872924804688</c:v>
                </c:pt>
                <c:pt idx="845">
                  <c:v>70.981849670410156</c:v>
                </c:pt>
                <c:pt idx="846">
                  <c:v>71.06512451171875</c:v>
                </c:pt>
                <c:pt idx="847">
                  <c:v>71.1488037109375</c:v>
                </c:pt>
                <c:pt idx="848">
                  <c:v>71.232818603515625</c:v>
                </c:pt>
                <c:pt idx="849">
                  <c:v>71.316116333007813</c:v>
                </c:pt>
                <c:pt idx="850">
                  <c:v>71.401573181152344</c:v>
                </c:pt>
                <c:pt idx="851">
                  <c:v>71.496406555175781</c:v>
                </c:pt>
                <c:pt idx="852">
                  <c:v>71.580604553222656</c:v>
                </c:pt>
                <c:pt idx="853">
                  <c:v>71.666366577148438</c:v>
                </c:pt>
                <c:pt idx="854">
                  <c:v>71.747146606445313</c:v>
                </c:pt>
                <c:pt idx="855">
                  <c:v>71.831382751464844</c:v>
                </c:pt>
                <c:pt idx="856">
                  <c:v>71.91778564453125</c:v>
                </c:pt>
                <c:pt idx="857">
                  <c:v>72.001174926757813</c:v>
                </c:pt>
                <c:pt idx="858">
                  <c:v>72.082115173339844</c:v>
                </c:pt>
                <c:pt idx="859">
                  <c:v>72.166313171386719</c:v>
                </c:pt>
                <c:pt idx="860">
                  <c:v>72.2520751953125</c:v>
                </c:pt>
                <c:pt idx="861">
                  <c:v>72.332855224609375</c:v>
                </c:pt>
                <c:pt idx="862">
                  <c:v>72.417091369628906</c:v>
                </c:pt>
                <c:pt idx="863">
                  <c:v>72.503486633300781</c:v>
                </c:pt>
                <c:pt idx="864">
                  <c:v>72.586875915527344</c:v>
                </c:pt>
                <c:pt idx="865">
                  <c:v>72.667816162109375</c:v>
                </c:pt>
                <c:pt idx="866">
                  <c:v>72.752021789550781</c:v>
                </c:pt>
                <c:pt idx="867">
                  <c:v>72.837776184082031</c:v>
                </c:pt>
                <c:pt idx="868">
                  <c:v>72.918556213378906</c:v>
                </c:pt>
                <c:pt idx="869">
                  <c:v>73.002799987792969</c:v>
                </c:pt>
                <c:pt idx="870">
                  <c:v>73.089195251464844</c:v>
                </c:pt>
                <c:pt idx="871">
                  <c:v>73.172584533691406</c:v>
                </c:pt>
                <c:pt idx="872">
                  <c:v>73.253524780273438</c:v>
                </c:pt>
                <c:pt idx="873">
                  <c:v>73.337730407714844</c:v>
                </c:pt>
                <c:pt idx="874">
                  <c:v>73.423484802246094</c:v>
                </c:pt>
                <c:pt idx="875">
                  <c:v>73.504264831542969</c:v>
                </c:pt>
                <c:pt idx="876">
                  <c:v>73.588508605957031</c:v>
                </c:pt>
                <c:pt idx="877">
                  <c:v>73.674903869628906</c:v>
                </c:pt>
                <c:pt idx="878">
                  <c:v>73.758293151855469</c:v>
                </c:pt>
                <c:pt idx="879">
                  <c:v>73.8392333984375</c:v>
                </c:pt>
                <c:pt idx="880">
                  <c:v>73.923431396484375</c:v>
                </c:pt>
                <c:pt idx="881">
                  <c:v>74.009193420410156</c:v>
                </c:pt>
                <c:pt idx="882">
                  <c:v>74.089973449707031</c:v>
                </c:pt>
                <c:pt idx="883">
                  <c:v>74.174209594726563</c:v>
                </c:pt>
                <c:pt idx="884">
                  <c:v>74.260612487792969</c:v>
                </c:pt>
                <c:pt idx="885">
                  <c:v>74.344001770019531</c:v>
                </c:pt>
                <c:pt idx="886">
                  <c:v>74.424942016601563</c:v>
                </c:pt>
                <c:pt idx="887">
                  <c:v>74.509140014648438</c:v>
                </c:pt>
                <c:pt idx="888">
                  <c:v>74.594902038574219</c:v>
                </c:pt>
                <c:pt idx="889">
                  <c:v>74.690727233886719</c:v>
                </c:pt>
                <c:pt idx="890">
                  <c:v>74.774360656738281</c:v>
                </c:pt>
                <c:pt idx="891">
                  <c:v>74.8463134765625</c:v>
                </c:pt>
                <c:pt idx="892">
                  <c:v>74.929702758789063</c:v>
                </c:pt>
                <c:pt idx="893">
                  <c:v>75.025611877441406</c:v>
                </c:pt>
                <c:pt idx="894">
                  <c:v>75.109199523925781</c:v>
                </c:pt>
                <c:pt idx="895">
                  <c:v>75.18060302734375</c:v>
                </c:pt>
                <c:pt idx="896">
                  <c:v>75.276435852050781</c:v>
                </c:pt>
                <c:pt idx="897">
                  <c:v>75.360069274902344</c:v>
                </c:pt>
                <c:pt idx="898">
                  <c:v>75.432022094726563</c:v>
                </c:pt>
                <c:pt idx="899">
                  <c:v>75.527992248535156</c:v>
                </c:pt>
                <c:pt idx="900">
                  <c:v>75.611320495605469</c:v>
                </c:pt>
                <c:pt idx="901">
                  <c:v>75.694908142089844</c:v>
                </c:pt>
                <c:pt idx="902">
                  <c:v>75.778793334960938</c:v>
                </c:pt>
                <c:pt idx="903">
                  <c:v>75.862144470214844</c:v>
                </c:pt>
                <c:pt idx="904">
                  <c:v>75.945770263671875</c:v>
                </c:pt>
                <c:pt idx="905">
                  <c:v>76.029754638671875</c:v>
                </c:pt>
                <c:pt idx="906">
                  <c:v>76.113700866699219</c:v>
                </c:pt>
                <c:pt idx="907">
                  <c:v>76.197029113769531</c:v>
                </c:pt>
                <c:pt idx="908">
                  <c:v>76.280616760253906</c:v>
                </c:pt>
                <c:pt idx="909">
                  <c:v>76.364501953125</c:v>
                </c:pt>
                <c:pt idx="910">
                  <c:v>76.447845458984375</c:v>
                </c:pt>
                <c:pt idx="911">
                  <c:v>76.531478881835938</c:v>
                </c:pt>
                <c:pt idx="912">
                  <c:v>76.615455627441406</c:v>
                </c:pt>
                <c:pt idx="913">
                  <c:v>76.699409484863281</c:v>
                </c:pt>
                <c:pt idx="914">
                  <c:v>76.782730102539063</c:v>
                </c:pt>
                <c:pt idx="915">
                  <c:v>76.866325378417969</c:v>
                </c:pt>
                <c:pt idx="916">
                  <c:v>76.950202941894531</c:v>
                </c:pt>
                <c:pt idx="917">
                  <c:v>77.033554077148438</c:v>
                </c:pt>
                <c:pt idx="918">
                  <c:v>77.1171875</c:v>
                </c:pt>
                <c:pt idx="919">
                  <c:v>77.201164245605469</c:v>
                </c:pt>
                <c:pt idx="920">
                  <c:v>77.285118103027344</c:v>
                </c:pt>
                <c:pt idx="921">
                  <c:v>77.368438720703125</c:v>
                </c:pt>
                <c:pt idx="922">
                  <c:v>77.4520263671875</c:v>
                </c:pt>
                <c:pt idx="923">
                  <c:v>77.535911560058594</c:v>
                </c:pt>
                <c:pt idx="924">
                  <c:v>77.6192626953125</c:v>
                </c:pt>
                <c:pt idx="925">
                  <c:v>77.702896118164063</c:v>
                </c:pt>
                <c:pt idx="926">
                  <c:v>77.786872863769531</c:v>
                </c:pt>
                <c:pt idx="927">
                  <c:v>77.870819091796875</c:v>
                </c:pt>
                <c:pt idx="928">
                  <c:v>77.954147338867188</c:v>
                </c:pt>
                <c:pt idx="929">
                  <c:v>78.037734985351563</c:v>
                </c:pt>
                <c:pt idx="930">
                  <c:v>78.121620178222656</c:v>
                </c:pt>
                <c:pt idx="931">
                  <c:v>78.204971313476563</c:v>
                </c:pt>
                <c:pt idx="932">
                  <c:v>78.288597106933594</c:v>
                </c:pt>
                <c:pt idx="933">
                  <c:v>78.372581481933594</c:v>
                </c:pt>
                <c:pt idx="934">
                  <c:v>78.456527709960938</c:v>
                </c:pt>
                <c:pt idx="935">
                  <c:v>78.554389953613281</c:v>
                </c:pt>
                <c:pt idx="936">
                  <c:v>78.638839721679688</c:v>
                </c:pt>
                <c:pt idx="937">
                  <c:v>78.720176696777344</c:v>
                </c:pt>
                <c:pt idx="938">
                  <c:v>78.805351257324219</c:v>
                </c:pt>
                <c:pt idx="939">
                  <c:v>78.890037536621094</c:v>
                </c:pt>
                <c:pt idx="940">
                  <c:v>78.970840454101563</c:v>
                </c:pt>
                <c:pt idx="941">
                  <c:v>79.055023193359375</c:v>
                </c:pt>
                <c:pt idx="942">
                  <c:v>79.140098571777344</c:v>
                </c:pt>
                <c:pt idx="943">
                  <c:v>79.22454833984375</c:v>
                </c:pt>
                <c:pt idx="944">
                  <c:v>79.305885314941406</c:v>
                </c:pt>
                <c:pt idx="945">
                  <c:v>79.391059875488281</c:v>
                </c:pt>
                <c:pt idx="946">
                  <c:v>79.475746154785156</c:v>
                </c:pt>
                <c:pt idx="947">
                  <c:v>79.556549072265625</c:v>
                </c:pt>
                <c:pt idx="948">
                  <c:v>79.640731811523438</c:v>
                </c:pt>
                <c:pt idx="949">
                  <c:v>79.725807189941406</c:v>
                </c:pt>
                <c:pt idx="950">
                  <c:v>79.810256958007813</c:v>
                </c:pt>
                <c:pt idx="951">
                  <c:v>79.891593933105469</c:v>
                </c:pt>
                <c:pt idx="952">
                  <c:v>79.976768493652344</c:v>
                </c:pt>
                <c:pt idx="953">
                  <c:v>80.061454772949219</c:v>
                </c:pt>
                <c:pt idx="954">
                  <c:v>80.142257690429688</c:v>
                </c:pt>
                <c:pt idx="955">
                  <c:v>80.2264404296875</c:v>
                </c:pt>
                <c:pt idx="956">
                  <c:v>80.311515808105469</c:v>
                </c:pt>
                <c:pt idx="957">
                  <c:v>80.395957946777344</c:v>
                </c:pt>
                <c:pt idx="958">
                  <c:v>80.477302551269531</c:v>
                </c:pt>
                <c:pt idx="959">
                  <c:v>80.562469482421875</c:v>
                </c:pt>
                <c:pt idx="960">
                  <c:v>80.64715576171875</c:v>
                </c:pt>
                <c:pt idx="961">
                  <c:v>80.727958679199219</c:v>
                </c:pt>
                <c:pt idx="962">
                  <c:v>80.812141418457031</c:v>
                </c:pt>
                <c:pt idx="963">
                  <c:v>80.897216796875</c:v>
                </c:pt>
                <c:pt idx="964">
                  <c:v>80.981666564941406</c:v>
                </c:pt>
                <c:pt idx="965">
                  <c:v>81.063003540039063</c:v>
                </c:pt>
                <c:pt idx="966">
                  <c:v>81.148178100585938</c:v>
                </c:pt>
                <c:pt idx="967">
                  <c:v>81.232864379882813</c:v>
                </c:pt>
                <c:pt idx="968">
                  <c:v>81.313667297363281</c:v>
                </c:pt>
                <c:pt idx="969">
                  <c:v>81.397850036621094</c:v>
                </c:pt>
                <c:pt idx="970">
                  <c:v>81.482925415039063</c:v>
                </c:pt>
                <c:pt idx="971">
                  <c:v>81.567375183105469</c:v>
                </c:pt>
                <c:pt idx="972">
                  <c:v>81.648712158203125</c:v>
                </c:pt>
                <c:pt idx="973">
                  <c:v>81.73388671875</c:v>
                </c:pt>
                <c:pt idx="974">
                  <c:v>81.818572998046875</c:v>
                </c:pt>
                <c:pt idx="975">
                  <c:v>81.914405822753906</c:v>
                </c:pt>
                <c:pt idx="976">
                  <c:v>81.998092651367188</c:v>
                </c:pt>
                <c:pt idx="977">
                  <c:v>82.068634033203125</c:v>
                </c:pt>
                <c:pt idx="978">
                  <c:v>82.153083801269531</c:v>
                </c:pt>
                <c:pt idx="979">
                  <c:v>82.2491455078125</c:v>
                </c:pt>
                <c:pt idx="980">
                  <c:v>82.334609985351563</c:v>
                </c:pt>
                <c:pt idx="981">
                  <c:v>82.404281616210938</c:v>
                </c:pt>
                <c:pt idx="982">
                  <c:v>82.500106811523438</c:v>
                </c:pt>
                <c:pt idx="983">
                  <c:v>82.58380126953125</c:v>
                </c:pt>
                <c:pt idx="984">
                  <c:v>82.669151306152344</c:v>
                </c:pt>
                <c:pt idx="985">
                  <c:v>82.751564025878906</c:v>
                </c:pt>
                <c:pt idx="986">
                  <c:v>82.834854125976563</c:v>
                </c:pt>
                <c:pt idx="987">
                  <c:v>82.920310974121094</c:v>
                </c:pt>
                <c:pt idx="988">
                  <c:v>83.002464294433594</c:v>
                </c:pt>
                <c:pt idx="989">
                  <c:v>83.0858154296875</c:v>
                </c:pt>
                <c:pt idx="990">
                  <c:v>83.169509887695313</c:v>
                </c:pt>
                <c:pt idx="991">
                  <c:v>83.254859924316406</c:v>
                </c:pt>
                <c:pt idx="992">
                  <c:v>83.337265014648438</c:v>
                </c:pt>
                <c:pt idx="993">
                  <c:v>83.420562744140625</c:v>
                </c:pt>
                <c:pt idx="994">
                  <c:v>83.506019592285156</c:v>
                </c:pt>
                <c:pt idx="995">
                  <c:v>83.588172912597656</c:v>
                </c:pt>
                <c:pt idx="996">
                  <c:v>83.671524047851563</c:v>
                </c:pt>
                <c:pt idx="997">
                  <c:v>83.755210876464844</c:v>
                </c:pt>
                <c:pt idx="998">
                  <c:v>83.840560913085938</c:v>
                </c:pt>
                <c:pt idx="999">
                  <c:v>83.9229736328125</c:v>
                </c:pt>
                <c:pt idx="1000">
                  <c:v>84.091728210449219</c:v>
                </c:pt>
                <c:pt idx="1001">
                  <c:v>84.173881530761719</c:v>
                </c:pt>
                <c:pt idx="1002">
                  <c:v>84.257232666015625</c:v>
                </c:pt>
                <c:pt idx="1003">
                  <c:v>84.340919494628906</c:v>
                </c:pt>
                <c:pt idx="1004">
                  <c:v>84.42626953125</c:v>
                </c:pt>
                <c:pt idx="1005">
                  <c:v>84.508682250976563</c:v>
                </c:pt>
                <c:pt idx="1006">
                  <c:v>84.591972351074219</c:v>
                </c:pt>
                <c:pt idx="1007">
                  <c:v>84.677436828613281</c:v>
                </c:pt>
                <c:pt idx="1008">
                  <c:v>84.759590148925781</c:v>
                </c:pt>
                <c:pt idx="1009">
                  <c:v>84.842933654785156</c:v>
                </c:pt>
                <c:pt idx="1010">
                  <c:v>84.926628112792969</c:v>
                </c:pt>
                <c:pt idx="1011">
                  <c:v>85.011978149414063</c:v>
                </c:pt>
                <c:pt idx="1012">
                  <c:v>85.094390869140625</c:v>
                </c:pt>
                <c:pt idx="1013">
                  <c:v>85.177680969238281</c:v>
                </c:pt>
                <c:pt idx="1014">
                  <c:v>85.263137817382813</c:v>
                </c:pt>
                <c:pt idx="1015">
                  <c:v>85.345291137695313</c:v>
                </c:pt>
                <c:pt idx="1016">
                  <c:v>85.428642272949219</c:v>
                </c:pt>
                <c:pt idx="1017">
                  <c:v>85.512336730957031</c:v>
                </c:pt>
                <c:pt idx="1018">
                  <c:v>85.597686767578125</c:v>
                </c:pt>
                <c:pt idx="1019">
                  <c:v>85.680091857910156</c:v>
                </c:pt>
                <c:pt idx="1020">
                  <c:v>85.779403686523438</c:v>
                </c:pt>
                <c:pt idx="1021">
                  <c:v>85.848846435546875</c:v>
                </c:pt>
                <c:pt idx="1022">
                  <c:v>85.943954467773438</c:v>
                </c:pt>
                <c:pt idx="1023">
                  <c:v>86.029129028320313</c:v>
                </c:pt>
                <c:pt idx="1024">
                  <c:v>86.113960266113281</c:v>
                </c:pt>
                <c:pt idx="1025">
                  <c:v>86.197311401367188</c:v>
                </c:pt>
                <c:pt idx="1026">
                  <c:v>86.278907775878906</c:v>
                </c:pt>
                <c:pt idx="1027">
                  <c:v>86.365104675292969</c:v>
                </c:pt>
                <c:pt idx="1028">
                  <c:v>86.448478698730469</c:v>
                </c:pt>
                <c:pt idx="1029">
                  <c:v>86.5296630859375</c:v>
                </c:pt>
                <c:pt idx="1030">
                  <c:v>86.614837646484375</c:v>
                </c:pt>
                <c:pt idx="1031">
                  <c:v>86.699668884277344</c:v>
                </c:pt>
                <c:pt idx="1032">
                  <c:v>86.783012390136719</c:v>
                </c:pt>
                <c:pt idx="1033">
                  <c:v>86.864608764648438</c:v>
                </c:pt>
                <c:pt idx="1034">
                  <c:v>86.950813293457031</c:v>
                </c:pt>
                <c:pt idx="1035">
                  <c:v>87.034187316894531</c:v>
                </c:pt>
                <c:pt idx="1036">
                  <c:v>87.115371704101563</c:v>
                </c:pt>
                <c:pt idx="1037">
                  <c:v>87.200546264648438</c:v>
                </c:pt>
                <c:pt idx="1038">
                  <c:v>87.285377502441406</c:v>
                </c:pt>
                <c:pt idx="1039">
                  <c:v>87.368721008300781</c:v>
                </c:pt>
                <c:pt idx="1040">
                  <c:v>87.4503173828125</c:v>
                </c:pt>
                <c:pt idx="1041">
                  <c:v>87.536521911621094</c:v>
                </c:pt>
                <c:pt idx="1042">
                  <c:v>87.619895935058594</c:v>
                </c:pt>
                <c:pt idx="1043">
                  <c:v>87.701072692871094</c:v>
                </c:pt>
                <c:pt idx="1044">
                  <c:v>87.786247253417969</c:v>
                </c:pt>
                <c:pt idx="1045">
                  <c:v>87.871086120605469</c:v>
                </c:pt>
                <c:pt idx="1046">
                  <c:v>87.954429626464844</c:v>
                </c:pt>
                <c:pt idx="1047">
                  <c:v>88.036026000976563</c:v>
                </c:pt>
                <c:pt idx="1048">
                  <c:v>88.122230529785156</c:v>
                </c:pt>
                <c:pt idx="1049">
                  <c:v>88.205596923828125</c:v>
                </c:pt>
                <c:pt idx="1050">
                  <c:v>88.286781311035156</c:v>
                </c:pt>
                <c:pt idx="1051">
                  <c:v>88.371955871582031</c:v>
                </c:pt>
                <c:pt idx="1052">
                  <c:v>88.456794738769531</c:v>
                </c:pt>
                <c:pt idx="1053">
                  <c:v>88.540138244628906</c:v>
                </c:pt>
                <c:pt idx="1054">
                  <c:v>88.621734619140625</c:v>
                </c:pt>
                <c:pt idx="1055">
                  <c:v>88.707931518554688</c:v>
                </c:pt>
                <c:pt idx="1056">
                  <c:v>88.791305541992188</c:v>
                </c:pt>
                <c:pt idx="1057">
                  <c:v>88.872489929199219</c:v>
                </c:pt>
                <c:pt idx="1058">
                  <c:v>88.957664489746094</c:v>
                </c:pt>
                <c:pt idx="1059">
                  <c:v>89.042495727539063</c:v>
                </c:pt>
                <c:pt idx="1060">
                  <c:v>89.125839233398438</c:v>
                </c:pt>
                <c:pt idx="1061">
                  <c:v>89.222030639648438</c:v>
                </c:pt>
                <c:pt idx="1062">
                  <c:v>89.29364013671875</c:v>
                </c:pt>
                <c:pt idx="1063">
                  <c:v>89.37701416015625</c:v>
                </c:pt>
                <c:pt idx="1064">
                  <c:v>89.4730224609375</c:v>
                </c:pt>
                <c:pt idx="1065">
                  <c:v>89.558486938476563</c:v>
                </c:pt>
                <c:pt idx="1066">
                  <c:v>89.628204345703125</c:v>
                </c:pt>
                <c:pt idx="1067">
                  <c:v>89.724464416503906</c:v>
                </c:pt>
                <c:pt idx="1068">
                  <c:v>89.8077392578125</c:v>
                </c:pt>
                <c:pt idx="1069">
                  <c:v>89.89141845703125</c:v>
                </c:pt>
                <c:pt idx="1070">
                  <c:v>89.975433349609375</c:v>
                </c:pt>
                <c:pt idx="1071">
                  <c:v>90.058731079101563</c:v>
                </c:pt>
                <c:pt idx="1072">
                  <c:v>90.144187927246094</c:v>
                </c:pt>
                <c:pt idx="1073">
                  <c:v>90.226188659667969</c:v>
                </c:pt>
                <c:pt idx="1074">
                  <c:v>90.310173034667969</c:v>
                </c:pt>
                <c:pt idx="1075">
                  <c:v>90.393440246582031</c:v>
                </c:pt>
                <c:pt idx="1076">
                  <c:v>90.477127075195313</c:v>
                </c:pt>
                <c:pt idx="1077">
                  <c:v>90.561141967773438</c:v>
                </c:pt>
                <c:pt idx="1078">
                  <c:v>90.644439697265625</c:v>
                </c:pt>
                <c:pt idx="1079">
                  <c:v>90.729896545410156</c:v>
                </c:pt>
                <c:pt idx="1080">
                  <c:v>90.811897277832031</c:v>
                </c:pt>
                <c:pt idx="1081">
                  <c:v>90.895881652832031</c:v>
                </c:pt>
                <c:pt idx="1082">
                  <c:v>90.979148864746094</c:v>
                </c:pt>
                <c:pt idx="1083">
                  <c:v>91.062828063964844</c:v>
                </c:pt>
                <c:pt idx="1084">
                  <c:v>91.146842956542969</c:v>
                </c:pt>
                <c:pt idx="1085">
                  <c:v>91.230148315429688</c:v>
                </c:pt>
                <c:pt idx="1086">
                  <c:v>91.315605163574219</c:v>
                </c:pt>
                <c:pt idx="1087">
                  <c:v>91.397605895996094</c:v>
                </c:pt>
                <c:pt idx="1088">
                  <c:v>91.481590270996094</c:v>
                </c:pt>
                <c:pt idx="1089">
                  <c:v>91.564857482910156</c:v>
                </c:pt>
                <c:pt idx="1090">
                  <c:v>91.648536682128906</c:v>
                </c:pt>
                <c:pt idx="1091">
                  <c:v>91.732551574707031</c:v>
                </c:pt>
                <c:pt idx="1092">
                  <c:v>91.815849304199219</c:v>
                </c:pt>
                <c:pt idx="1093">
                  <c:v>91.901313781738281</c:v>
                </c:pt>
                <c:pt idx="1094">
                  <c:v>91.983314514160156</c:v>
                </c:pt>
                <c:pt idx="1095">
                  <c:v>92.067291259765625</c:v>
                </c:pt>
                <c:pt idx="1096">
                  <c:v>92.150566101074219</c:v>
                </c:pt>
                <c:pt idx="1097">
                  <c:v>92.234245300292969</c:v>
                </c:pt>
                <c:pt idx="1098">
                  <c:v>92.318260192871094</c:v>
                </c:pt>
                <c:pt idx="1099">
                  <c:v>92.401557922363281</c:v>
                </c:pt>
                <c:pt idx="1100">
                  <c:v>92.487014770507813</c:v>
                </c:pt>
                <c:pt idx="1101">
                  <c:v>92.569023132324219</c:v>
                </c:pt>
                <c:pt idx="1102">
                  <c:v>92.652999877929688</c:v>
                </c:pt>
                <c:pt idx="1103">
                  <c:v>92.73626708984375</c:v>
                </c:pt>
                <c:pt idx="1104">
                  <c:v>92.832588195800781</c:v>
                </c:pt>
                <c:pt idx="1105">
                  <c:v>92.916824340820313</c:v>
                </c:pt>
                <c:pt idx="1106">
                  <c:v>93.003227233886719</c:v>
                </c:pt>
                <c:pt idx="1107">
                  <c:v>93.072723388671875</c:v>
                </c:pt>
                <c:pt idx="1108">
                  <c:v>93.167556762695313</c:v>
                </c:pt>
                <c:pt idx="1109">
                  <c:v>93.251754760742188</c:v>
                </c:pt>
                <c:pt idx="1110">
                  <c:v>93.337516784667969</c:v>
                </c:pt>
                <c:pt idx="1111">
                  <c:v>93.418296813964844</c:v>
                </c:pt>
                <c:pt idx="1112">
                  <c:v>93.502532958984375</c:v>
                </c:pt>
                <c:pt idx="1113">
                  <c:v>93.588935852050781</c:v>
                </c:pt>
                <c:pt idx="1114">
                  <c:v>93.672317504882813</c:v>
                </c:pt>
                <c:pt idx="1115">
                  <c:v>93.753265380859375</c:v>
                </c:pt>
                <c:pt idx="1116">
                  <c:v>93.83746337890625</c:v>
                </c:pt>
                <c:pt idx="1117">
                  <c:v>93.923225402832031</c:v>
                </c:pt>
                <c:pt idx="1118">
                  <c:v>94.003997802734375</c:v>
                </c:pt>
                <c:pt idx="1119">
                  <c:v>94.088241577148438</c:v>
                </c:pt>
                <c:pt idx="1120">
                  <c:v>94.174636840820313</c:v>
                </c:pt>
                <c:pt idx="1121">
                  <c:v>94.258026123046875</c:v>
                </c:pt>
                <c:pt idx="1122">
                  <c:v>94.338966369628906</c:v>
                </c:pt>
                <c:pt idx="1123">
                  <c:v>94.423171997070313</c:v>
                </c:pt>
                <c:pt idx="1124">
                  <c:v>94.508926391601563</c:v>
                </c:pt>
                <c:pt idx="1125">
                  <c:v>94.589706420898438</c:v>
                </c:pt>
                <c:pt idx="1126">
                  <c:v>94.6739501953125</c:v>
                </c:pt>
                <c:pt idx="1127">
                  <c:v>94.760345458984375</c:v>
                </c:pt>
                <c:pt idx="1128">
                  <c:v>94.843734741210938</c:v>
                </c:pt>
                <c:pt idx="1129">
                  <c:v>94.924674987792969</c:v>
                </c:pt>
                <c:pt idx="1130">
                  <c:v>95.008872985839844</c:v>
                </c:pt>
                <c:pt idx="1131">
                  <c:v>95.094635009765625</c:v>
                </c:pt>
                <c:pt idx="1132">
                  <c:v>95.1754150390625</c:v>
                </c:pt>
                <c:pt idx="1133">
                  <c:v>95.259651184082031</c:v>
                </c:pt>
                <c:pt idx="1134">
                  <c:v>95.346054077148438</c:v>
                </c:pt>
                <c:pt idx="1135">
                  <c:v>95.429443359375</c:v>
                </c:pt>
                <c:pt idx="1136">
                  <c:v>95.510383605957031</c:v>
                </c:pt>
                <c:pt idx="1137">
                  <c:v>95.594581604003906</c:v>
                </c:pt>
                <c:pt idx="1138">
                  <c:v>95.680343627929688</c:v>
                </c:pt>
                <c:pt idx="1139">
                  <c:v>95.761123657226563</c:v>
                </c:pt>
                <c:pt idx="1140">
                  <c:v>95.845359802246094</c:v>
                </c:pt>
                <c:pt idx="1141">
                  <c:v>95.9317626953125</c:v>
                </c:pt>
                <c:pt idx="1142">
                  <c:v>96.015151977539063</c:v>
                </c:pt>
                <c:pt idx="1143">
                  <c:v>96.096092224121094</c:v>
                </c:pt>
                <c:pt idx="1144">
                  <c:v>96.180290222167969</c:v>
                </c:pt>
                <c:pt idx="1145">
                  <c:v>96.26605224609375</c:v>
                </c:pt>
                <c:pt idx="1146">
                  <c:v>96.36187744140625</c:v>
                </c:pt>
                <c:pt idx="1147">
                  <c:v>96.445510864257813</c:v>
                </c:pt>
                <c:pt idx="1148">
                  <c:v>96.517463684082031</c:v>
                </c:pt>
                <c:pt idx="1149">
                  <c:v>96.600852966308594</c:v>
                </c:pt>
                <c:pt idx="1150">
                  <c:v>96.696762084960938</c:v>
                </c:pt>
                <c:pt idx="1151">
                  <c:v>96.780349731445313</c:v>
                </c:pt>
                <c:pt idx="1152">
                  <c:v>96.864234924316406</c:v>
                </c:pt>
                <c:pt idx="1153">
                  <c:v>96.947586059570313</c:v>
                </c:pt>
                <c:pt idx="1154">
                  <c:v>97.031219482421875</c:v>
                </c:pt>
                <c:pt idx="1155">
                  <c:v>97.115196228027344</c:v>
                </c:pt>
                <c:pt idx="1156">
                  <c:v>97.199142456054688</c:v>
                </c:pt>
                <c:pt idx="1157">
                  <c:v>97.282470703125</c:v>
                </c:pt>
                <c:pt idx="1158">
                  <c:v>97.366058349609375</c:v>
                </c:pt>
                <c:pt idx="1159">
                  <c:v>97.449943542480469</c:v>
                </c:pt>
                <c:pt idx="1160">
                  <c:v>97.533287048339844</c:v>
                </c:pt>
                <c:pt idx="1161">
                  <c:v>97.616920471191406</c:v>
                </c:pt>
                <c:pt idx="1162">
                  <c:v>97.700904846191406</c:v>
                </c:pt>
                <c:pt idx="1163">
                  <c:v>97.78485107421875</c:v>
                </c:pt>
                <c:pt idx="1164">
                  <c:v>97.868179321289063</c:v>
                </c:pt>
                <c:pt idx="1165">
                  <c:v>97.951766967773438</c:v>
                </c:pt>
                <c:pt idx="1166">
                  <c:v>98.035652160644531</c:v>
                </c:pt>
                <c:pt idx="1167">
                  <c:v>98.118995666503906</c:v>
                </c:pt>
                <c:pt idx="1168">
                  <c:v>98.202629089355469</c:v>
                </c:pt>
                <c:pt idx="1169">
                  <c:v>98.286605834960938</c:v>
                </c:pt>
                <c:pt idx="1170">
                  <c:v>98.370559692382813</c:v>
                </c:pt>
                <c:pt idx="1171">
                  <c:v>98.453880310058594</c:v>
                </c:pt>
                <c:pt idx="1172">
                  <c:v>98.5374755859375</c:v>
                </c:pt>
                <c:pt idx="1173">
                  <c:v>98.621353149414063</c:v>
                </c:pt>
                <c:pt idx="1174">
                  <c:v>98.704704284667969</c:v>
                </c:pt>
                <c:pt idx="1175">
                  <c:v>98.788337707519531</c:v>
                </c:pt>
                <c:pt idx="1176">
                  <c:v>98.872314453125</c:v>
                </c:pt>
                <c:pt idx="1177">
                  <c:v>98.956268310546875</c:v>
                </c:pt>
                <c:pt idx="1178">
                  <c:v>99.039588928222656</c:v>
                </c:pt>
                <c:pt idx="1179">
                  <c:v>99.123176574707031</c:v>
                </c:pt>
                <c:pt idx="1180">
                  <c:v>99.207061767578125</c:v>
                </c:pt>
                <c:pt idx="1181">
                  <c:v>99.290412902832031</c:v>
                </c:pt>
                <c:pt idx="1182">
                  <c:v>99.374046325683594</c:v>
                </c:pt>
                <c:pt idx="1183">
                  <c:v>99.458023071289063</c:v>
                </c:pt>
                <c:pt idx="1184">
                  <c:v>99.541969299316406</c:v>
                </c:pt>
                <c:pt idx="1185">
                  <c:v>99.625297546386719</c:v>
                </c:pt>
                <c:pt idx="1186">
                  <c:v>99.708885192871094</c:v>
                </c:pt>
                <c:pt idx="1187">
                  <c:v>99.792770385742188</c:v>
                </c:pt>
                <c:pt idx="1188">
                  <c:v>99.876121520996094</c:v>
                </c:pt>
                <c:pt idx="1189">
                  <c:v>99.975479125976563</c:v>
                </c:pt>
                <c:pt idx="1190">
                  <c:v>100.05628204345703</c:v>
                </c:pt>
                <c:pt idx="1191">
                  <c:v>100.14046478271484</c:v>
                </c:pt>
                <c:pt idx="1192">
                  <c:v>100.22554016113281</c:v>
                </c:pt>
                <c:pt idx="1193">
                  <c:v>100.30998992919922</c:v>
                </c:pt>
                <c:pt idx="1194">
                  <c:v>100.39132690429688</c:v>
                </c:pt>
                <c:pt idx="1195">
                  <c:v>100.47650146484375</c:v>
                </c:pt>
                <c:pt idx="1196">
                  <c:v>100.56118774414063</c:v>
                </c:pt>
                <c:pt idx="1197">
                  <c:v>100.64199066162109</c:v>
                </c:pt>
                <c:pt idx="1198">
                  <c:v>100.72617340087891</c:v>
                </c:pt>
                <c:pt idx="1199">
                  <c:v>100.81124877929688</c:v>
                </c:pt>
                <c:pt idx="1200">
                  <c:v>100.89569854736328</c:v>
                </c:pt>
                <c:pt idx="1201">
                  <c:v>100.97703552246094</c:v>
                </c:pt>
                <c:pt idx="1202">
                  <c:v>101.06221008300781</c:v>
                </c:pt>
                <c:pt idx="1203">
                  <c:v>101.14689636230469</c:v>
                </c:pt>
                <c:pt idx="1204">
                  <c:v>101.22769927978516</c:v>
                </c:pt>
                <c:pt idx="1205">
                  <c:v>101.31188201904297</c:v>
                </c:pt>
                <c:pt idx="1206">
                  <c:v>101.39695739746094</c:v>
                </c:pt>
                <c:pt idx="1207">
                  <c:v>101.48140716552734</c:v>
                </c:pt>
                <c:pt idx="1208">
                  <c:v>101.562744140625</c:v>
                </c:pt>
                <c:pt idx="1209">
                  <c:v>101.64791870117188</c:v>
                </c:pt>
                <c:pt idx="1210">
                  <c:v>101.73260498046875</c:v>
                </c:pt>
                <c:pt idx="1211">
                  <c:v>101.81340789794922</c:v>
                </c:pt>
                <c:pt idx="1212">
                  <c:v>101.89759063720703</c:v>
                </c:pt>
                <c:pt idx="1213">
                  <c:v>101.982666015625</c:v>
                </c:pt>
                <c:pt idx="1214">
                  <c:v>102.06710815429688</c:v>
                </c:pt>
                <c:pt idx="1215">
                  <c:v>102.14845275878906</c:v>
                </c:pt>
                <c:pt idx="1216">
                  <c:v>102.23361968994141</c:v>
                </c:pt>
                <c:pt idx="1217">
                  <c:v>102.31830596923828</c:v>
                </c:pt>
                <c:pt idx="1218">
                  <c:v>102.39910888671875</c:v>
                </c:pt>
                <c:pt idx="1219">
                  <c:v>102.48329162597656</c:v>
                </c:pt>
                <c:pt idx="1220">
                  <c:v>102.56837463378906</c:v>
                </c:pt>
                <c:pt idx="1221">
                  <c:v>102.65281677246094</c:v>
                </c:pt>
                <c:pt idx="1222">
                  <c:v>102.73415374755859</c:v>
                </c:pt>
                <c:pt idx="1223">
                  <c:v>102.81932830810547</c:v>
                </c:pt>
                <c:pt idx="1224">
                  <c:v>102.90401458740234</c:v>
                </c:pt>
                <c:pt idx="1225">
                  <c:v>102.98481750488281</c:v>
                </c:pt>
                <c:pt idx="1226">
                  <c:v>103.06900024414063</c:v>
                </c:pt>
                <c:pt idx="1227">
                  <c:v>103.15407562255859</c:v>
                </c:pt>
                <c:pt idx="1228">
                  <c:v>103.238525390625</c:v>
                </c:pt>
                <c:pt idx="1229">
                  <c:v>103.3345947265625</c:v>
                </c:pt>
                <c:pt idx="1230">
                  <c:v>103.40503692626953</c:v>
                </c:pt>
                <c:pt idx="1231">
                  <c:v>103.48972320556641</c:v>
                </c:pt>
                <c:pt idx="1232">
                  <c:v>103.58555603027344</c:v>
                </c:pt>
                <c:pt idx="1233">
                  <c:v>103.66924285888672</c:v>
                </c:pt>
                <c:pt idx="1234">
                  <c:v>103.75459289550781</c:v>
                </c:pt>
                <c:pt idx="1235">
                  <c:v>103.82423400878906</c:v>
                </c:pt>
                <c:pt idx="1236">
                  <c:v>103.92029571533203</c:v>
                </c:pt>
                <c:pt idx="1237">
                  <c:v>104.00576019287109</c:v>
                </c:pt>
                <c:pt idx="1238">
                  <c:v>104.08791351318359</c:v>
                </c:pt>
                <c:pt idx="1239">
                  <c:v>104.17125701904297</c:v>
                </c:pt>
                <c:pt idx="1240">
                  <c:v>104.25495147705078</c:v>
                </c:pt>
                <c:pt idx="1241">
                  <c:v>104.34030151367188</c:v>
                </c:pt>
                <c:pt idx="1242">
                  <c:v>104.42271423339844</c:v>
                </c:pt>
                <c:pt idx="1243">
                  <c:v>104.50600433349609</c:v>
                </c:pt>
                <c:pt idx="1244">
                  <c:v>104.59146118164063</c:v>
                </c:pt>
                <c:pt idx="1245">
                  <c:v>104.67361450195313</c:v>
                </c:pt>
                <c:pt idx="1246">
                  <c:v>104.75696563720703</c:v>
                </c:pt>
                <c:pt idx="1247">
                  <c:v>104.84066009521484</c:v>
                </c:pt>
                <c:pt idx="1248">
                  <c:v>104.92601013183594</c:v>
                </c:pt>
                <c:pt idx="1249">
                  <c:v>105.00841522216797</c:v>
                </c:pt>
                <c:pt idx="1250">
                  <c:v>105.09171295166016</c:v>
                </c:pt>
                <c:pt idx="1251">
                  <c:v>105.17716979980469</c:v>
                </c:pt>
                <c:pt idx="1252">
                  <c:v>105.25932312011719</c:v>
                </c:pt>
                <c:pt idx="1253">
                  <c:v>105.34267425537109</c:v>
                </c:pt>
                <c:pt idx="1254">
                  <c:v>105.42636871337891</c:v>
                </c:pt>
                <c:pt idx="1255">
                  <c:v>105.51171112060547</c:v>
                </c:pt>
                <c:pt idx="1256">
                  <c:v>105.59412384033203</c:v>
                </c:pt>
                <c:pt idx="1257">
                  <c:v>105.67742156982422</c:v>
                </c:pt>
                <c:pt idx="1258">
                  <c:v>105.76287841796875</c:v>
                </c:pt>
                <c:pt idx="1259">
                  <c:v>105.84503173828125</c:v>
                </c:pt>
                <c:pt idx="1260">
                  <c:v>105.92838287353516</c:v>
                </c:pt>
                <c:pt idx="1261">
                  <c:v>106.01206970214844</c:v>
                </c:pt>
                <c:pt idx="1262">
                  <c:v>106.09741973876953</c:v>
                </c:pt>
                <c:pt idx="1263">
                  <c:v>106.17983245849609</c:v>
                </c:pt>
                <c:pt idx="1264">
                  <c:v>106.26312255859375</c:v>
                </c:pt>
                <c:pt idx="1265">
                  <c:v>106.34858703613281</c:v>
                </c:pt>
                <c:pt idx="1266">
                  <c:v>106.43074035644531</c:v>
                </c:pt>
                <c:pt idx="1267">
                  <c:v>106.51408386230469</c:v>
                </c:pt>
                <c:pt idx="1268">
                  <c:v>106.5977783203125</c:v>
                </c:pt>
                <c:pt idx="1269">
                  <c:v>106.68312835693359</c:v>
                </c:pt>
                <c:pt idx="1270">
                  <c:v>106.76554107666016</c:v>
                </c:pt>
                <c:pt idx="1271">
                  <c:v>106.84883117675781</c:v>
                </c:pt>
                <c:pt idx="1272">
                  <c:v>106.93428802490234</c:v>
                </c:pt>
                <c:pt idx="1273">
                  <c:v>107.01644134521484</c:v>
                </c:pt>
                <c:pt idx="1274">
                  <c:v>107.11457061767578</c:v>
                </c:pt>
                <c:pt idx="1275">
                  <c:v>107.19940948486328</c:v>
                </c:pt>
                <c:pt idx="1276">
                  <c:v>107.26883697509766</c:v>
                </c:pt>
                <c:pt idx="1277">
                  <c:v>107.36434936523438</c:v>
                </c:pt>
                <c:pt idx="1278">
                  <c:v>107.45055389404297</c:v>
                </c:pt>
                <c:pt idx="1279">
                  <c:v>107.53392791748047</c:v>
                </c:pt>
                <c:pt idx="1280">
                  <c:v>107.61510467529297</c:v>
                </c:pt>
                <c:pt idx="1281">
                  <c:v>107.70027923583984</c:v>
                </c:pt>
                <c:pt idx="1282">
                  <c:v>107.78511810302734</c:v>
                </c:pt>
                <c:pt idx="1283">
                  <c:v>107.86846160888672</c:v>
                </c:pt>
                <c:pt idx="1284">
                  <c:v>107.95005798339844</c:v>
                </c:pt>
                <c:pt idx="1285">
                  <c:v>108.0362548828125</c:v>
                </c:pt>
                <c:pt idx="1286">
                  <c:v>108.11962890625</c:v>
                </c:pt>
                <c:pt idx="1287">
                  <c:v>108.20081329345703</c:v>
                </c:pt>
                <c:pt idx="1288">
                  <c:v>108.28598785400391</c:v>
                </c:pt>
                <c:pt idx="1289">
                  <c:v>108.37081909179688</c:v>
                </c:pt>
                <c:pt idx="1290">
                  <c:v>108.45417022705078</c:v>
                </c:pt>
                <c:pt idx="1291">
                  <c:v>108.53575897216797</c:v>
                </c:pt>
                <c:pt idx="1292">
                  <c:v>108.62196350097656</c:v>
                </c:pt>
                <c:pt idx="1293">
                  <c:v>108.70533752441406</c:v>
                </c:pt>
                <c:pt idx="1294">
                  <c:v>108.78652191162109</c:v>
                </c:pt>
                <c:pt idx="1295">
                  <c:v>108.87169647216797</c:v>
                </c:pt>
                <c:pt idx="1296">
                  <c:v>108.95652770996094</c:v>
                </c:pt>
                <c:pt idx="1297">
                  <c:v>109.03987121582031</c:v>
                </c:pt>
                <c:pt idx="1298">
                  <c:v>109.12146759033203</c:v>
                </c:pt>
                <c:pt idx="1299">
                  <c:v>109.20767211914063</c:v>
                </c:pt>
                <c:pt idx="1300">
                  <c:v>109.29104614257813</c:v>
                </c:pt>
                <c:pt idx="1301">
                  <c:v>109.37223052978516</c:v>
                </c:pt>
                <c:pt idx="1302">
                  <c:v>109.4573974609375</c:v>
                </c:pt>
                <c:pt idx="1303">
                  <c:v>109.542236328125</c:v>
                </c:pt>
                <c:pt idx="1304">
                  <c:v>109.62557983398438</c:v>
                </c:pt>
                <c:pt idx="1305">
                  <c:v>109.70717620849609</c:v>
                </c:pt>
                <c:pt idx="1306">
                  <c:v>109.79338073730469</c:v>
                </c:pt>
                <c:pt idx="1307">
                  <c:v>109.87675476074219</c:v>
                </c:pt>
                <c:pt idx="1308">
                  <c:v>109.95793151855469</c:v>
                </c:pt>
                <c:pt idx="1309">
                  <c:v>110.04310607910156</c:v>
                </c:pt>
                <c:pt idx="1310">
                  <c:v>110.12794494628906</c:v>
                </c:pt>
                <c:pt idx="1311">
                  <c:v>110.21128845214844</c:v>
                </c:pt>
                <c:pt idx="1312">
                  <c:v>110.29288482666016</c:v>
                </c:pt>
                <c:pt idx="1313">
                  <c:v>110.37908172607422</c:v>
                </c:pt>
                <c:pt idx="1314">
                  <c:v>110.46245574951172</c:v>
                </c:pt>
                <c:pt idx="1315">
                  <c:v>110.5584716796875</c:v>
                </c:pt>
                <c:pt idx="1316">
                  <c:v>110.62881469726563</c:v>
                </c:pt>
                <c:pt idx="1317">
                  <c:v>110.71364593505859</c:v>
                </c:pt>
                <c:pt idx="1318">
                  <c:v>110.7969970703125</c:v>
                </c:pt>
                <c:pt idx="1319">
                  <c:v>110.89318084716797</c:v>
                </c:pt>
                <c:pt idx="1320">
                  <c:v>110.96479034423828</c:v>
                </c:pt>
                <c:pt idx="1321">
                  <c:v>111.04816436767578</c:v>
                </c:pt>
                <c:pt idx="1322">
                  <c:v>111.14418029785156</c:v>
                </c:pt>
                <c:pt idx="1323">
                  <c:v>111.22963714599609</c:v>
                </c:pt>
                <c:pt idx="1324">
                  <c:v>111.31163787841797</c:v>
                </c:pt>
                <c:pt idx="1325">
                  <c:v>111.39562225341797</c:v>
                </c:pt>
                <c:pt idx="1326">
                  <c:v>111.47888946533203</c:v>
                </c:pt>
                <c:pt idx="1327">
                  <c:v>111.56256866455078</c:v>
                </c:pt>
                <c:pt idx="1328">
                  <c:v>111.64658355712891</c:v>
                </c:pt>
                <c:pt idx="1329">
                  <c:v>111.72988128662109</c:v>
                </c:pt>
                <c:pt idx="1330">
                  <c:v>111.81534576416016</c:v>
                </c:pt>
                <c:pt idx="1331">
                  <c:v>111.89734649658203</c:v>
                </c:pt>
                <c:pt idx="1332">
                  <c:v>111.9813232421875</c:v>
                </c:pt>
                <c:pt idx="1333">
                  <c:v>112.06459045410156</c:v>
                </c:pt>
                <c:pt idx="1334">
                  <c:v>112.14827728271484</c:v>
                </c:pt>
                <c:pt idx="1335">
                  <c:v>112.23229217529297</c:v>
                </c:pt>
                <c:pt idx="1336">
                  <c:v>112.31558990478516</c:v>
                </c:pt>
                <c:pt idx="1337">
                  <c:v>112.40104675292969</c:v>
                </c:pt>
                <c:pt idx="1338">
                  <c:v>112.48304748535156</c:v>
                </c:pt>
                <c:pt idx="1339">
                  <c:v>112.56703186035156</c:v>
                </c:pt>
                <c:pt idx="1340">
                  <c:v>112.65029907226563</c:v>
                </c:pt>
                <c:pt idx="1341">
                  <c:v>112.73398590087891</c:v>
                </c:pt>
                <c:pt idx="1342">
                  <c:v>112.8179931640625</c:v>
                </c:pt>
                <c:pt idx="1343">
                  <c:v>112.90129852294922</c:v>
                </c:pt>
                <c:pt idx="1344">
                  <c:v>112.98675537109375</c:v>
                </c:pt>
                <c:pt idx="1345">
                  <c:v>113.06875610351563</c:v>
                </c:pt>
                <c:pt idx="1346">
                  <c:v>113.15274047851563</c:v>
                </c:pt>
                <c:pt idx="1347">
                  <c:v>113.23600769042969</c:v>
                </c:pt>
                <c:pt idx="1348">
                  <c:v>113.31968688964844</c:v>
                </c:pt>
                <c:pt idx="1349">
                  <c:v>113.40370178222656</c:v>
                </c:pt>
                <c:pt idx="1350">
                  <c:v>113.48700714111328</c:v>
                </c:pt>
                <c:pt idx="1351">
                  <c:v>113.57246398925781</c:v>
                </c:pt>
                <c:pt idx="1352">
                  <c:v>113.65446472167969</c:v>
                </c:pt>
                <c:pt idx="1353">
                  <c:v>113.73844909667969</c:v>
                </c:pt>
                <c:pt idx="1354">
                  <c:v>113.82171630859375</c:v>
                </c:pt>
                <c:pt idx="1355">
                  <c:v>113.9053955078125</c:v>
                </c:pt>
                <c:pt idx="1356">
                  <c:v>113.98941040039063</c:v>
                </c:pt>
                <c:pt idx="1357">
                  <c:v>114.07270812988281</c:v>
                </c:pt>
                <c:pt idx="1358">
                  <c:v>114.15817260742188</c:v>
                </c:pt>
                <c:pt idx="1359">
                  <c:v>114.24017333984375</c:v>
                </c:pt>
                <c:pt idx="1360">
                  <c:v>114.32415008544922</c:v>
                </c:pt>
                <c:pt idx="1361">
                  <c:v>114.42295837402344</c:v>
                </c:pt>
                <c:pt idx="1362">
                  <c:v>114.50373840332031</c:v>
                </c:pt>
                <c:pt idx="1363">
                  <c:v>114.58798217773438</c:v>
                </c:pt>
                <c:pt idx="1364">
                  <c:v>114.67437744140625</c:v>
                </c:pt>
                <c:pt idx="1365">
                  <c:v>114.75776672363281</c:v>
                </c:pt>
                <c:pt idx="1366">
                  <c:v>114.83870697021484</c:v>
                </c:pt>
                <c:pt idx="1367">
                  <c:v>114.92290496826172</c:v>
                </c:pt>
                <c:pt idx="1368">
                  <c:v>115.0086669921875</c:v>
                </c:pt>
                <c:pt idx="1369">
                  <c:v>115.08944702148438</c:v>
                </c:pt>
                <c:pt idx="1370">
                  <c:v>115.17368316650391</c:v>
                </c:pt>
                <c:pt idx="1371">
                  <c:v>115.26008605957031</c:v>
                </c:pt>
                <c:pt idx="1372">
                  <c:v>115.34347534179688</c:v>
                </c:pt>
                <c:pt idx="1373">
                  <c:v>115.42441558837891</c:v>
                </c:pt>
                <c:pt idx="1374">
                  <c:v>115.50861358642578</c:v>
                </c:pt>
                <c:pt idx="1375">
                  <c:v>115.59437561035156</c:v>
                </c:pt>
                <c:pt idx="1376">
                  <c:v>115.67515563964844</c:v>
                </c:pt>
                <c:pt idx="1377">
                  <c:v>115.75939178466797</c:v>
                </c:pt>
                <c:pt idx="1378">
                  <c:v>115.84578704833984</c:v>
                </c:pt>
                <c:pt idx="1379">
                  <c:v>115.92917633056641</c:v>
                </c:pt>
                <c:pt idx="1380">
                  <c:v>116.01012420654297</c:v>
                </c:pt>
                <c:pt idx="1381">
                  <c:v>116.09432220458984</c:v>
                </c:pt>
                <c:pt idx="1382">
                  <c:v>116.18007659912109</c:v>
                </c:pt>
                <c:pt idx="1383">
                  <c:v>116.26085662841797</c:v>
                </c:pt>
                <c:pt idx="1384">
                  <c:v>116.34510040283203</c:v>
                </c:pt>
                <c:pt idx="1385">
                  <c:v>116.43149566650391</c:v>
                </c:pt>
                <c:pt idx="1386">
                  <c:v>116.51488494873047</c:v>
                </c:pt>
                <c:pt idx="1387">
                  <c:v>116.5958251953125</c:v>
                </c:pt>
                <c:pt idx="1388">
                  <c:v>116.68003082275391</c:v>
                </c:pt>
                <c:pt idx="1389">
                  <c:v>116.76578521728516</c:v>
                </c:pt>
                <c:pt idx="1390">
                  <c:v>116.84656524658203</c:v>
                </c:pt>
                <c:pt idx="1391">
                  <c:v>116.93080902099609</c:v>
                </c:pt>
                <c:pt idx="1392">
                  <c:v>117.01720428466797</c:v>
                </c:pt>
                <c:pt idx="1393">
                  <c:v>117.10059356689453</c:v>
                </c:pt>
                <c:pt idx="1394">
                  <c:v>117.18153381347656</c:v>
                </c:pt>
                <c:pt idx="1395">
                  <c:v>117.26573181152344</c:v>
                </c:pt>
                <c:pt idx="1396">
                  <c:v>117.35149383544922</c:v>
                </c:pt>
                <c:pt idx="1397">
                  <c:v>117.43227386474609</c:v>
                </c:pt>
                <c:pt idx="1398">
                  <c:v>117.51651000976563</c:v>
                </c:pt>
                <c:pt idx="1399">
                  <c:v>117.60291290283203</c:v>
                </c:pt>
                <c:pt idx="1400">
                  <c:v>117.68630218505859</c:v>
                </c:pt>
                <c:pt idx="1401">
                  <c:v>117.78221130371094</c:v>
                </c:pt>
                <c:pt idx="1402">
                  <c:v>117.86579895019531</c:v>
                </c:pt>
                <c:pt idx="1403">
                  <c:v>117.93720245361328</c:v>
                </c:pt>
                <c:pt idx="1404">
                  <c:v>118.03302764892578</c:v>
                </c:pt>
                <c:pt idx="1405">
                  <c:v>118.11666107177734</c:v>
                </c:pt>
                <c:pt idx="1406">
                  <c:v>118.18862152099609</c:v>
                </c:pt>
                <c:pt idx="1407">
                  <c:v>118.27200317382813</c:v>
                </c:pt>
                <c:pt idx="1408">
                  <c:v>118.36791229248047</c:v>
                </c:pt>
                <c:pt idx="1409">
                  <c:v>118.45150756835938</c:v>
                </c:pt>
                <c:pt idx="1410">
                  <c:v>118.53538513183594</c:v>
                </c:pt>
                <c:pt idx="1411">
                  <c:v>118.61873626708984</c:v>
                </c:pt>
                <c:pt idx="1412">
                  <c:v>118.70236968994141</c:v>
                </c:pt>
                <c:pt idx="1413">
                  <c:v>118.78634643554688</c:v>
                </c:pt>
                <c:pt idx="1414">
                  <c:v>118.87029266357422</c:v>
                </c:pt>
                <c:pt idx="1415">
                  <c:v>118.95362091064453</c:v>
                </c:pt>
                <c:pt idx="1416">
                  <c:v>119.03720855712891</c:v>
                </c:pt>
                <c:pt idx="1417">
                  <c:v>119.12109375</c:v>
                </c:pt>
                <c:pt idx="1418">
                  <c:v>119.20444488525391</c:v>
                </c:pt>
                <c:pt idx="1419">
                  <c:v>119.28807067871094</c:v>
                </c:pt>
                <c:pt idx="1420">
                  <c:v>119.37205505371094</c:v>
                </c:pt>
                <c:pt idx="1421">
                  <c:v>119.45600128173828</c:v>
                </c:pt>
                <c:pt idx="1422">
                  <c:v>119.53932952880859</c:v>
                </c:pt>
                <c:pt idx="1423">
                  <c:v>119.62291717529297</c:v>
                </c:pt>
                <c:pt idx="1424">
                  <c:v>119.70680236816406</c:v>
                </c:pt>
                <c:pt idx="1425">
                  <c:v>119.79014587402344</c:v>
                </c:pt>
                <c:pt idx="1426">
                  <c:v>119.873779296875</c:v>
                </c:pt>
                <c:pt idx="1427">
                  <c:v>119.957763671875</c:v>
                </c:pt>
                <c:pt idx="1428">
                  <c:v>120.04170989990234</c:v>
                </c:pt>
                <c:pt idx="1429">
                  <c:v>120.12503814697266</c:v>
                </c:pt>
                <c:pt idx="1430">
                  <c:v>120.20862579345703</c:v>
                </c:pt>
                <c:pt idx="1431">
                  <c:v>120.29251098632813</c:v>
                </c:pt>
                <c:pt idx="1432">
                  <c:v>120.3758544921875</c:v>
                </c:pt>
                <c:pt idx="1433">
                  <c:v>120.45948791503906</c:v>
                </c:pt>
                <c:pt idx="1434">
                  <c:v>120.54346466064453</c:v>
                </c:pt>
                <c:pt idx="1435">
                  <c:v>120.62741851806641</c:v>
                </c:pt>
                <c:pt idx="1436">
                  <c:v>120.71073913574219</c:v>
                </c:pt>
                <c:pt idx="1437">
                  <c:v>120.79433441162109</c:v>
                </c:pt>
                <c:pt idx="1438">
                  <c:v>120.87821197509766</c:v>
                </c:pt>
                <c:pt idx="1439">
                  <c:v>120.96156311035156</c:v>
                </c:pt>
                <c:pt idx="1440">
                  <c:v>121.04519653320313</c:v>
                </c:pt>
                <c:pt idx="1441">
                  <c:v>121.12917327880859</c:v>
                </c:pt>
                <c:pt idx="1442">
                  <c:v>121.21311950683594</c:v>
                </c:pt>
                <c:pt idx="1443">
                  <c:v>121.29644775390625</c:v>
                </c:pt>
                <c:pt idx="1444">
                  <c:v>121.38003540039063</c:v>
                </c:pt>
                <c:pt idx="1445">
                  <c:v>121.47677612304688</c:v>
                </c:pt>
                <c:pt idx="1446">
                  <c:v>121.56194305419922</c:v>
                </c:pt>
                <c:pt idx="1447">
                  <c:v>121.64663696289063</c:v>
                </c:pt>
                <c:pt idx="1448">
                  <c:v>121.72743225097656</c:v>
                </c:pt>
                <c:pt idx="1449">
                  <c:v>121.81162261962891</c:v>
                </c:pt>
                <c:pt idx="1450">
                  <c:v>121.89669799804688</c:v>
                </c:pt>
                <c:pt idx="1451">
                  <c:v>121.98114013671875</c:v>
                </c:pt>
                <c:pt idx="1452">
                  <c:v>122.06247711181641</c:v>
                </c:pt>
                <c:pt idx="1453">
                  <c:v>122.14765167236328</c:v>
                </c:pt>
                <c:pt idx="1454">
                  <c:v>122.23233795166016</c:v>
                </c:pt>
                <c:pt idx="1455">
                  <c:v>122.31314086914063</c:v>
                </c:pt>
                <c:pt idx="1456">
                  <c:v>122.39732360839844</c:v>
                </c:pt>
                <c:pt idx="1457">
                  <c:v>122.48239898681641</c:v>
                </c:pt>
                <c:pt idx="1458">
                  <c:v>122.56684875488281</c:v>
                </c:pt>
                <c:pt idx="1459">
                  <c:v>122.64818572998047</c:v>
                </c:pt>
                <c:pt idx="1460">
                  <c:v>122.73336029052734</c:v>
                </c:pt>
                <c:pt idx="1461">
                  <c:v>122.81804656982422</c:v>
                </c:pt>
                <c:pt idx="1462">
                  <c:v>122.89884948730469</c:v>
                </c:pt>
                <c:pt idx="1463">
                  <c:v>122.9830322265625</c:v>
                </c:pt>
                <c:pt idx="1464">
                  <c:v>123.06810760498047</c:v>
                </c:pt>
                <c:pt idx="1465">
                  <c:v>123.15255737304688</c:v>
                </c:pt>
                <c:pt idx="1466">
                  <c:v>123.23389434814453</c:v>
                </c:pt>
                <c:pt idx="1467">
                  <c:v>123.31906890869141</c:v>
                </c:pt>
                <c:pt idx="1468">
                  <c:v>123.40375518798828</c:v>
                </c:pt>
                <c:pt idx="1469">
                  <c:v>123.48455810546875</c:v>
                </c:pt>
                <c:pt idx="1470">
                  <c:v>123.56874084472656</c:v>
                </c:pt>
                <c:pt idx="1471">
                  <c:v>123.65381622314453</c:v>
                </c:pt>
                <c:pt idx="1472">
                  <c:v>123.73826599121094</c:v>
                </c:pt>
                <c:pt idx="1473">
                  <c:v>123.81960296630859</c:v>
                </c:pt>
                <c:pt idx="1474">
                  <c:v>123.90477752685547</c:v>
                </c:pt>
                <c:pt idx="1475">
                  <c:v>123.98946380615234</c:v>
                </c:pt>
                <c:pt idx="1476">
                  <c:v>124.07026672363281</c:v>
                </c:pt>
                <c:pt idx="1477">
                  <c:v>124.15444946289063</c:v>
                </c:pt>
                <c:pt idx="1478">
                  <c:v>124.23952484130859</c:v>
                </c:pt>
                <c:pt idx="1479">
                  <c:v>124.32396697998047</c:v>
                </c:pt>
                <c:pt idx="1480">
                  <c:v>124.40531158447266</c:v>
                </c:pt>
                <c:pt idx="1481">
                  <c:v>124.490478515625</c:v>
                </c:pt>
                <c:pt idx="1482">
                  <c:v>124.57516479492188</c:v>
                </c:pt>
                <c:pt idx="1483">
                  <c:v>124.67099761962891</c:v>
                </c:pt>
                <c:pt idx="1484">
                  <c:v>124.74015045166016</c:v>
                </c:pt>
                <c:pt idx="1485">
                  <c:v>124.82522583007813</c:v>
                </c:pt>
                <c:pt idx="1486">
                  <c:v>124.90967559814453</c:v>
                </c:pt>
                <c:pt idx="1487">
                  <c:v>125.00574493408203</c:v>
                </c:pt>
                <c:pt idx="1488">
                  <c:v>125.07618713378906</c:v>
                </c:pt>
                <c:pt idx="1489">
                  <c:v>125.16087341308594</c:v>
                </c:pt>
                <c:pt idx="1490">
                  <c:v>125.25670623779297</c:v>
                </c:pt>
                <c:pt idx="1491">
                  <c:v>125.34039306640625</c:v>
                </c:pt>
                <c:pt idx="1492">
                  <c:v>125.42574310302734</c:v>
                </c:pt>
                <c:pt idx="1493">
                  <c:v>125.50815582275391</c:v>
                </c:pt>
                <c:pt idx="1494">
                  <c:v>125.59144592285156</c:v>
                </c:pt>
                <c:pt idx="1495">
                  <c:v>125.67691040039063</c:v>
                </c:pt>
                <c:pt idx="1496">
                  <c:v>125.75906372070313</c:v>
                </c:pt>
                <c:pt idx="1497">
                  <c:v>125.84241485595703</c:v>
                </c:pt>
                <c:pt idx="1498">
                  <c:v>125.92610168457031</c:v>
                </c:pt>
                <c:pt idx="1499">
                  <c:v>126.01145172119141</c:v>
                </c:pt>
                <c:pt idx="1500">
                  <c:v>126.09386444091797</c:v>
                </c:pt>
                <c:pt idx="1501">
                  <c:v>126.17715454101563</c:v>
                </c:pt>
                <c:pt idx="1502">
                  <c:v>126.26261901855469</c:v>
                </c:pt>
                <c:pt idx="1503">
                  <c:v>126.34477233886719</c:v>
                </c:pt>
                <c:pt idx="1504">
                  <c:v>126.42811584472656</c:v>
                </c:pt>
                <c:pt idx="1505">
                  <c:v>126.51181030273438</c:v>
                </c:pt>
                <c:pt idx="1506">
                  <c:v>126.59716033935547</c:v>
                </c:pt>
                <c:pt idx="1507">
                  <c:v>126.67957305908203</c:v>
                </c:pt>
                <c:pt idx="1508">
                  <c:v>126.76286315917969</c:v>
                </c:pt>
                <c:pt idx="1509">
                  <c:v>126.84832000732422</c:v>
                </c:pt>
                <c:pt idx="1510">
                  <c:v>126.93047332763672</c:v>
                </c:pt>
                <c:pt idx="1511">
                  <c:v>127.01382446289063</c:v>
                </c:pt>
                <c:pt idx="1512">
                  <c:v>127.09751892089844</c:v>
                </c:pt>
                <c:pt idx="1513">
                  <c:v>127.18286895751953</c:v>
                </c:pt>
                <c:pt idx="1514">
                  <c:v>127.26527404785156</c:v>
                </c:pt>
                <c:pt idx="1515">
                  <c:v>127.34857177734375</c:v>
                </c:pt>
                <c:pt idx="1516">
                  <c:v>127.43402862548828</c:v>
                </c:pt>
                <c:pt idx="1517">
                  <c:v>127.51618194580078</c:v>
                </c:pt>
                <c:pt idx="1518">
                  <c:v>127.59953308105469</c:v>
                </c:pt>
                <c:pt idx="1519">
                  <c:v>127.68321990966797</c:v>
                </c:pt>
                <c:pt idx="1520">
                  <c:v>127.76856994628906</c:v>
                </c:pt>
                <c:pt idx="1521">
                  <c:v>127.85098266601563</c:v>
                </c:pt>
                <c:pt idx="1522">
                  <c:v>127.93428039550781</c:v>
                </c:pt>
                <c:pt idx="1523">
                  <c:v>128.01972961425781</c:v>
                </c:pt>
                <c:pt idx="1524">
                  <c:v>128.10188293457031</c:v>
                </c:pt>
                <c:pt idx="1525">
                  <c:v>128.18524169921875</c:v>
                </c:pt>
                <c:pt idx="1526">
                  <c:v>128.26893615722656</c:v>
                </c:pt>
                <c:pt idx="1527">
                  <c:v>128.35427856445313</c:v>
                </c:pt>
                <c:pt idx="1528">
                  <c:v>128.43669128417969</c:v>
                </c:pt>
                <c:pt idx="1529">
                  <c:v>128.53599548339844</c:v>
                </c:pt>
                <c:pt idx="1530">
                  <c:v>128.60543823242188</c:v>
                </c:pt>
                <c:pt idx="1531">
                  <c:v>128.70054626464844</c:v>
                </c:pt>
                <c:pt idx="1532">
                  <c:v>128.78572082519531</c:v>
                </c:pt>
                <c:pt idx="1533">
                  <c:v>128.87055969238281</c:v>
                </c:pt>
                <c:pt idx="1534">
                  <c:v>128.95390319824219</c:v>
                </c:pt>
                <c:pt idx="1535">
                  <c:v>129.03550720214844</c:v>
                </c:pt>
                <c:pt idx="1536">
                  <c:v>129.1217041015625</c:v>
                </c:pt>
                <c:pt idx="1537">
                  <c:v>129.205078125</c:v>
                </c:pt>
                <c:pt idx="1538">
                  <c:v>129.2862548828125</c:v>
                </c:pt>
                <c:pt idx="1539">
                  <c:v>129.37142944335938</c:v>
                </c:pt>
                <c:pt idx="1540">
                  <c:v>129.45626831054688</c:v>
                </c:pt>
                <c:pt idx="1541">
                  <c:v>129.53961181640625</c:v>
                </c:pt>
                <c:pt idx="1542">
                  <c:v>129.62120056152344</c:v>
                </c:pt>
                <c:pt idx="1543">
                  <c:v>129.70741271972656</c:v>
                </c:pt>
                <c:pt idx="1544">
                  <c:v>129.79078674316406</c:v>
                </c:pt>
                <c:pt idx="1545">
                  <c:v>129.87196350097656</c:v>
                </c:pt>
                <c:pt idx="1546">
                  <c:v>129.95713806152344</c:v>
                </c:pt>
                <c:pt idx="1547">
                  <c:v>130.04197692871094</c:v>
                </c:pt>
                <c:pt idx="1548">
                  <c:v>130.12532043457031</c:v>
                </c:pt>
                <c:pt idx="1549">
                  <c:v>130.2069091796875</c:v>
                </c:pt>
                <c:pt idx="1550">
                  <c:v>130.29312133789063</c:v>
                </c:pt>
                <c:pt idx="1551">
                  <c:v>130.37649536132813</c:v>
                </c:pt>
                <c:pt idx="1552">
                  <c:v>130.45767211914063</c:v>
                </c:pt>
                <c:pt idx="1553">
                  <c:v>130.5428466796875</c:v>
                </c:pt>
                <c:pt idx="1554">
                  <c:v>130.627685546875</c:v>
                </c:pt>
                <c:pt idx="1555">
                  <c:v>130.71102905273438</c:v>
                </c:pt>
                <c:pt idx="1556">
                  <c:v>130.79261779785156</c:v>
                </c:pt>
                <c:pt idx="1557">
                  <c:v>130.87882995605469</c:v>
                </c:pt>
                <c:pt idx="1558">
                  <c:v>130.96218872070313</c:v>
                </c:pt>
                <c:pt idx="1559">
                  <c:v>131.04338073730469</c:v>
                </c:pt>
                <c:pt idx="1560">
                  <c:v>131.12855529785156</c:v>
                </c:pt>
                <c:pt idx="1561">
                  <c:v>131.21339416503906</c:v>
                </c:pt>
                <c:pt idx="1562">
                  <c:v>131.29673767089844</c:v>
                </c:pt>
                <c:pt idx="1563">
                  <c:v>131.37832641601563</c:v>
                </c:pt>
                <c:pt idx="1564">
                  <c:v>131.46452331542969</c:v>
                </c:pt>
                <c:pt idx="1565">
                  <c:v>131.54789733886719</c:v>
                </c:pt>
                <c:pt idx="1566">
                  <c:v>131.62908935546875</c:v>
                </c:pt>
                <c:pt idx="1567">
                  <c:v>131.71426391601563</c:v>
                </c:pt>
                <c:pt idx="1568">
                  <c:v>131.79908752441406</c:v>
                </c:pt>
                <c:pt idx="1569">
                  <c:v>131.88243103027344</c:v>
                </c:pt>
                <c:pt idx="1570">
                  <c:v>131.96403503417969</c:v>
                </c:pt>
                <c:pt idx="1571">
                  <c:v>132.05023193359375</c:v>
                </c:pt>
                <c:pt idx="1572">
                  <c:v>132.13360595703125</c:v>
                </c:pt>
                <c:pt idx="1573">
                  <c:v>132.2296142578125</c:v>
                </c:pt>
                <c:pt idx="1574">
                  <c:v>132.31507873535156</c:v>
                </c:pt>
                <c:pt idx="1575">
                  <c:v>132.38479614257813</c:v>
                </c:pt>
                <c:pt idx="1576">
                  <c:v>132.4681396484375</c:v>
                </c:pt>
                <c:pt idx="1577">
                  <c:v>132.5643310546875</c:v>
                </c:pt>
                <c:pt idx="1578">
                  <c:v>132.64801025390625</c:v>
                </c:pt>
                <c:pt idx="1579">
                  <c:v>132.73202514648438</c:v>
                </c:pt>
                <c:pt idx="1580">
                  <c:v>132.81532287597656</c:v>
                </c:pt>
                <c:pt idx="1581">
                  <c:v>132.90078735351563</c:v>
                </c:pt>
                <c:pt idx="1582">
                  <c:v>132.9827880859375</c:v>
                </c:pt>
                <c:pt idx="1583">
                  <c:v>133.0667724609375</c:v>
                </c:pt>
                <c:pt idx="1584">
                  <c:v>133.15003967285156</c:v>
                </c:pt>
                <c:pt idx="1585">
                  <c:v>133.23371887207031</c:v>
                </c:pt>
                <c:pt idx="1586">
                  <c:v>133.31773376464844</c:v>
                </c:pt>
                <c:pt idx="1587">
                  <c:v>133.40103149414063</c:v>
                </c:pt>
                <c:pt idx="1588">
                  <c:v>133.48649597167969</c:v>
                </c:pt>
                <c:pt idx="1589">
                  <c:v>133.56849670410156</c:v>
                </c:pt>
                <c:pt idx="1590">
                  <c:v>133.65248107910156</c:v>
                </c:pt>
                <c:pt idx="1591">
                  <c:v>133.73574829101563</c:v>
                </c:pt>
                <c:pt idx="1592">
                  <c:v>133.81942749023438</c:v>
                </c:pt>
                <c:pt idx="1593">
                  <c:v>133.9034423828125</c:v>
                </c:pt>
                <c:pt idx="1594">
                  <c:v>133.98674011230469</c:v>
                </c:pt>
                <c:pt idx="1595">
                  <c:v>134.07220458984375</c:v>
                </c:pt>
                <c:pt idx="1596">
                  <c:v>134.15420532226563</c:v>
                </c:pt>
                <c:pt idx="1597">
                  <c:v>134.23818969726563</c:v>
                </c:pt>
                <c:pt idx="1598">
                  <c:v>134.32145690917969</c:v>
                </c:pt>
                <c:pt idx="1599">
                  <c:v>134.40513610839844</c:v>
                </c:pt>
                <c:pt idx="1600">
                  <c:v>134.48915100097656</c:v>
                </c:pt>
                <c:pt idx="1601">
                  <c:v>134.57244873046875</c:v>
                </c:pt>
                <c:pt idx="1602">
                  <c:v>134.65791320800781</c:v>
                </c:pt>
                <c:pt idx="1603">
                  <c:v>134.73991394042969</c:v>
                </c:pt>
                <c:pt idx="1604">
                  <c:v>134.82388305664063</c:v>
                </c:pt>
                <c:pt idx="1605">
                  <c:v>134.90716552734375</c:v>
                </c:pt>
                <c:pt idx="1606">
                  <c:v>134.9908447265625</c:v>
                </c:pt>
                <c:pt idx="1607">
                  <c:v>135.07485961914063</c:v>
                </c:pt>
                <c:pt idx="1608">
                  <c:v>135.15815734863281</c:v>
                </c:pt>
                <c:pt idx="1609">
                  <c:v>135.24362182617188</c:v>
                </c:pt>
                <c:pt idx="1610">
                  <c:v>135.32562255859375</c:v>
                </c:pt>
                <c:pt idx="1611">
                  <c:v>135.40959167480469</c:v>
                </c:pt>
                <c:pt idx="1612">
                  <c:v>135.49285888671875</c:v>
                </c:pt>
                <c:pt idx="1613">
                  <c:v>135.57655334472656</c:v>
                </c:pt>
                <c:pt idx="1614">
                  <c:v>135.66056823730469</c:v>
                </c:pt>
                <c:pt idx="1615">
                  <c:v>135.75982666015625</c:v>
                </c:pt>
                <c:pt idx="1616">
                  <c:v>135.82931518554688</c:v>
                </c:pt>
                <c:pt idx="1617">
                  <c:v>135.92414855957031</c:v>
                </c:pt>
                <c:pt idx="1618">
                  <c:v>136.00834655761719</c:v>
                </c:pt>
                <c:pt idx="1619">
                  <c:v>136.0941162109375</c:v>
                </c:pt>
                <c:pt idx="1620">
                  <c:v>136.17489624023438</c:v>
                </c:pt>
                <c:pt idx="1621">
                  <c:v>136.25912475585938</c:v>
                </c:pt>
                <c:pt idx="1622">
                  <c:v>136.34553527832031</c:v>
                </c:pt>
                <c:pt idx="1623">
                  <c:v>136.42892456054688</c:v>
                </c:pt>
                <c:pt idx="1624">
                  <c:v>136.50985717773438</c:v>
                </c:pt>
                <c:pt idx="1625">
                  <c:v>136.59405517578125</c:v>
                </c:pt>
                <c:pt idx="1626">
                  <c:v>136.67982482910156</c:v>
                </c:pt>
                <c:pt idx="1627">
                  <c:v>136.76060485839844</c:v>
                </c:pt>
                <c:pt idx="1628">
                  <c:v>136.84483337402344</c:v>
                </c:pt>
                <c:pt idx="1629">
                  <c:v>136.93122863769531</c:v>
                </c:pt>
                <c:pt idx="1630">
                  <c:v>137.01461791992188</c:v>
                </c:pt>
                <c:pt idx="1631">
                  <c:v>137.09556579589844</c:v>
                </c:pt>
                <c:pt idx="1632">
                  <c:v>137.17976379394531</c:v>
                </c:pt>
                <c:pt idx="1633">
                  <c:v>137.26551818847656</c:v>
                </c:pt>
                <c:pt idx="1634">
                  <c:v>137.34629821777344</c:v>
                </c:pt>
                <c:pt idx="1635">
                  <c:v>137.4305419921875</c:v>
                </c:pt>
                <c:pt idx="1636">
                  <c:v>137.51693725585938</c:v>
                </c:pt>
                <c:pt idx="1637">
                  <c:v>137.60032653808594</c:v>
                </c:pt>
                <c:pt idx="1638">
                  <c:v>137.6812744140625</c:v>
                </c:pt>
                <c:pt idx="1639">
                  <c:v>137.76547241210938</c:v>
                </c:pt>
                <c:pt idx="1640">
                  <c:v>137.85122680664063</c:v>
                </c:pt>
                <c:pt idx="1641">
                  <c:v>137.9320068359375</c:v>
                </c:pt>
                <c:pt idx="1642">
                  <c:v>138.01625061035156</c:v>
                </c:pt>
                <c:pt idx="1643">
                  <c:v>138.10264587402344</c:v>
                </c:pt>
                <c:pt idx="1644">
                  <c:v>138.18603515625</c:v>
                </c:pt>
                <c:pt idx="1645">
                  <c:v>138.26698303222656</c:v>
                </c:pt>
                <c:pt idx="1646">
                  <c:v>138.35118103027344</c:v>
                </c:pt>
                <c:pt idx="1647">
                  <c:v>138.43693542480469</c:v>
                </c:pt>
                <c:pt idx="1648">
                  <c:v>138.51771545410156</c:v>
                </c:pt>
                <c:pt idx="1649">
                  <c:v>138.60195922851563</c:v>
                </c:pt>
                <c:pt idx="1650">
                  <c:v>138.6883544921875</c:v>
                </c:pt>
                <c:pt idx="1651">
                  <c:v>138.77174377441406</c:v>
                </c:pt>
                <c:pt idx="1652">
                  <c:v>138.85269165039063</c:v>
                </c:pt>
                <c:pt idx="1653">
                  <c:v>138.9368896484375</c:v>
                </c:pt>
                <c:pt idx="1654">
                  <c:v>139.02264404296875</c:v>
                </c:pt>
                <c:pt idx="1655">
                  <c:v>139.11846923828125</c:v>
                </c:pt>
                <c:pt idx="1656">
                  <c:v>139.20210266113281</c:v>
                </c:pt>
                <c:pt idx="1657">
                  <c:v>139.27406311035156</c:v>
                </c:pt>
                <c:pt idx="1658">
                  <c:v>139.35745239257813</c:v>
                </c:pt>
                <c:pt idx="1659">
                  <c:v>139.45335388183594</c:v>
                </c:pt>
                <c:pt idx="1660">
                  <c:v>139.53694152832031</c:v>
                </c:pt>
                <c:pt idx="1661">
                  <c:v>139.60835266113281</c:v>
                </c:pt>
                <c:pt idx="1662">
                  <c:v>139.70417785644531</c:v>
                </c:pt>
                <c:pt idx="1663">
                  <c:v>139.78781127929688</c:v>
                </c:pt>
                <c:pt idx="1664">
                  <c:v>139.87179565429688</c:v>
                </c:pt>
                <c:pt idx="1665">
                  <c:v>139.95573425292969</c:v>
                </c:pt>
                <c:pt idx="1666">
                  <c:v>140.0390625</c:v>
                </c:pt>
                <c:pt idx="1667">
                  <c:v>140.12265014648438</c:v>
                </c:pt>
                <c:pt idx="1668">
                  <c:v>140.20654296875</c:v>
                </c:pt>
                <c:pt idx="1669">
                  <c:v>140.28988647460938</c:v>
                </c:pt>
                <c:pt idx="1670">
                  <c:v>140.37351989746094</c:v>
                </c:pt>
                <c:pt idx="1671">
                  <c:v>140.45750427246094</c:v>
                </c:pt>
                <c:pt idx="1672">
                  <c:v>140.54144287109375</c:v>
                </c:pt>
                <c:pt idx="1673">
                  <c:v>140.62477111816406</c:v>
                </c:pt>
                <c:pt idx="1674">
                  <c:v>140.70835876464844</c:v>
                </c:pt>
                <c:pt idx="1675">
                  <c:v>140.79225158691406</c:v>
                </c:pt>
                <c:pt idx="1676">
                  <c:v>140.87559509277344</c:v>
                </c:pt>
                <c:pt idx="1677">
                  <c:v>140.959228515625</c:v>
                </c:pt>
                <c:pt idx="1678">
                  <c:v>141.043212890625</c:v>
                </c:pt>
                <c:pt idx="1679">
                  <c:v>141.12715148925781</c:v>
                </c:pt>
                <c:pt idx="1680">
                  <c:v>141.21047973632813</c:v>
                </c:pt>
                <c:pt idx="1681">
                  <c:v>141.2940673828125</c:v>
                </c:pt>
                <c:pt idx="1682">
                  <c:v>141.37796020507813</c:v>
                </c:pt>
                <c:pt idx="1683">
                  <c:v>141.4613037109375</c:v>
                </c:pt>
                <c:pt idx="1684">
                  <c:v>141.54493713378906</c:v>
                </c:pt>
                <c:pt idx="1685">
                  <c:v>141.62890625</c:v>
                </c:pt>
                <c:pt idx="1686">
                  <c:v>141.71286010742188</c:v>
                </c:pt>
                <c:pt idx="1687">
                  <c:v>141.79618835449219</c:v>
                </c:pt>
                <c:pt idx="1688">
                  <c:v>141.87977600097656</c:v>
                </c:pt>
                <c:pt idx="1689">
                  <c:v>141.96365356445313</c:v>
                </c:pt>
                <c:pt idx="1690">
                  <c:v>142.04701232910156</c:v>
                </c:pt>
                <c:pt idx="1691">
                  <c:v>142.13064575195313</c:v>
                </c:pt>
                <c:pt idx="1692">
                  <c:v>142.21461486816406</c:v>
                </c:pt>
                <c:pt idx="1693">
                  <c:v>142.29856872558594</c:v>
                </c:pt>
                <c:pt idx="1694">
                  <c:v>142.38189697265625</c:v>
                </c:pt>
                <c:pt idx="1695">
                  <c:v>142.46548461914063</c:v>
                </c:pt>
                <c:pt idx="1696">
                  <c:v>142.54936218261719</c:v>
                </c:pt>
                <c:pt idx="1697">
                  <c:v>142.63272094726563</c:v>
                </c:pt>
                <c:pt idx="1698">
                  <c:v>142.71633911132813</c:v>
                </c:pt>
                <c:pt idx="1699">
                  <c:v>142.80032348632813</c:v>
                </c:pt>
                <c:pt idx="1700">
                  <c:v>142.88427734375</c:v>
                </c:pt>
                <c:pt idx="1701">
                  <c:v>142.98214721679688</c:v>
                </c:pt>
                <c:pt idx="1702">
                  <c:v>143.06658935546875</c:v>
                </c:pt>
                <c:pt idx="1703">
                  <c:v>143.14791870117188</c:v>
                </c:pt>
                <c:pt idx="1704">
                  <c:v>143.23309326171875</c:v>
                </c:pt>
                <c:pt idx="1705">
                  <c:v>143.31777954101563</c:v>
                </c:pt>
                <c:pt idx="1706">
                  <c:v>143.39859008789063</c:v>
                </c:pt>
                <c:pt idx="1707">
                  <c:v>143.48277282714844</c:v>
                </c:pt>
                <c:pt idx="1708">
                  <c:v>143.56784057617188</c:v>
                </c:pt>
                <c:pt idx="1709">
                  <c:v>143.65229797363281</c:v>
                </c:pt>
                <c:pt idx="1710">
                  <c:v>143.73362731933594</c:v>
                </c:pt>
                <c:pt idx="1711">
                  <c:v>143.81880187988281</c:v>
                </c:pt>
                <c:pt idx="1712">
                  <c:v>143.90348815917969</c:v>
                </c:pt>
                <c:pt idx="1713">
                  <c:v>143.98429870605469</c:v>
                </c:pt>
                <c:pt idx="1714">
                  <c:v>144.0684814453125</c:v>
                </c:pt>
                <c:pt idx="1715">
                  <c:v>144.15354919433594</c:v>
                </c:pt>
                <c:pt idx="1716">
                  <c:v>144.23800659179688</c:v>
                </c:pt>
                <c:pt idx="1717">
                  <c:v>144.3193359375</c:v>
                </c:pt>
                <c:pt idx="1718">
                  <c:v>144.40451049804688</c:v>
                </c:pt>
                <c:pt idx="1719">
                  <c:v>144.48919677734375</c:v>
                </c:pt>
                <c:pt idx="1720">
                  <c:v>144.57000732421875</c:v>
                </c:pt>
                <c:pt idx="1721">
                  <c:v>144.65419006347656</c:v>
                </c:pt>
                <c:pt idx="1722">
                  <c:v>144.7392578125</c:v>
                </c:pt>
                <c:pt idx="1723">
                  <c:v>144.82371520996094</c:v>
                </c:pt>
                <c:pt idx="1724">
                  <c:v>144.90504455566406</c:v>
                </c:pt>
                <c:pt idx="1725">
                  <c:v>144.99021911621094</c:v>
                </c:pt>
                <c:pt idx="1726">
                  <c:v>145.07490539550781</c:v>
                </c:pt>
                <c:pt idx="1727">
                  <c:v>145.15570068359375</c:v>
                </c:pt>
                <c:pt idx="1728">
                  <c:v>145.23989868164063</c:v>
                </c:pt>
                <c:pt idx="1729">
                  <c:v>145.32496643066406</c:v>
                </c:pt>
                <c:pt idx="1730">
                  <c:v>145.40940856933594</c:v>
                </c:pt>
                <c:pt idx="1731">
                  <c:v>145.49075317382813</c:v>
                </c:pt>
                <c:pt idx="1732">
                  <c:v>145.575927734375</c:v>
                </c:pt>
                <c:pt idx="1733">
                  <c:v>145.66061401367188</c:v>
                </c:pt>
                <c:pt idx="1734">
                  <c:v>145.74140930175781</c:v>
                </c:pt>
                <c:pt idx="1735">
                  <c:v>145.82559204101563</c:v>
                </c:pt>
                <c:pt idx="1736">
                  <c:v>145.91067504882813</c:v>
                </c:pt>
                <c:pt idx="1737">
                  <c:v>145.9951171875</c:v>
                </c:pt>
                <c:pt idx="1738">
                  <c:v>146.07646179199219</c:v>
                </c:pt>
                <c:pt idx="1739">
                  <c:v>146.16163635253906</c:v>
                </c:pt>
                <c:pt idx="1740">
                  <c:v>146.24632263183594</c:v>
                </c:pt>
                <c:pt idx="1741">
                  <c:v>146.34214782714844</c:v>
                </c:pt>
                <c:pt idx="1742">
                  <c:v>146.42584228515625</c:v>
                </c:pt>
                <c:pt idx="1743">
                  <c:v>146.49638366699219</c:v>
                </c:pt>
                <c:pt idx="1744">
                  <c:v>146.58082580566406</c:v>
                </c:pt>
                <c:pt idx="1745">
                  <c:v>146.67689514160156</c:v>
                </c:pt>
                <c:pt idx="1746">
                  <c:v>146.76235961914063</c:v>
                </c:pt>
                <c:pt idx="1747">
                  <c:v>146.83203125</c:v>
                </c:pt>
                <c:pt idx="1748">
                  <c:v>146.9278564453125</c:v>
                </c:pt>
                <c:pt idx="1749">
                  <c:v>147.01155090332031</c:v>
                </c:pt>
                <c:pt idx="1750">
                  <c:v>147.09689331054688</c:v>
                </c:pt>
                <c:pt idx="1751">
                  <c:v>147.17930603027344</c:v>
                </c:pt>
                <c:pt idx="1752">
                  <c:v>147.26260375976563</c:v>
                </c:pt>
                <c:pt idx="1753">
                  <c:v>147.34806823730469</c:v>
                </c:pt>
                <c:pt idx="1754">
                  <c:v>147.43020629882813</c:v>
                </c:pt>
                <c:pt idx="1755">
                  <c:v>147.51356506347656</c:v>
                </c:pt>
                <c:pt idx="1756">
                  <c:v>147.59725952148438</c:v>
                </c:pt>
                <c:pt idx="1757">
                  <c:v>147.68260192871094</c:v>
                </c:pt>
                <c:pt idx="1758">
                  <c:v>147.7650146484375</c:v>
                </c:pt>
                <c:pt idx="1759">
                  <c:v>147.84831237792969</c:v>
                </c:pt>
                <c:pt idx="1760">
                  <c:v>147.93376159667969</c:v>
                </c:pt>
                <c:pt idx="1761">
                  <c:v>148.01591491699219</c:v>
                </c:pt>
                <c:pt idx="1762">
                  <c:v>148.09927368164063</c:v>
                </c:pt>
                <c:pt idx="1763">
                  <c:v>148.18296813964844</c:v>
                </c:pt>
                <c:pt idx="1764">
                  <c:v>148.268310546875</c:v>
                </c:pt>
                <c:pt idx="1765">
                  <c:v>148.35072326660156</c:v>
                </c:pt>
                <c:pt idx="1766">
                  <c:v>148.43402099609375</c:v>
                </c:pt>
                <c:pt idx="1767">
                  <c:v>148.51947021484375</c:v>
                </c:pt>
                <c:pt idx="1768">
                  <c:v>148.60162353515625</c:v>
                </c:pt>
                <c:pt idx="1769">
                  <c:v>148.68498229980469</c:v>
                </c:pt>
                <c:pt idx="1770">
                  <c:v>148.76866149902344</c:v>
                </c:pt>
                <c:pt idx="1771">
                  <c:v>148.85401916503906</c:v>
                </c:pt>
                <c:pt idx="1772">
                  <c:v>148.93643188476563</c:v>
                </c:pt>
                <c:pt idx="1773">
                  <c:v>149.01971435546875</c:v>
                </c:pt>
                <c:pt idx="1774">
                  <c:v>149.10517883300781</c:v>
                </c:pt>
                <c:pt idx="1775">
                  <c:v>149.18733215332031</c:v>
                </c:pt>
                <c:pt idx="1776">
                  <c:v>149.27069091796875</c:v>
                </c:pt>
                <c:pt idx="1777">
                  <c:v>149.3543701171875</c:v>
                </c:pt>
                <c:pt idx="1778">
                  <c:v>149.43972778320313</c:v>
                </c:pt>
                <c:pt idx="1779">
                  <c:v>149.52214050292969</c:v>
                </c:pt>
                <c:pt idx="1780">
                  <c:v>149.60542297363281</c:v>
                </c:pt>
                <c:pt idx="1781">
                  <c:v>149.69088745117188</c:v>
                </c:pt>
                <c:pt idx="1782">
                  <c:v>149.77304077148438</c:v>
                </c:pt>
                <c:pt idx="1783">
                  <c:v>149.85638427734375</c:v>
                </c:pt>
                <c:pt idx="1784">
                  <c:v>149.94007873535156</c:v>
                </c:pt>
                <c:pt idx="1785">
                  <c:v>150.02543640136719</c:v>
                </c:pt>
                <c:pt idx="1786">
                  <c:v>150.12094116210938</c:v>
                </c:pt>
                <c:pt idx="1787">
                  <c:v>150.2071533203125</c:v>
                </c:pt>
                <c:pt idx="1788">
                  <c:v>150.27659606933594</c:v>
                </c:pt>
                <c:pt idx="1789">
                  <c:v>150.3717041015625</c:v>
                </c:pt>
                <c:pt idx="1790">
                  <c:v>150.45687866210938</c:v>
                </c:pt>
                <c:pt idx="1791">
                  <c:v>150.54171752929688</c:v>
                </c:pt>
                <c:pt idx="1792">
                  <c:v>150.62506103515625</c:v>
                </c:pt>
                <c:pt idx="1793">
                  <c:v>150.70664978027344</c:v>
                </c:pt>
                <c:pt idx="1794">
                  <c:v>150.79286193847656</c:v>
                </c:pt>
                <c:pt idx="1795">
                  <c:v>150.876220703125</c:v>
                </c:pt>
                <c:pt idx="1796">
                  <c:v>150.95741271972656</c:v>
                </c:pt>
                <c:pt idx="1797">
                  <c:v>151.04258728027344</c:v>
                </c:pt>
                <c:pt idx="1798">
                  <c:v>151.12741088867188</c:v>
                </c:pt>
                <c:pt idx="1799">
                  <c:v>151.21076965332031</c:v>
                </c:pt>
                <c:pt idx="1800">
                  <c:v>151.2923583984375</c:v>
                </c:pt>
                <c:pt idx="1801">
                  <c:v>151.37855529785156</c:v>
                </c:pt>
                <c:pt idx="1802">
                  <c:v>151.46192932128906</c:v>
                </c:pt>
                <c:pt idx="1803">
                  <c:v>151.54312133789063</c:v>
                </c:pt>
                <c:pt idx="1804">
                  <c:v>151.6282958984375</c:v>
                </c:pt>
                <c:pt idx="1805">
                  <c:v>151.71311950683594</c:v>
                </c:pt>
                <c:pt idx="1806">
                  <c:v>151.79646301269531</c:v>
                </c:pt>
                <c:pt idx="1807">
                  <c:v>151.87806701660156</c:v>
                </c:pt>
                <c:pt idx="1808">
                  <c:v>151.96426391601563</c:v>
                </c:pt>
                <c:pt idx="1809">
                  <c:v>152.04763793945313</c:v>
                </c:pt>
                <c:pt idx="1810">
                  <c:v>152.12882995605469</c:v>
                </c:pt>
                <c:pt idx="1811">
                  <c:v>152.21400451660156</c:v>
                </c:pt>
                <c:pt idx="1812">
                  <c:v>152.298828125</c:v>
                </c:pt>
                <c:pt idx="1813">
                  <c:v>152.38217163085938</c:v>
                </c:pt>
                <c:pt idx="1814">
                  <c:v>152.46377563476563</c:v>
                </c:pt>
                <c:pt idx="1815">
                  <c:v>152.54997253417969</c:v>
                </c:pt>
                <c:pt idx="1816">
                  <c:v>152.63334655761719</c:v>
                </c:pt>
                <c:pt idx="1817">
                  <c:v>152.71452331542969</c:v>
                </c:pt>
                <c:pt idx="1818">
                  <c:v>152.79969787597656</c:v>
                </c:pt>
                <c:pt idx="1819">
                  <c:v>152.88453674316406</c:v>
                </c:pt>
                <c:pt idx="1820">
                  <c:v>152.96788024902344</c:v>
                </c:pt>
                <c:pt idx="1821">
                  <c:v>153.04948425292969</c:v>
                </c:pt>
                <c:pt idx="1822">
                  <c:v>153.13568115234375</c:v>
                </c:pt>
                <c:pt idx="1823">
                  <c:v>153.21905517578125</c:v>
                </c:pt>
                <c:pt idx="1824">
                  <c:v>153.30023193359375</c:v>
                </c:pt>
                <c:pt idx="1825">
                  <c:v>153.38540649414063</c:v>
                </c:pt>
                <c:pt idx="1826">
                  <c:v>153.47024536132813</c:v>
                </c:pt>
                <c:pt idx="1827">
                  <c:v>153.5535888671875</c:v>
                </c:pt>
                <c:pt idx="1828">
                  <c:v>153.6497802734375</c:v>
                </c:pt>
                <c:pt idx="1829">
                  <c:v>153.72138977050781</c:v>
                </c:pt>
                <c:pt idx="1830">
                  <c:v>153.80476379394531</c:v>
                </c:pt>
                <c:pt idx="1831">
                  <c:v>153.90077209472656</c:v>
                </c:pt>
                <c:pt idx="1832">
                  <c:v>153.98623657226563</c:v>
                </c:pt>
                <c:pt idx="1833">
                  <c:v>154.0682373046875</c:v>
                </c:pt>
                <c:pt idx="1834">
                  <c:v>154.1522216796875</c:v>
                </c:pt>
                <c:pt idx="1835">
                  <c:v>154.23548889160156</c:v>
                </c:pt>
                <c:pt idx="1836">
                  <c:v>154.31916809082031</c:v>
                </c:pt>
                <c:pt idx="1837">
                  <c:v>154.40318298339844</c:v>
                </c:pt>
                <c:pt idx="1838">
                  <c:v>154.48648071289063</c:v>
                </c:pt>
                <c:pt idx="1839">
                  <c:v>154.57194519042969</c:v>
                </c:pt>
                <c:pt idx="1840">
                  <c:v>154.65394592285156</c:v>
                </c:pt>
                <c:pt idx="1841">
                  <c:v>154.7379150390625</c:v>
                </c:pt>
                <c:pt idx="1842">
                  <c:v>154.82119750976563</c:v>
                </c:pt>
                <c:pt idx="1843">
                  <c:v>154.90487670898438</c:v>
                </c:pt>
                <c:pt idx="1844">
                  <c:v>154.9888916015625</c:v>
                </c:pt>
                <c:pt idx="1845">
                  <c:v>155.07218933105469</c:v>
                </c:pt>
                <c:pt idx="1846">
                  <c:v>155.15763854980469</c:v>
                </c:pt>
                <c:pt idx="1847">
                  <c:v>155.23963928222656</c:v>
                </c:pt>
                <c:pt idx="1848">
                  <c:v>155.32362365722656</c:v>
                </c:pt>
                <c:pt idx="1849">
                  <c:v>155.40689086914063</c:v>
                </c:pt>
                <c:pt idx="1850">
                  <c:v>155.49058532714844</c:v>
                </c:pt>
                <c:pt idx="1851">
                  <c:v>155.57460021972656</c:v>
                </c:pt>
                <c:pt idx="1852">
                  <c:v>155.65789794921875</c:v>
                </c:pt>
                <c:pt idx="1853">
                  <c:v>155.74334716796875</c:v>
                </c:pt>
                <c:pt idx="1854">
                  <c:v>155.82534790039063</c:v>
                </c:pt>
                <c:pt idx="1855">
                  <c:v>155.90933227539063</c:v>
                </c:pt>
                <c:pt idx="1856">
                  <c:v>155.99259948730469</c:v>
                </c:pt>
                <c:pt idx="1857">
                  <c:v>156.07627868652344</c:v>
                </c:pt>
                <c:pt idx="1858">
                  <c:v>156.16029357910156</c:v>
                </c:pt>
                <c:pt idx="1859">
                  <c:v>156.24360656738281</c:v>
                </c:pt>
                <c:pt idx="1860">
                  <c:v>156.32905578613281</c:v>
                </c:pt>
                <c:pt idx="1861">
                  <c:v>156.41105651855469</c:v>
                </c:pt>
                <c:pt idx="1862">
                  <c:v>156.49504089355469</c:v>
                </c:pt>
                <c:pt idx="1863">
                  <c:v>156.57830810546875</c:v>
                </c:pt>
                <c:pt idx="1864">
                  <c:v>156.6619873046875</c:v>
                </c:pt>
                <c:pt idx="1865">
                  <c:v>156.74600219726563</c:v>
                </c:pt>
                <c:pt idx="1866">
                  <c:v>156.82929992675781</c:v>
                </c:pt>
                <c:pt idx="1867">
                  <c:v>156.91476440429688</c:v>
                </c:pt>
                <c:pt idx="1868">
                  <c:v>156.99676513671875</c:v>
                </c:pt>
                <c:pt idx="1869">
                  <c:v>157.08074951171875</c:v>
                </c:pt>
                <c:pt idx="1870">
                  <c:v>157.16401672363281</c:v>
                </c:pt>
                <c:pt idx="1871">
                  <c:v>157.26033020019531</c:v>
                </c:pt>
                <c:pt idx="1872">
                  <c:v>157.34457397460938</c:v>
                </c:pt>
                <c:pt idx="1873">
                  <c:v>157.43096923828125</c:v>
                </c:pt>
                <c:pt idx="1874">
                  <c:v>157.50047302246094</c:v>
                </c:pt>
                <c:pt idx="1875">
                  <c:v>157.59530639648438</c:v>
                </c:pt>
                <c:pt idx="1876">
                  <c:v>157.67950439453125</c:v>
                </c:pt>
                <c:pt idx="1877">
                  <c:v>157.7652587890625</c:v>
                </c:pt>
                <c:pt idx="1878">
                  <c:v>157.84603881835938</c:v>
                </c:pt>
                <c:pt idx="1879">
                  <c:v>157.93028259277344</c:v>
                </c:pt>
                <c:pt idx="1880">
                  <c:v>158.01667785644531</c:v>
                </c:pt>
                <c:pt idx="1881">
                  <c:v>158.10006713867188</c:v>
                </c:pt>
                <c:pt idx="1882">
                  <c:v>158.18101501464844</c:v>
                </c:pt>
                <c:pt idx="1883">
                  <c:v>158.26521301269531</c:v>
                </c:pt>
                <c:pt idx="1884">
                  <c:v>158.35096740722656</c:v>
                </c:pt>
                <c:pt idx="1885">
                  <c:v>158.43174743652344</c:v>
                </c:pt>
                <c:pt idx="1886">
                  <c:v>158.5159912109375</c:v>
                </c:pt>
                <c:pt idx="1887">
                  <c:v>158.60238647460938</c:v>
                </c:pt>
                <c:pt idx="1888">
                  <c:v>158.68577575683594</c:v>
                </c:pt>
                <c:pt idx="1889">
                  <c:v>158.7667236328125</c:v>
                </c:pt>
                <c:pt idx="1890">
                  <c:v>158.85092163085938</c:v>
                </c:pt>
                <c:pt idx="1891">
                  <c:v>158.93667602539063</c:v>
                </c:pt>
                <c:pt idx="1892">
                  <c:v>159.0174560546875</c:v>
                </c:pt>
                <c:pt idx="1893">
                  <c:v>159.10169982910156</c:v>
                </c:pt>
                <c:pt idx="1894">
                  <c:v>159.18809509277344</c:v>
                </c:pt>
                <c:pt idx="1895">
                  <c:v>159.271484375</c:v>
                </c:pt>
                <c:pt idx="1896">
                  <c:v>159.3524169921875</c:v>
                </c:pt>
                <c:pt idx="1897">
                  <c:v>159.43663024902344</c:v>
                </c:pt>
                <c:pt idx="1898">
                  <c:v>159.52238464355469</c:v>
                </c:pt>
                <c:pt idx="1899">
                  <c:v>159.60316467285156</c:v>
                </c:pt>
                <c:pt idx="1900">
                  <c:v>159.68740844726563</c:v>
                </c:pt>
                <c:pt idx="1901">
                  <c:v>159.7738037109375</c:v>
                </c:pt>
                <c:pt idx="1902">
                  <c:v>159.85719299316406</c:v>
                </c:pt>
                <c:pt idx="1903">
                  <c:v>159.93812561035156</c:v>
                </c:pt>
                <c:pt idx="1904">
                  <c:v>160.0223388671875</c:v>
                </c:pt>
                <c:pt idx="1905">
                  <c:v>160.10809326171875</c:v>
                </c:pt>
                <c:pt idx="1906">
                  <c:v>160.18887329101563</c:v>
                </c:pt>
                <c:pt idx="1907">
                  <c:v>160.27311706542969</c:v>
                </c:pt>
                <c:pt idx="1908">
                  <c:v>160.35951232910156</c:v>
                </c:pt>
                <c:pt idx="1909">
                  <c:v>160.44290161132813</c:v>
                </c:pt>
                <c:pt idx="1910">
                  <c:v>160.53880310058594</c:v>
                </c:pt>
                <c:pt idx="1911">
                  <c:v>160.6080322265625</c:v>
                </c:pt>
                <c:pt idx="1912">
                  <c:v>160.69380187988281</c:v>
                </c:pt>
                <c:pt idx="1913">
                  <c:v>160.78962707519531</c:v>
                </c:pt>
                <c:pt idx="1914">
                  <c:v>160.87326049804688</c:v>
                </c:pt>
                <c:pt idx="1915">
                  <c:v>160.94522094726563</c:v>
                </c:pt>
                <c:pt idx="1916">
                  <c:v>161.02861022949219</c:v>
                </c:pt>
                <c:pt idx="1917">
                  <c:v>161.12451171875</c:v>
                </c:pt>
                <c:pt idx="1918">
                  <c:v>161.20809936523438</c:v>
                </c:pt>
                <c:pt idx="1919">
                  <c:v>161.29197692871094</c:v>
                </c:pt>
                <c:pt idx="1920">
                  <c:v>161.37533569335938</c:v>
                </c:pt>
                <c:pt idx="1921">
                  <c:v>161.45896911621094</c:v>
                </c:pt>
                <c:pt idx="1922">
                  <c:v>161.54293823242188</c:v>
                </c:pt>
                <c:pt idx="1923">
                  <c:v>161.62689208984375</c:v>
                </c:pt>
                <c:pt idx="1924">
                  <c:v>161.71022033691406</c:v>
                </c:pt>
                <c:pt idx="1925">
                  <c:v>161.79380798339844</c:v>
                </c:pt>
                <c:pt idx="1926">
                  <c:v>161.877685546875</c:v>
                </c:pt>
                <c:pt idx="1927">
                  <c:v>161.96104431152344</c:v>
                </c:pt>
                <c:pt idx="1928">
                  <c:v>162.044677734375</c:v>
                </c:pt>
                <c:pt idx="1929">
                  <c:v>162.12864685058594</c:v>
                </c:pt>
                <c:pt idx="1930">
                  <c:v>162.21260070800781</c:v>
                </c:pt>
                <c:pt idx="1931">
                  <c:v>162.29592895507813</c:v>
                </c:pt>
                <c:pt idx="1932">
                  <c:v>162.3795166015625</c:v>
                </c:pt>
                <c:pt idx="1933">
                  <c:v>162.46339416503906</c:v>
                </c:pt>
                <c:pt idx="1934">
                  <c:v>162.5467529296875</c:v>
                </c:pt>
                <c:pt idx="1935">
                  <c:v>162.63037109375</c:v>
                </c:pt>
                <c:pt idx="1936">
                  <c:v>162.71435546875</c:v>
                </c:pt>
                <c:pt idx="1937">
                  <c:v>162.79830932617188</c:v>
                </c:pt>
                <c:pt idx="1938">
                  <c:v>162.88163757324219</c:v>
                </c:pt>
                <c:pt idx="1939">
                  <c:v>162.96522521972656</c:v>
                </c:pt>
                <c:pt idx="1940">
                  <c:v>163.04910278320313</c:v>
                </c:pt>
                <c:pt idx="1941">
                  <c:v>163.1324462890625</c:v>
                </c:pt>
                <c:pt idx="1942">
                  <c:v>163.21607971191406</c:v>
                </c:pt>
                <c:pt idx="1943">
                  <c:v>163.30006408691406</c:v>
                </c:pt>
                <c:pt idx="1944">
                  <c:v>163.38401794433594</c:v>
                </c:pt>
                <c:pt idx="1945">
                  <c:v>163.46733093261719</c:v>
                </c:pt>
                <c:pt idx="1946">
                  <c:v>163.55093383789063</c:v>
                </c:pt>
                <c:pt idx="1947">
                  <c:v>163.63481140136719</c:v>
                </c:pt>
                <c:pt idx="1948">
                  <c:v>163.71815490722656</c:v>
                </c:pt>
                <c:pt idx="1949">
                  <c:v>163.80178833007813</c:v>
                </c:pt>
                <c:pt idx="1950">
                  <c:v>163.88577270507813</c:v>
                </c:pt>
                <c:pt idx="1951">
                  <c:v>163.9697265625</c:v>
                </c:pt>
                <c:pt idx="1952">
                  <c:v>164.05303955078125</c:v>
                </c:pt>
                <c:pt idx="1953">
                  <c:v>164.13662719726563</c:v>
                </c:pt>
                <c:pt idx="1954">
                  <c:v>164.22052001953125</c:v>
                </c:pt>
                <c:pt idx="1955">
                  <c:v>164.31854248046875</c:v>
                </c:pt>
                <c:pt idx="1956">
                  <c:v>164.40322875976563</c:v>
                </c:pt>
                <c:pt idx="1957">
                  <c:v>164.48403930664063</c:v>
                </c:pt>
                <c:pt idx="1958">
                  <c:v>164.56822204589844</c:v>
                </c:pt>
                <c:pt idx="1959">
                  <c:v>164.65328979492188</c:v>
                </c:pt>
                <c:pt idx="1960">
                  <c:v>164.73773193359375</c:v>
                </c:pt>
                <c:pt idx="1961">
                  <c:v>164.81907653808594</c:v>
                </c:pt>
                <c:pt idx="1962">
                  <c:v>164.90425109863281</c:v>
                </c:pt>
                <c:pt idx="1963">
                  <c:v>164.98893737792969</c:v>
                </c:pt>
                <c:pt idx="1964">
                  <c:v>165.06973266601563</c:v>
                </c:pt>
                <c:pt idx="1965">
                  <c:v>165.15391540527344</c:v>
                </c:pt>
                <c:pt idx="1966">
                  <c:v>165.23899841308594</c:v>
                </c:pt>
                <c:pt idx="1967">
                  <c:v>165.32344055175781</c:v>
                </c:pt>
                <c:pt idx="1968">
                  <c:v>165.40478515625</c:v>
                </c:pt>
                <c:pt idx="1969">
                  <c:v>165.48995971679688</c:v>
                </c:pt>
                <c:pt idx="1970">
                  <c:v>165.57464599609375</c:v>
                </c:pt>
                <c:pt idx="1971">
                  <c:v>165.65544128417969</c:v>
                </c:pt>
                <c:pt idx="1972">
                  <c:v>165.7396240234375</c:v>
                </c:pt>
                <c:pt idx="1973">
                  <c:v>165.82470703125</c:v>
                </c:pt>
                <c:pt idx="1974">
                  <c:v>165.90914916992188</c:v>
                </c:pt>
                <c:pt idx="1975">
                  <c:v>165.99049377441406</c:v>
                </c:pt>
                <c:pt idx="1976">
                  <c:v>166.07566833496094</c:v>
                </c:pt>
                <c:pt idx="1977">
                  <c:v>166.16035461425781</c:v>
                </c:pt>
                <c:pt idx="1978">
                  <c:v>166.24114990234375</c:v>
                </c:pt>
                <c:pt idx="1979">
                  <c:v>166.32533264160156</c:v>
                </c:pt>
                <c:pt idx="1980">
                  <c:v>166.41041564941406</c:v>
                </c:pt>
                <c:pt idx="1981">
                  <c:v>166.49485778808594</c:v>
                </c:pt>
                <c:pt idx="1982">
                  <c:v>166.57620239257813</c:v>
                </c:pt>
                <c:pt idx="1983">
                  <c:v>166.661376953125</c:v>
                </c:pt>
                <c:pt idx="1984">
                  <c:v>166.74606323242188</c:v>
                </c:pt>
                <c:pt idx="1985">
                  <c:v>166.82685852050781</c:v>
                </c:pt>
                <c:pt idx="1986">
                  <c:v>166.91104125976563</c:v>
                </c:pt>
                <c:pt idx="1987">
                  <c:v>166.99612426757813</c:v>
                </c:pt>
                <c:pt idx="1988">
                  <c:v>167.08056640625</c:v>
                </c:pt>
                <c:pt idx="1989">
                  <c:v>167.16191101074219</c:v>
                </c:pt>
                <c:pt idx="1990">
                  <c:v>167.2470703125</c:v>
                </c:pt>
                <c:pt idx="1991">
                  <c:v>167.33177185058594</c:v>
                </c:pt>
                <c:pt idx="1992">
                  <c:v>167.41256713867188</c:v>
                </c:pt>
                <c:pt idx="1993">
                  <c:v>167.49674987792969</c:v>
                </c:pt>
                <c:pt idx="1994">
                  <c:v>167.58183288574219</c:v>
                </c:pt>
                <c:pt idx="1995">
                  <c:v>167.66627502441406</c:v>
                </c:pt>
                <c:pt idx="1996">
                  <c:v>167.76234436035156</c:v>
                </c:pt>
                <c:pt idx="1997">
                  <c:v>167.83277893066406</c:v>
                </c:pt>
                <c:pt idx="1998">
                  <c:v>167.91746520996094</c:v>
                </c:pt>
                <c:pt idx="1999">
                  <c:v>168</c:v>
                </c:pt>
              </c:numCache>
            </c:numRef>
          </c:xVal>
          <c:yVal>
            <c:numRef>
              <c:f>'Conc Profiles CSys(CPlasma)'!$D$31:$BYA$31</c:f>
              <c:numCache>
                <c:formatCode>0.00E+00</c:formatCode>
                <c:ptCount val="2000"/>
                <c:pt idx="0">
                  <c:v>0</c:v>
                </c:pt>
                <c:pt idx="1">
                  <c:v>1.9418457616120568E-2</c:v>
                </c:pt>
                <c:pt idx="2">
                  <c:v>0.14611542522907248</c:v>
                </c:pt>
                <c:pt idx="3">
                  <c:v>0.37869114875793453</c:v>
                </c:pt>
                <c:pt idx="4">
                  <c:v>0.67653701007366174</c:v>
                </c:pt>
                <c:pt idx="5">
                  <c:v>0.99288954734802226</c:v>
                </c:pt>
                <c:pt idx="6">
                  <c:v>1.3054468154907222</c:v>
                </c:pt>
                <c:pt idx="7">
                  <c:v>1.6687197983264921</c:v>
                </c:pt>
                <c:pt idx="8">
                  <c:v>1.9487135171890246</c:v>
                </c:pt>
                <c:pt idx="9">
                  <c:v>2.2671166539192198</c:v>
                </c:pt>
                <c:pt idx="10">
                  <c:v>2.5401421189308158</c:v>
                </c:pt>
                <c:pt idx="11">
                  <c:v>2.7870187163352966</c:v>
                </c:pt>
                <c:pt idx="12">
                  <c:v>3.0380791902542112</c:v>
                </c:pt>
                <c:pt idx="13">
                  <c:v>3.2969110012054443</c:v>
                </c:pt>
                <c:pt idx="14">
                  <c:v>3.5082692861557003</c:v>
                </c:pt>
                <c:pt idx="15">
                  <c:v>3.6968049168586727</c:v>
                </c:pt>
                <c:pt idx="16">
                  <c:v>3.8884843468666075</c:v>
                </c:pt>
                <c:pt idx="17">
                  <c:v>3.9720736265182484</c:v>
                </c:pt>
                <c:pt idx="18">
                  <c:v>4.0421240329742414</c:v>
                </c:pt>
                <c:pt idx="19">
                  <c:v>4.1506124496459949</c:v>
                </c:pt>
                <c:pt idx="20">
                  <c:v>4.2537858486175537</c:v>
                </c:pt>
                <c:pt idx="21">
                  <c:v>4.3280774831771849</c:v>
                </c:pt>
                <c:pt idx="22">
                  <c:v>4.376739263534545</c:v>
                </c:pt>
                <c:pt idx="23">
                  <c:v>4.4349286556243888</c:v>
                </c:pt>
                <c:pt idx="24">
                  <c:v>4.4870235443115218</c:v>
                </c:pt>
                <c:pt idx="25">
                  <c:v>4.5254949331283552</c:v>
                </c:pt>
                <c:pt idx="26">
                  <c:v>4.5625190734863263</c:v>
                </c:pt>
                <c:pt idx="27">
                  <c:v>4.5918826580047591</c:v>
                </c:pt>
                <c:pt idx="28">
                  <c:v>4.6142946243286111</c:v>
                </c:pt>
                <c:pt idx="29">
                  <c:v>4.6323861837387064</c:v>
                </c:pt>
                <c:pt idx="30">
                  <c:v>4.6445325136184676</c:v>
                </c:pt>
                <c:pt idx="31">
                  <c:v>4.6539509057998645</c:v>
                </c:pt>
                <c:pt idx="32">
                  <c:v>4.6594171762466416</c:v>
                </c:pt>
                <c:pt idx="33">
                  <c:v>4.6623305320739732</c:v>
                </c:pt>
                <c:pt idx="34">
                  <c:v>4.6622070789337151</c:v>
                </c:pt>
                <c:pt idx="35">
                  <c:v>4.6599986314773556</c:v>
                </c:pt>
                <c:pt idx="36">
                  <c:v>4.6555484056472771</c:v>
                </c:pt>
                <c:pt idx="37">
                  <c:v>4.6498171806335442</c:v>
                </c:pt>
                <c:pt idx="38">
                  <c:v>4.6420087575912472</c:v>
                </c:pt>
                <c:pt idx="39">
                  <c:v>4.6289932489395138</c:v>
                </c:pt>
                <c:pt idx="40">
                  <c:v>4.6204416751861572</c:v>
                </c:pt>
                <c:pt idx="41">
                  <c:v>4.6096343517303469</c:v>
                </c:pt>
                <c:pt idx="42">
                  <c:v>4.601337194442749</c:v>
                </c:pt>
                <c:pt idx="43">
                  <c:v>4.590049457550049</c:v>
                </c:pt>
                <c:pt idx="44">
                  <c:v>4.5768115758895869</c:v>
                </c:pt>
                <c:pt idx="45">
                  <c:v>4.5628390789031981</c:v>
                </c:pt>
                <c:pt idx="46">
                  <c:v>4.5490839004516594</c:v>
                </c:pt>
                <c:pt idx="47">
                  <c:v>4.5335240125656124</c:v>
                </c:pt>
                <c:pt idx="48">
                  <c:v>4.5174631834030148</c:v>
                </c:pt>
                <c:pt idx="49">
                  <c:v>4.4935882806777956</c:v>
                </c:pt>
                <c:pt idx="50">
                  <c:v>4.4729167699813841</c:v>
                </c:pt>
                <c:pt idx="51">
                  <c:v>4.4487495660781855</c:v>
                </c:pt>
                <c:pt idx="52">
                  <c:v>4.4244833469390867</c:v>
                </c:pt>
                <c:pt idx="53">
                  <c:v>4.3999594926834096</c:v>
                </c:pt>
                <c:pt idx="54">
                  <c:v>4.3757416725158684</c:v>
                </c:pt>
                <c:pt idx="55">
                  <c:v>4.3513650417327874</c:v>
                </c:pt>
                <c:pt idx="56">
                  <c:v>4.32651970386505</c:v>
                </c:pt>
                <c:pt idx="57">
                  <c:v>4.3049747228622426</c:v>
                </c:pt>
                <c:pt idx="58">
                  <c:v>4.2827445983886703</c:v>
                </c:pt>
                <c:pt idx="59">
                  <c:v>4.2711868047714221</c:v>
                </c:pt>
                <c:pt idx="60">
                  <c:v>4.2582650184631339</c:v>
                </c:pt>
                <c:pt idx="61">
                  <c:v>4.2468799591064439</c:v>
                </c:pt>
                <c:pt idx="62">
                  <c:v>4.2353854417800889</c:v>
                </c:pt>
                <c:pt idx="63">
                  <c:v>4.2238057136535634</c:v>
                </c:pt>
                <c:pt idx="64">
                  <c:v>4.2121540307998648</c:v>
                </c:pt>
                <c:pt idx="65">
                  <c:v>4.2006605863571158</c:v>
                </c:pt>
                <c:pt idx="66">
                  <c:v>4.1888568401336661</c:v>
                </c:pt>
                <c:pt idx="67">
                  <c:v>4.1758649349212646</c:v>
                </c:pt>
                <c:pt idx="68">
                  <c:v>4.1642390489578247</c:v>
                </c:pt>
                <c:pt idx="69">
                  <c:v>4.1528397321701052</c:v>
                </c:pt>
                <c:pt idx="70">
                  <c:v>4.1303340673446653</c:v>
                </c:pt>
                <c:pt idx="71">
                  <c:v>4.1108232975006098</c:v>
                </c:pt>
                <c:pt idx="72">
                  <c:v>4.0883991479873654</c:v>
                </c:pt>
                <c:pt idx="73">
                  <c:v>4.0685741662979122</c:v>
                </c:pt>
                <c:pt idx="74">
                  <c:v>4.0464336156845082</c:v>
                </c:pt>
                <c:pt idx="75">
                  <c:v>4.0269554853439322</c:v>
                </c:pt>
                <c:pt idx="76">
                  <c:v>4.0072233676910392</c:v>
                </c:pt>
                <c:pt idx="77">
                  <c:v>3.9851447105407702</c:v>
                </c:pt>
                <c:pt idx="78">
                  <c:v>3.9660882711410506</c:v>
                </c:pt>
                <c:pt idx="79">
                  <c:v>3.9434857130050642</c:v>
                </c:pt>
                <c:pt idx="80">
                  <c:v>3.9247106552124005</c:v>
                </c:pt>
                <c:pt idx="81">
                  <c:v>3.902243995666502</c:v>
                </c:pt>
                <c:pt idx="82">
                  <c:v>3.8830999135971052</c:v>
                </c:pt>
                <c:pt idx="83">
                  <c:v>3.8642282485961896</c:v>
                </c:pt>
                <c:pt idx="84">
                  <c:v>3.8420143008232097</c:v>
                </c:pt>
                <c:pt idx="85">
                  <c:v>3.823382496833799</c:v>
                </c:pt>
                <c:pt idx="86">
                  <c:v>3.8049686431884746</c:v>
                </c:pt>
                <c:pt idx="87">
                  <c:v>3.7918992042541486</c:v>
                </c:pt>
                <c:pt idx="88">
                  <c:v>3.7803667068481426</c:v>
                </c:pt>
                <c:pt idx="89">
                  <c:v>3.769020509719847</c:v>
                </c:pt>
                <c:pt idx="90">
                  <c:v>3.7578300118446331</c:v>
                </c:pt>
                <c:pt idx="91">
                  <c:v>3.7464083790779097</c:v>
                </c:pt>
                <c:pt idx="92">
                  <c:v>3.7336664438247666</c:v>
                </c:pt>
                <c:pt idx="93">
                  <c:v>3.722416746616362</c:v>
                </c:pt>
                <c:pt idx="94">
                  <c:v>3.7113649010658252</c:v>
                </c:pt>
                <c:pt idx="95">
                  <c:v>3.700228428840636</c:v>
                </c:pt>
                <c:pt idx="96">
                  <c:v>3.6894132494926439</c:v>
                </c:pt>
                <c:pt idx="97">
                  <c:v>3.6783559441566456</c:v>
                </c:pt>
                <c:pt idx="98">
                  <c:v>3.6661623358726492</c:v>
                </c:pt>
                <c:pt idx="99">
                  <c:v>3.655384850502013</c:v>
                </c:pt>
                <c:pt idx="100">
                  <c:v>3.6446823239326469</c:v>
                </c:pt>
                <c:pt idx="101">
                  <c:v>3.6340234518051138</c:v>
                </c:pt>
                <c:pt idx="102">
                  <c:v>3.6233678102493281</c:v>
                </c:pt>
                <c:pt idx="103">
                  <c:v>3.6116009354591361</c:v>
                </c:pt>
                <c:pt idx="104">
                  <c:v>3.6009303092956535</c:v>
                </c:pt>
                <c:pt idx="105">
                  <c:v>3.5907553672790522</c:v>
                </c:pt>
                <c:pt idx="106">
                  <c:v>3.5803183913230892</c:v>
                </c:pt>
                <c:pt idx="107">
                  <c:v>3.5686633110046384</c:v>
                </c:pt>
                <c:pt idx="108">
                  <c:v>3.5584078073501582</c:v>
                </c:pt>
                <c:pt idx="109">
                  <c:v>3.5483228921890255</c:v>
                </c:pt>
                <c:pt idx="110">
                  <c:v>3.5381864190101622</c:v>
                </c:pt>
                <c:pt idx="111">
                  <c:v>3.5282268524169922</c:v>
                </c:pt>
                <c:pt idx="112">
                  <c:v>3.5181745529174804</c:v>
                </c:pt>
                <c:pt idx="113">
                  <c:v>3.5066285252571108</c:v>
                </c:pt>
                <c:pt idx="114">
                  <c:v>3.4951235771179201</c:v>
                </c:pt>
                <c:pt idx="115">
                  <c:v>3.4861319541931151</c:v>
                </c:pt>
                <c:pt idx="116">
                  <c:v>3.4771472692489622</c:v>
                </c:pt>
                <c:pt idx="117">
                  <c:v>3.4675905108451843</c:v>
                </c:pt>
                <c:pt idx="118">
                  <c:v>3.4583567857742308</c:v>
                </c:pt>
                <c:pt idx="119">
                  <c:v>3.4490189552307129</c:v>
                </c:pt>
                <c:pt idx="120">
                  <c:v>3.4397556543350221</c:v>
                </c:pt>
                <c:pt idx="121">
                  <c:v>3.4305181980133055</c:v>
                </c:pt>
                <c:pt idx="122">
                  <c:v>3.4201823472976685</c:v>
                </c:pt>
                <c:pt idx="123">
                  <c:v>3.4110295891761777</c:v>
                </c:pt>
                <c:pt idx="124">
                  <c:v>3.4020931005477903</c:v>
                </c:pt>
                <c:pt idx="125">
                  <c:v>3.3932257652282716</c:v>
                </c:pt>
                <c:pt idx="126">
                  <c:v>3.3842620253562927</c:v>
                </c:pt>
                <c:pt idx="127">
                  <c:v>3.3742081999778746</c:v>
                </c:pt>
                <c:pt idx="128">
                  <c:v>3.365330696105957</c:v>
                </c:pt>
                <c:pt idx="129">
                  <c:v>3.3566668272018432</c:v>
                </c:pt>
                <c:pt idx="130">
                  <c:v>3.347937977313995</c:v>
                </c:pt>
                <c:pt idx="131">
                  <c:v>3.3393905043601988</c:v>
                </c:pt>
                <c:pt idx="132">
                  <c:v>3.3295754075050352</c:v>
                </c:pt>
                <c:pt idx="133">
                  <c:v>3.3210347652435299</c:v>
                </c:pt>
                <c:pt idx="134">
                  <c:v>3.3125985503196715</c:v>
                </c:pt>
                <c:pt idx="135">
                  <c:v>3.3042241930961609</c:v>
                </c:pt>
                <c:pt idx="136">
                  <c:v>3.2958297252655027</c:v>
                </c:pt>
                <c:pt idx="137">
                  <c:v>3.2863267660140991</c:v>
                </c:pt>
                <c:pt idx="138">
                  <c:v>3.2781988859176634</c:v>
                </c:pt>
                <c:pt idx="139">
                  <c:v>3.269867169857025</c:v>
                </c:pt>
                <c:pt idx="140">
                  <c:v>3.2618461370468137</c:v>
                </c:pt>
                <c:pt idx="141">
                  <c:v>3.2536868929862974</c:v>
                </c:pt>
                <c:pt idx="142">
                  <c:v>3.2445416569709775</c:v>
                </c:pt>
                <c:pt idx="143">
                  <c:v>3.2363997340202331</c:v>
                </c:pt>
                <c:pt idx="144">
                  <c:v>3.2285087227821347</c:v>
                </c:pt>
                <c:pt idx="145">
                  <c:v>3.2205398201942441</c:v>
                </c:pt>
                <c:pt idx="146">
                  <c:v>3.2116476058959957</c:v>
                </c:pt>
                <c:pt idx="147">
                  <c:v>3.2038566350936888</c:v>
                </c:pt>
                <c:pt idx="148">
                  <c:v>3.1960441112518305</c:v>
                </c:pt>
                <c:pt idx="149">
                  <c:v>3.1883764028549191</c:v>
                </c:pt>
                <c:pt idx="150">
                  <c:v>3.1806481480598445</c:v>
                </c:pt>
                <c:pt idx="151">
                  <c:v>3.1720996260643002</c:v>
                </c:pt>
                <c:pt idx="152">
                  <c:v>3.1644314646720884</c:v>
                </c:pt>
                <c:pt idx="153">
                  <c:v>3.1569907546043394</c:v>
                </c:pt>
                <c:pt idx="154">
                  <c:v>3.1494643092155452</c:v>
                </c:pt>
                <c:pt idx="155">
                  <c:v>3.1420056581497189</c:v>
                </c:pt>
                <c:pt idx="156">
                  <c:v>3.1336347341537474</c:v>
                </c:pt>
                <c:pt idx="157">
                  <c:v>3.1262240290641783</c:v>
                </c:pt>
                <c:pt idx="158">
                  <c:v>3.1188538551330565</c:v>
                </c:pt>
                <c:pt idx="159">
                  <c:v>3.1116424083709711</c:v>
                </c:pt>
                <c:pt idx="160">
                  <c:v>3.1044842600822444</c:v>
                </c:pt>
                <c:pt idx="161">
                  <c:v>3.0962084770202631</c:v>
                </c:pt>
                <c:pt idx="162">
                  <c:v>3.0891349315643306</c:v>
                </c:pt>
                <c:pt idx="163">
                  <c:v>3.081972789764404</c:v>
                </c:pt>
                <c:pt idx="164">
                  <c:v>3.0749597191810603</c:v>
                </c:pt>
                <c:pt idx="165">
                  <c:v>3.0679136633872983</c:v>
                </c:pt>
                <c:pt idx="166">
                  <c:v>3.059964764118194</c:v>
                </c:pt>
                <c:pt idx="167">
                  <c:v>3.0530539393424982</c:v>
                </c:pt>
                <c:pt idx="168">
                  <c:v>3.0461140990257261</c:v>
                </c:pt>
                <c:pt idx="169">
                  <c:v>3.039074063301086</c:v>
                </c:pt>
                <c:pt idx="170">
                  <c:v>3.0320008993148799</c:v>
                </c:pt>
                <c:pt idx="171">
                  <c:v>3.024118685722351</c:v>
                </c:pt>
                <c:pt idx="172">
                  <c:v>3.0170951128005981</c:v>
                </c:pt>
                <c:pt idx="173">
                  <c:v>3.0102878570556642</c:v>
                </c:pt>
                <c:pt idx="174">
                  <c:v>3.0032463431358338</c:v>
                </c:pt>
                <c:pt idx="175">
                  <c:v>2.9954970836639405</c:v>
                </c:pt>
                <c:pt idx="176">
                  <c:v>2.9853447318077087</c:v>
                </c:pt>
                <c:pt idx="177">
                  <c:v>2.9751661419868469</c:v>
                </c:pt>
                <c:pt idx="178">
                  <c:v>2.9637414216995239</c:v>
                </c:pt>
                <c:pt idx="179">
                  <c:v>2.9539120674133299</c:v>
                </c:pt>
                <c:pt idx="180">
                  <c:v>2.9441201329231257</c:v>
                </c:pt>
                <c:pt idx="181">
                  <c:v>2.9343157410621639</c:v>
                </c:pt>
                <c:pt idx="182">
                  <c:v>2.9230437755584711</c:v>
                </c:pt>
                <c:pt idx="183">
                  <c:v>2.9133640408515924</c:v>
                </c:pt>
                <c:pt idx="184">
                  <c:v>2.9040185213088985</c:v>
                </c:pt>
                <c:pt idx="185">
                  <c:v>2.8928869724273674</c:v>
                </c:pt>
                <c:pt idx="186">
                  <c:v>2.8832911252975455</c:v>
                </c:pt>
                <c:pt idx="187">
                  <c:v>2.8739837765693657</c:v>
                </c:pt>
                <c:pt idx="188">
                  <c:v>2.8646853327751152</c:v>
                </c:pt>
                <c:pt idx="189">
                  <c:v>2.8538032174110404</c:v>
                </c:pt>
                <c:pt idx="190">
                  <c:v>2.8447160243988026</c:v>
                </c:pt>
                <c:pt idx="191">
                  <c:v>2.8354373455047597</c:v>
                </c:pt>
                <c:pt idx="192">
                  <c:v>2.8262631177902211</c:v>
                </c:pt>
                <c:pt idx="193">
                  <c:v>2.81582828760147</c:v>
                </c:pt>
                <c:pt idx="194">
                  <c:v>2.8068646550178515</c:v>
                </c:pt>
                <c:pt idx="195">
                  <c:v>2.800198483467101</c:v>
                </c:pt>
                <c:pt idx="196">
                  <c:v>2.7941872239112842</c:v>
                </c:pt>
                <c:pt idx="197">
                  <c:v>2.7889338016509999</c:v>
                </c:pt>
                <c:pt idx="198">
                  <c:v>2.7836816191673268</c:v>
                </c:pt>
                <c:pt idx="199">
                  <c:v>2.7778105735778795</c:v>
                </c:pt>
                <c:pt idx="200">
                  <c:v>2.7725843787193285</c:v>
                </c:pt>
                <c:pt idx="201">
                  <c:v>2.7674283385276781</c:v>
                </c:pt>
                <c:pt idx="202">
                  <c:v>2.7616300821304312</c:v>
                </c:pt>
                <c:pt idx="203">
                  <c:v>2.7564982652664174</c:v>
                </c:pt>
                <c:pt idx="204">
                  <c:v>2.7507398724555956</c:v>
                </c:pt>
                <c:pt idx="205">
                  <c:v>2.7456320762634268</c:v>
                </c:pt>
                <c:pt idx="206">
                  <c:v>2.7406265139579764</c:v>
                </c:pt>
                <c:pt idx="207">
                  <c:v>2.7356095552444448</c:v>
                </c:pt>
                <c:pt idx="208">
                  <c:v>2.7299462914466845</c:v>
                </c:pt>
                <c:pt idx="209">
                  <c:v>2.724950325489043</c:v>
                </c:pt>
                <c:pt idx="210">
                  <c:v>2.7199922084808339</c:v>
                </c:pt>
                <c:pt idx="211">
                  <c:v>2.7144185066223137</c:v>
                </c:pt>
                <c:pt idx="212">
                  <c:v>2.7095016479492178</c:v>
                </c:pt>
                <c:pt idx="213">
                  <c:v>2.7046234250068655</c:v>
                </c:pt>
                <c:pt idx="214">
                  <c:v>2.6990896344184865</c:v>
                </c:pt>
                <c:pt idx="215">
                  <c:v>2.6942556858062736</c:v>
                </c:pt>
                <c:pt idx="216">
                  <c:v>2.6894434332847585</c:v>
                </c:pt>
                <c:pt idx="217">
                  <c:v>2.6840038299560538</c:v>
                </c:pt>
                <c:pt idx="218">
                  <c:v>2.6792700290679923</c:v>
                </c:pt>
                <c:pt idx="219">
                  <c:v>2.674507808685302</c:v>
                </c:pt>
                <c:pt idx="220">
                  <c:v>2.6692069053649896</c:v>
                </c:pt>
                <c:pt idx="221">
                  <c:v>2.6644801020622246</c:v>
                </c:pt>
                <c:pt idx="222">
                  <c:v>2.6598533511161797</c:v>
                </c:pt>
                <c:pt idx="223">
                  <c:v>2.6545420765876764</c:v>
                </c:pt>
                <c:pt idx="224">
                  <c:v>2.649952840805053</c:v>
                </c:pt>
                <c:pt idx="225">
                  <c:v>2.6447281599044792</c:v>
                </c:pt>
                <c:pt idx="226">
                  <c:v>2.6401583075523369</c:v>
                </c:pt>
                <c:pt idx="227">
                  <c:v>2.6356045961379997</c:v>
                </c:pt>
                <c:pt idx="228">
                  <c:v>2.6310756802558894</c:v>
                </c:pt>
                <c:pt idx="229">
                  <c:v>2.6259757399559014</c:v>
                </c:pt>
                <c:pt idx="230">
                  <c:v>2.6214952826499931</c:v>
                </c:pt>
                <c:pt idx="231">
                  <c:v>2.6170080900192256</c:v>
                </c:pt>
                <c:pt idx="232">
                  <c:v>2.6120200157165523</c:v>
                </c:pt>
                <c:pt idx="233">
                  <c:v>2.6075532317161554</c:v>
                </c:pt>
                <c:pt idx="234">
                  <c:v>2.6025936126708977</c:v>
                </c:pt>
                <c:pt idx="235">
                  <c:v>2.5981962680816646</c:v>
                </c:pt>
                <c:pt idx="236">
                  <c:v>2.5938698053359981</c:v>
                </c:pt>
                <c:pt idx="237">
                  <c:v>2.5895087957382197</c:v>
                </c:pt>
                <c:pt idx="238">
                  <c:v>2.5846349358558651</c:v>
                </c:pt>
                <c:pt idx="239">
                  <c:v>2.5803267955780025</c:v>
                </c:pt>
                <c:pt idx="240">
                  <c:v>2.5760658144950863</c:v>
                </c:pt>
                <c:pt idx="241">
                  <c:v>2.571254158020019</c:v>
                </c:pt>
                <c:pt idx="242">
                  <c:v>2.5670205116271969</c:v>
                </c:pt>
                <c:pt idx="243">
                  <c:v>2.5622384667396543</c:v>
                </c:pt>
                <c:pt idx="244">
                  <c:v>2.5580852389335629</c:v>
                </c:pt>
                <c:pt idx="245">
                  <c:v>2.5538734197616573</c:v>
                </c:pt>
                <c:pt idx="246">
                  <c:v>2.5497237563133237</c:v>
                </c:pt>
                <c:pt idx="247">
                  <c:v>2.5450267195701595</c:v>
                </c:pt>
                <c:pt idx="248">
                  <c:v>2.5409310340881346</c:v>
                </c:pt>
                <c:pt idx="249">
                  <c:v>2.5368124842643733</c:v>
                </c:pt>
                <c:pt idx="250">
                  <c:v>2.5322021245956416</c:v>
                </c:pt>
                <c:pt idx="251">
                  <c:v>2.5281354904174802</c:v>
                </c:pt>
                <c:pt idx="252">
                  <c:v>2.5235750079154968</c:v>
                </c:pt>
                <c:pt idx="253">
                  <c:v>2.5195585846900936</c:v>
                </c:pt>
                <c:pt idx="254">
                  <c:v>2.5155445456504819</c:v>
                </c:pt>
                <c:pt idx="255">
                  <c:v>2.511019146442413</c:v>
                </c:pt>
                <c:pt idx="256">
                  <c:v>2.5070616126060483</c:v>
                </c:pt>
                <c:pt idx="257">
                  <c:v>2.5031022191047669</c:v>
                </c:pt>
                <c:pt idx="258">
                  <c:v>2.4991797685623167</c:v>
                </c:pt>
                <c:pt idx="259">
                  <c:v>2.4947335124015808</c:v>
                </c:pt>
                <c:pt idx="260">
                  <c:v>2.4908481597900392</c:v>
                </c:pt>
                <c:pt idx="261">
                  <c:v>2.4869590401649475</c:v>
                </c:pt>
                <c:pt idx="262">
                  <c:v>2.4826063394546507</c:v>
                </c:pt>
                <c:pt idx="263">
                  <c:v>2.4787278056144713</c:v>
                </c:pt>
                <c:pt idx="264">
                  <c:v>2.4743691682815552</c:v>
                </c:pt>
                <c:pt idx="265">
                  <c:v>2.4692704558372496</c:v>
                </c:pt>
                <c:pt idx="266">
                  <c:v>2.4646835327148438</c:v>
                </c:pt>
                <c:pt idx="267">
                  <c:v>2.4595997333526611</c:v>
                </c:pt>
                <c:pt idx="268">
                  <c:v>2.4546090841293333</c:v>
                </c:pt>
                <c:pt idx="269">
                  <c:v>2.4500496268272398</c:v>
                </c:pt>
                <c:pt idx="270">
                  <c:v>2.4455307722091675</c:v>
                </c:pt>
                <c:pt idx="271">
                  <c:v>2.4405770301818848</c:v>
                </c:pt>
                <c:pt idx="272">
                  <c:v>2.435622668266296</c:v>
                </c:pt>
                <c:pt idx="273">
                  <c:v>2.4311477422714232</c:v>
                </c:pt>
                <c:pt idx="274">
                  <c:v>2.4266840338706968</c:v>
                </c:pt>
                <c:pt idx="275">
                  <c:v>2.4218340516090393</c:v>
                </c:pt>
                <c:pt idx="276">
                  <c:v>2.4168816566467282</c:v>
                </c:pt>
                <c:pt idx="277">
                  <c:v>2.412402594089508</c:v>
                </c:pt>
                <c:pt idx="278">
                  <c:v>2.4074404954910276</c:v>
                </c:pt>
                <c:pt idx="279">
                  <c:v>2.4035706639289853</c:v>
                </c:pt>
                <c:pt idx="280">
                  <c:v>2.3998140096664429</c:v>
                </c:pt>
                <c:pt idx="281">
                  <c:v>2.3960458517074583</c:v>
                </c:pt>
                <c:pt idx="282">
                  <c:v>2.3923351883888246</c:v>
                </c:pt>
                <c:pt idx="283">
                  <c:v>2.3871418476104735</c:v>
                </c:pt>
                <c:pt idx="284">
                  <c:v>2.3820086359977721</c:v>
                </c:pt>
                <c:pt idx="285">
                  <c:v>2.3768785119056699</c:v>
                </c:pt>
                <c:pt idx="286">
                  <c:v>2.3709587216377259</c:v>
                </c:pt>
                <c:pt idx="287">
                  <c:v>2.3667615652084351</c:v>
                </c:pt>
                <c:pt idx="288">
                  <c:v>2.362152791023254</c:v>
                </c:pt>
                <c:pt idx="289">
                  <c:v>2.3579835176467894</c:v>
                </c:pt>
                <c:pt idx="290">
                  <c:v>2.3534018993377686</c:v>
                </c:pt>
                <c:pt idx="291">
                  <c:v>2.3492567539215088</c:v>
                </c:pt>
                <c:pt idx="292">
                  <c:v>2.3455066919326781</c:v>
                </c:pt>
                <c:pt idx="293">
                  <c:v>2.3424870729446408</c:v>
                </c:pt>
                <c:pt idx="294">
                  <c:v>2.3388615965843198</c:v>
                </c:pt>
                <c:pt idx="295">
                  <c:v>2.3353036165237424</c:v>
                </c:pt>
                <c:pt idx="296">
                  <c:v>2.3323187470436095</c:v>
                </c:pt>
                <c:pt idx="297">
                  <c:v>2.3287646651268004</c:v>
                </c:pt>
                <c:pt idx="298">
                  <c:v>2.3252371191978454</c:v>
                </c:pt>
                <c:pt idx="299">
                  <c:v>2.3217127203941343</c:v>
                </c:pt>
                <c:pt idx="300">
                  <c:v>2.3187467336654661</c:v>
                </c:pt>
                <c:pt idx="301">
                  <c:v>2.3153075218200683</c:v>
                </c:pt>
                <c:pt idx="302">
                  <c:v>2.3117933869361877</c:v>
                </c:pt>
                <c:pt idx="303">
                  <c:v>2.3083197474479671</c:v>
                </c:pt>
                <c:pt idx="304">
                  <c:v>2.3054123163223266</c:v>
                </c:pt>
                <c:pt idx="305">
                  <c:v>2.3019833803176879</c:v>
                </c:pt>
                <c:pt idx="306">
                  <c:v>2.2985820889472959</c:v>
                </c:pt>
                <c:pt idx="307">
                  <c:v>2.2956929683685301</c:v>
                </c:pt>
                <c:pt idx="308">
                  <c:v>2.2922838211059569</c:v>
                </c:pt>
                <c:pt idx="309">
                  <c:v>2.2889369726181026</c:v>
                </c:pt>
                <c:pt idx="310">
                  <c:v>2.2855455279350276</c:v>
                </c:pt>
                <c:pt idx="311">
                  <c:v>2.2826941847801208</c:v>
                </c:pt>
                <c:pt idx="312">
                  <c:v>2.2793651103973387</c:v>
                </c:pt>
                <c:pt idx="313">
                  <c:v>2.2760188341140744</c:v>
                </c:pt>
                <c:pt idx="314">
                  <c:v>2.2732812404632567</c:v>
                </c:pt>
                <c:pt idx="315">
                  <c:v>2.2703061103820801</c:v>
                </c:pt>
                <c:pt idx="316">
                  <c:v>2.2676846027374267</c:v>
                </c:pt>
                <c:pt idx="317">
                  <c:v>2.2650790333747861</c:v>
                </c:pt>
                <c:pt idx="318">
                  <c:v>2.2621516823768615</c:v>
                </c:pt>
                <c:pt idx="319">
                  <c:v>2.2595605373382566</c:v>
                </c:pt>
                <c:pt idx="320">
                  <c:v>2.2569826126098631</c:v>
                </c:pt>
                <c:pt idx="321">
                  <c:v>2.2544091939926147</c:v>
                </c:pt>
                <c:pt idx="322">
                  <c:v>2.251510465145111</c:v>
                </c:pt>
                <c:pt idx="323">
                  <c:v>2.2489718317985532</c:v>
                </c:pt>
                <c:pt idx="324">
                  <c:v>2.2460880160331724</c:v>
                </c:pt>
                <c:pt idx="325">
                  <c:v>2.2435655474662779</c:v>
                </c:pt>
                <c:pt idx="326">
                  <c:v>2.241028523445129</c:v>
                </c:pt>
                <c:pt idx="327">
                  <c:v>2.2381739974021913</c:v>
                </c:pt>
                <c:pt idx="328">
                  <c:v>2.2356683373451234</c:v>
                </c:pt>
                <c:pt idx="329">
                  <c:v>2.2331604599952697</c:v>
                </c:pt>
                <c:pt idx="330">
                  <c:v>2.2302417278289792</c:v>
                </c:pt>
                <c:pt idx="331">
                  <c:v>2.227713441848755</c:v>
                </c:pt>
                <c:pt idx="332">
                  <c:v>2.2251773238182069</c:v>
                </c:pt>
                <c:pt idx="333">
                  <c:v>2.2220151662826537</c:v>
                </c:pt>
                <c:pt idx="334">
                  <c:v>2.2173844933509828</c:v>
                </c:pt>
                <c:pt idx="335">
                  <c:v>2.2133846759796141</c:v>
                </c:pt>
                <c:pt idx="336">
                  <c:v>2.2093956470489502</c:v>
                </c:pt>
                <c:pt idx="337">
                  <c:v>2.2054515004158017</c:v>
                </c:pt>
                <c:pt idx="338">
                  <c:v>2.2008505821228024</c:v>
                </c:pt>
                <c:pt idx="339">
                  <c:v>2.1971230506896973</c:v>
                </c:pt>
                <c:pt idx="340">
                  <c:v>2.1941169977188109</c:v>
                </c:pt>
                <c:pt idx="341">
                  <c:v>2.1910938620567322</c:v>
                </c:pt>
                <c:pt idx="342">
                  <c:v>2.1881072878837582</c:v>
                </c:pt>
                <c:pt idx="343">
                  <c:v>2.1855916619300841</c:v>
                </c:pt>
                <c:pt idx="344">
                  <c:v>2.1825996518135069</c:v>
                </c:pt>
                <c:pt idx="345">
                  <c:v>2.1796598792076107</c:v>
                </c:pt>
                <c:pt idx="346">
                  <c:v>2.1766799092292781</c:v>
                </c:pt>
                <c:pt idx="347">
                  <c:v>2.1742010831832883</c:v>
                </c:pt>
                <c:pt idx="348">
                  <c:v>2.1712378740310667</c:v>
                </c:pt>
                <c:pt idx="349">
                  <c:v>2.1682931661605833</c:v>
                </c:pt>
                <c:pt idx="350">
                  <c:v>2.1658351063728332</c:v>
                </c:pt>
                <c:pt idx="351">
                  <c:v>2.1628740191459652</c:v>
                </c:pt>
                <c:pt idx="352">
                  <c:v>2.159964108467102</c:v>
                </c:pt>
                <c:pt idx="353">
                  <c:v>2.1570803999900816</c:v>
                </c:pt>
                <c:pt idx="354">
                  <c:v>2.1546040534973141</c:v>
                </c:pt>
                <c:pt idx="355">
                  <c:v>2.1517085671424865</c:v>
                </c:pt>
                <c:pt idx="356">
                  <c:v>2.1488227009773251</c:v>
                </c:pt>
                <c:pt idx="357">
                  <c:v>2.1464080691337584</c:v>
                </c:pt>
                <c:pt idx="358">
                  <c:v>2.1435655474662778</c:v>
                </c:pt>
                <c:pt idx="359">
                  <c:v>2.1406914591789241</c:v>
                </c:pt>
                <c:pt idx="360">
                  <c:v>2.1378184795379638</c:v>
                </c:pt>
                <c:pt idx="361">
                  <c:v>2.1354212403297423</c:v>
                </c:pt>
                <c:pt idx="362">
                  <c:v>2.1325896024703979</c:v>
                </c:pt>
                <c:pt idx="363">
                  <c:v>2.1297762036323546</c:v>
                </c:pt>
                <c:pt idx="364">
                  <c:v>2.1274188756942745</c:v>
                </c:pt>
                <c:pt idx="365">
                  <c:v>2.1245909214019774</c:v>
                </c:pt>
                <c:pt idx="366">
                  <c:v>2.121786046028137</c:v>
                </c:pt>
                <c:pt idx="367">
                  <c:v>2.1190128922462459</c:v>
                </c:pt>
                <c:pt idx="368">
                  <c:v>2.1166551709175105</c:v>
                </c:pt>
                <c:pt idx="369">
                  <c:v>2.1138940334320067</c:v>
                </c:pt>
                <c:pt idx="370">
                  <c:v>2.1111119151115414</c:v>
                </c:pt>
                <c:pt idx="371">
                  <c:v>2.1087907433509825</c:v>
                </c:pt>
                <c:pt idx="372">
                  <c:v>2.106058573722839</c:v>
                </c:pt>
                <c:pt idx="373">
                  <c:v>2.1032899260520934</c:v>
                </c:pt>
                <c:pt idx="374">
                  <c:v>2.1005521297454832</c:v>
                </c:pt>
                <c:pt idx="375">
                  <c:v>2.0982745409011838</c:v>
                </c:pt>
                <c:pt idx="376">
                  <c:v>2.0955497622489925</c:v>
                </c:pt>
                <c:pt idx="377">
                  <c:v>2.0928381443023678</c:v>
                </c:pt>
                <c:pt idx="378">
                  <c:v>2.0901351094245908</c:v>
                </c:pt>
                <c:pt idx="379">
                  <c:v>2.0878584861755369</c:v>
                </c:pt>
                <c:pt idx="380">
                  <c:v>2.0851920843124385</c:v>
                </c:pt>
                <c:pt idx="381">
                  <c:v>2.0825142979621885</c:v>
                </c:pt>
                <c:pt idx="382">
                  <c:v>2.080251038074493</c:v>
                </c:pt>
                <c:pt idx="383">
                  <c:v>2.0775751590728757</c:v>
                </c:pt>
                <c:pt idx="384">
                  <c:v>2.0749173998832702</c:v>
                </c:pt>
                <c:pt idx="385">
                  <c:v>2.0726798772811885</c:v>
                </c:pt>
                <c:pt idx="386">
                  <c:v>2.0700486898422237</c:v>
                </c:pt>
                <c:pt idx="387">
                  <c:v>2.067412173748016</c:v>
                </c:pt>
                <c:pt idx="388">
                  <c:v>2.0647782683372493</c:v>
                </c:pt>
                <c:pt idx="389">
                  <c:v>2.0625724434852599</c:v>
                </c:pt>
                <c:pt idx="390">
                  <c:v>2.0599565505981441</c:v>
                </c:pt>
                <c:pt idx="391">
                  <c:v>2.0573625564575191</c:v>
                </c:pt>
                <c:pt idx="392">
                  <c:v>2.0547493219375608</c:v>
                </c:pt>
                <c:pt idx="393">
                  <c:v>2.0525660157203673</c:v>
                </c:pt>
                <c:pt idx="394">
                  <c:v>2.0499957680702208</c:v>
                </c:pt>
                <c:pt idx="395">
                  <c:v>2.0473918080329891</c:v>
                </c:pt>
                <c:pt idx="396">
                  <c:v>2.0448173999786374</c:v>
                </c:pt>
                <c:pt idx="397">
                  <c:v>2.0426731705665584</c:v>
                </c:pt>
                <c:pt idx="398">
                  <c:v>2.0401081442832942</c:v>
                </c:pt>
                <c:pt idx="399">
                  <c:v>2.0375550270080565</c:v>
                </c:pt>
                <c:pt idx="400">
                  <c:v>2.0354182481765744</c:v>
                </c:pt>
                <c:pt idx="401">
                  <c:v>2.032866585254669</c:v>
                </c:pt>
                <c:pt idx="402">
                  <c:v>2.0303525924682613</c:v>
                </c:pt>
                <c:pt idx="403">
                  <c:v>2.0278292417526242</c:v>
                </c:pt>
                <c:pt idx="404">
                  <c:v>2.025696527957916</c:v>
                </c:pt>
                <c:pt idx="405">
                  <c:v>2.0231749773025509</c:v>
                </c:pt>
                <c:pt idx="406">
                  <c:v>2.0206665754318234</c:v>
                </c:pt>
                <c:pt idx="407">
                  <c:v>2.018553841114044</c:v>
                </c:pt>
                <c:pt idx="408">
                  <c:v>2.0160623073577879</c:v>
                </c:pt>
                <c:pt idx="409">
                  <c:v>2.0135534763336178</c:v>
                </c:pt>
                <c:pt idx="410">
                  <c:v>2.0114507794380185</c:v>
                </c:pt>
                <c:pt idx="411">
                  <c:v>2.0089664459228511</c:v>
                </c:pt>
                <c:pt idx="412">
                  <c:v>2.0064706325531003</c:v>
                </c:pt>
                <c:pt idx="413">
                  <c:v>2.003996682167053</c:v>
                </c:pt>
                <c:pt idx="414">
                  <c:v>2.0019108295440673</c:v>
                </c:pt>
                <c:pt idx="415">
                  <c:v>1.9994503259658811</c:v>
                </c:pt>
                <c:pt idx="416">
                  <c:v>1.9969936668872832</c:v>
                </c:pt>
                <c:pt idx="417">
                  <c:v>1.9945248901844022</c:v>
                </c:pt>
                <c:pt idx="418">
                  <c:v>1.9924756944179534</c:v>
                </c:pt>
                <c:pt idx="419">
                  <c:v>1.9900315165519713</c:v>
                </c:pt>
                <c:pt idx="420">
                  <c:v>1.9875976860523221</c:v>
                </c:pt>
                <c:pt idx="421">
                  <c:v>1.9851741075515745</c:v>
                </c:pt>
                <c:pt idx="422">
                  <c:v>1.9831263840198514</c:v>
                </c:pt>
                <c:pt idx="423">
                  <c:v>1.9807042777538297</c:v>
                </c:pt>
                <c:pt idx="424">
                  <c:v>1.9783149540424345</c:v>
                </c:pt>
                <c:pt idx="425">
                  <c:v>1.976270258426666</c:v>
                </c:pt>
                <c:pt idx="426">
                  <c:v>1.9738581657409666</c:v>
                </c:pt>
                <c:pt idx="427">
                  <c:v>1.9714631736278532</c:v>
                </c:pt>
                <c:pt idx="428">
                  <c:v>1.9694532215595244</c:v>
                </c:pt>
                <c:pt idx="429">
                  <c:v>1.9670723080635069</c:v>
                </c:pt>
                <c:pt idx="430">
                  <c:v>1.9647088110446929</c:v>
                </c:pt>
                <c:pt idx="431">
                  <c:v>1.9623143434524535</c:v>
                </c:pt>
                <c:pt idx="432">
                  <c:v>1.9603203952312469</c:v>
                </c:pt>
                <c:pt idx="433">
                  <c:v>1.9579633474349973</c:v>
                </c:pt>
                <c:pt idx="434">
                  <c:v>1.9556129157543181</c:v>
                </c:pt>
                <c:pt idx="435">
                  <c:v>1.9532655715942382</c:v>
                </c:pt>
                <c:pt idx="436">
                  <c:v>1.9512685835361478</c:v>
                </c:pt>
                <c:pt idx="437">
                  <c:v>1.9489340305328369</c:v>
                </c:pt>
                <c:pt idx="438">
                  <c:v>1.9466174542903898</c:v>
                </c:pt>
                <c:pt idx="439">
                  <c:v>1.9446472764015197</c:v>
                </c:pt>
                <c:pt idx="440">
                  <c:v>1.9423274397850034</c:v>
                </c:pt>
                <c:pt idx="441">
                  <c:v>1.9399887919425962</c:v>
                </c:pt>
                <c:pt idx="442">
                  <c:v>1.9380432903766631</c:v>
                </c:pt>
                <c:pt idx="443">
                  <c:v>1.9357508122920988</c:v>
                </c:pt>
                <c:pt idx="444">
                  <c:v>1.9334436774253845</c:v>
                </c:pt>
                <c:pt idx="445">
                  <c:v>1.9311421513557434</c:v>
                </c:pt>
                <c:pt idx="446">
                  <c:v>1.9291956186294554</c:v>
                </c:pt>
                <c:pt idx="447">
                  <c:v>1.9269086956977843</c:v>
                </c:pt>
                <c:pt idx="448">
                  <c:v>1.9246302843093872</c:v>
                </c:pt>
                <c:pt idx="449">
                  <c:v>1.9223528385162352</c:v>
                </c:pt>
                <c:pt idx="450">
                  <c:v>1.9204402208328246</c:v>
                </c:pt>
                <c:pt idx="451">
                  <c:v>1.9181570768356322</c:v>
                </c:pt>
                <c:pt idx="452">
                  <c:v>1.9159066379070282</c:v>
                </c:pt>
                <c:pt idx="453">
                  <c:v>1.913644629716873</c:v>
                </c:pt>
                <c:pt idx="454">
                  <c:v>1.9117458462715149</c:v>
                </c:pt>
                <c:pt idx="455">
                  <c:v>1.9094997704029082</c:v>
                </c:pt>
                <c:pt idx="456">
                  <c:v>1.9072435438632964</c:v>
                </c:pt>
                <c:pt idx="457">
                  <c:v>1.9053682804107666</c:v>
                </c:pt>
                <c:pt idx="458">
                  <c:v>1.903121429681778</c:v>
                </c:pt>
                <c:pt idx="459">
                  <c:v>1.9008972406387328</c:v>
                </c:pt>
                <c:pt idx="460">
                  <c:v>1.8986877202987671</c:v>
                </c:pt>
                <c:pt idx="461">
                  <c:v>1.8967930614948272</c:v>
                </c:pt>
                <c:pt idx="462">
                  <c:v>1.8945814311504363</c:v>
                </c:pt>
                <c:pt idx="463">
                  <c:v>1.8923668444156647</c:v>
                </c:pt>
                <c:pt idx="464">
                  <c:v>1.8905125081539154</c:v>
                </c:pt>
                <c:pt idx="465">
                  <c:v>1.888308161497116</c:v>
                </c:pt>
                <c:pt idx="466">
                  <c:v>1.8861058294773101</c:v>
                </c:pt>
                <c:pt idx="467">
                  <c:v>1.8839103519916534</c:v>
                </c:pt>
                <c:pt idx="468">
                  <c:v>1.8820676505565643</c:v>
                </c:pt>
                <c:pt idx="469">
                  <c:v>1.8798845052719115</c:v>
                </c:pt>
                <c:pt idx="470">
                  <c:v>1.8776926040649413</c:v>
                </c:pt>
                <c:pt idx="471">
                  <c:v>1.8758116066455841</c:v>
                </c:pt>
                <c:pt idx="472">
                  <c:v>1.8735922813415526</c:v>
                </c:pt>
                <c:pt idx="473">
                  <c:v>1.8713755548000335</c:v>
                </c:pt>
                <c:pt idx="474">
                  <c:v>1.8691704511642455</c:v>
                </c:pt>
                <c:pt idx="475">
                  <c:v>1.8666777789592743</c:v>
                </c:pt>
                <c:pt idx="476">
                  <c:v>1.8644792139530182</c:v>
                </c:pt>
                <c:pt idx="477">
                  <c:v>1.8622796893119813</c:v>
                </c:pt>
                <c:pt idx="478">
                  <c:v>1.8600897550582887</c:v>
                </c:pt>
                <c:pt idx="479">
                  <c:v>1.8579266309738158</c:v>
                </c:pt>
                <c:pt idx="480">
                  <c:v>1.855451625585556</c:v>
                </c:pt>
                <c:pt idx="481">
                  <c:v>1.8532644450664519</c:v>
                </c:pt>
                <c:pt idx="482">
                  <c:v>1.8511157393455504</c:v>
                </c:pt>
                <c:pt idx="483">
                  <c:v>1.848938351869583</c:v>
                </c:pt>
                <c:pt idx="484">
                  <c:v>1.8467806875705719</c:v>
                </c:pt>
                <c:pt idx="485">
                  <c:v>1.8443346381187438</c:v>
                </c:pt>
                <c:pt idx="486">
                  <c:v>1.8421794652938843</c:v>
                </c:pt>
                <c:pt idx="487">
                  <c:v>1.8400270342826843</c:v>
                </c:pt>
                <c:pt idx="488">
                  <c:v>1.8378768026828765</c:v>
                </c:pt>
                <c:pt idx="489">
                  <c:v>1.8357507824897765</c:v>
                </c:pt>
                <c:pt idx="490">
                  <c:v>1.8333147108554839</c:v>
                </c:pt>
                <c:pt idx="491">
                  <c:v>1.8311818361282348</c:v>
                </c:pt>
                <c:pt idx="492">
                  <c:v>1.8290552377700804</c:v>
                </c:pt>
                <c:pt idx="493">
                  <c:v>1.8269387483596802</c:v>
                </c:pt>
                <c:pt idx="494">
                  <c:v>1.8251243829727173</c:v>
                </c:pt>
                <c:pt idx="495">
                  <c:v>1.8233910501003265</c:v>
                </c:pt>
                <c:pt idx="496">
                  <c:v>1.8214510917663573</c:v>
                </c:pt>
                <c:pt idx="497">
                  <c:v>1.8197202622890472</c:v>
                </c:pt>
                <c:pt idx="498">
                  <c:v>1.8180008828639984</c:v>
                </c:pt>
                <c:pt idx="499">
                  <c:v>1.8160529136657715</c:v>
                </c:pt>
                <c:pt idx="500">
                  <c:v>1.8143463015556336</c:v>
                </c:pt>
                <c:pt idx="501">
                  <c:v>1.8126351833343506</c:v>
                </c:pt>
                <c:pt idx="502">
                  <c:v>1.8106965720653534</c:v>
                </c:pt>
                <c:pt idx="503">
                  <c:v>1.808980393409729</c:v>
                </c:pt>
                <c:pt idx="504">
                  <c:v>1.807297945022583</c:v>
                </c:pt>
                <c:pt idx="505">
                  <c:v>1.8053589940071106</c:v>
                </c:pt>
                <c:pt idx="506">
                  <c:v>1.8036594390869141</c:v>
                </c:pt>
                <c:pt idx="507">
                  <c:v>1.8019834041595459</c:v>
                </c:pt>
                <c:pt idx="508">
                  <c:v>1.8000652492046356</c:v>
                </c:pt>
                <c:pt idx="509">
                  <c:v>1.7983756721019744</c:v>
                </c:pt>
                <c:pt idx="510">
                  <c:v>1.7966857612133027</c:v>
                </c:pt>
                <c:pt idx="511">
                  <c:v>1.7947935283184051</c:v>
                </c:pt>
                <c:pt idx="512">
                  <c:v>1.7931027650833129</c:v>
                </c:pt>
                <c:pt idx="513">
                  <c:v>1.7914293467998506</c:v>
                </c:pt>
                <c:pt idx="514">
                  <c:v>1.7895332813262939</c:v>
                </c:pt>
                <c:pt idx="515">
                  <c:v>1.7878652453422545</c:v>
                </c:pt>
                <c:pt idx="516">
                  <c:v>1.7862059831619264</c:v>
                </c:pt>
                <c:pt idx="517">
                  <c:v>1.7843225181102753</c:v>
                </c:pt>
                <c:pt idx="518">
                  <c:v>1.7826577425003052</c:v>
                </c:pt>
                <c:pt idx="519">
                  <c:v>1.7807690143585204</c:v>
                </c:pt>
                <c:pt idx="520">
                  <c:v>1.7788815557956696</c:v>
                </c:pt>
                <c:pt idx="521">
                  <c:v>1.7772322118282318</c:v>
                </c:pt>
                <c:pt idx="522">
                  <c:v>1.7752740323543548</c:v>
                </c:pt>
                <c:pt idx="523">
                  <c:v>1.7733120679855348</c:v>
                </c:pt>
                <c:pt idx="524">
                  <c:v>1.7713478922843933</c:v>
                </c:pt>
                <c:pt idx="525">
                  <c:v>1.7697154641151429</c:v>
                </c:pt>
                <c:pt idx="526">
                  <c:v>1.7677555799484252</c:v>
                </c:pt>
                <c:pt idx="527">
                  <c:v>1.7658138275146484</c:v>
                </c:pt>
                <c:pt idx="528">
                  <c:v>1.7638648569583892</c:v>
                </c:pt>
                <c:pt idx="529">
                  <c:v>1.7622397303581236</c:v>
                </c:pt>
                <c:pt idx="530">
                  <c:v>1.7603030264377593</c:v>
                </c:pt>
                <c:pt idx="531">
                  <c:v>1.7583695232868195</c:v>
                </c:pt>
                <c:pt idx="532">
                  <c:v>1.7567392468452454</c:v>
                </c:pt>
                <c:pt idx="533">
                  <c:v>1.7548182666301726</c:v>
                </c:pt>
                <c:pt idx="534">
                  <c:v>1.7528841972351075</c:v>
                </c:pt>
                <c:pt idx="535">
                  <c:v>1.7512754976749421</c:v>
                </c:pt>
                <c:pt idx="536">
                  <c:v>1.7493680179119109</c:v>
                </c:pt>
                <c:pt idx="537">
                  <c:v>1.7474325954914092</c:v>
                </c:pt>
                <c:pt idx="538">
                  <c:v>1.7455293595790862</c:v>
                </c:pt>
                <c:pt idx="539">
                  <c:v>1.743926465511322</c:v>
                </c:pt>
                <c:pt idx="540">
                  <c:v>1.7420135736465454</c:v>
                </c:pt>
                <c:pt idx="541">
                  <c:v>1.7401176393032074</c:v>
                </c:pt>
                <c:pt idx="542">
                  <c:v>1.7382204771041869</c:v>
                </c:pt>
                <c:pt idx="543">
                  <c:v>1.7366187274456024</c:v>
                </c:pt>
                <c:pt idx="544">
                  <c:v>1.7347410500049589</c:v>
                </c:pt>
                <c:pt idx="545">
                  <c:v>1.7328477144241332</c:v>
                </c:pt>
                <c:pt idx="546">
                  <c:v>1.7312450110912323</c:v>
                </c:pt>
                <c:pt idx="547">
                  <c:v>1.7293666243553161</c:v>
                </c:pt>
                <c:pt idx="548">
                  <c:v>1.7274870634078978</c:v>
                </c:pt>
                <c:pt idx="549">
                  <c:v>1.7256022691726685</c:v>
                </c:pt>
                <c:pt idx="550">
                  <c:v>1.7240349054336548</c:v>
                </c:pt>
                <c:pt idx="551">
                  <c:v>1.7221642255783081</c:v>
                </c:pt>
                <c:pt idx="552">
                  <c:v>1.7202830135822296</c:v>
                </c:pt>
                <c:pt idx="553">
                  <c:v>1.7184272289276121</c:v>
                </c:pt>
                <c:pt idx="554">
                  <c:v>1.7168421566486358</c:v>
                </c:pt>
                <c:pt idx="555">
                  <c:v>1.7149869382381437</c:v>
                </c:pt>
                <c:pt idx="556">
                  <c:v>1.7131309866905211</c:v>
                </c:pt>
                <c:pt idx="557">
                  <c:v>1.7115660667419432</c:v>
                </c:pt>
                <c:pt idx="558">
                  <c:v>1.7097230494022368</c:v>
                </c:pt>
                <c:pt idx="559">
                  <c:v>1.7078647077083586</c:v>
                </c:pt>
                <c:pt idx="560">
                  <c:v>1.7060153067111967</c:v>
                </c:pt>
                <c:pt idx="561">
                  <c:v>1.7044665038585662</c:v>
                </c:pt>
                <c:pt idx="562">
                  <c:v>1.7026290059089659</c:v>
                </c:pt>
                <c:pt idx="563">
                  <c:v>1.700785619020462</c:v>
                </c:pt>
                <c:pt idx="564">
                  <c:v>1.6992405474185943</c:v>
                </c:pt>
                <c:pt idx="565">
                  <c:v>1.6974154531955719</c:v>
                </c:pt>
                <c:pt idx="566">
                  <c:v>1.6955881297588347</c:v>
                </c:pt>
                <c:pt idx="567">
                  <c:v>1.6937582850456236</c:v>
                </c:pt>
                <c:pt idx="568">
                  <c:v>1.6922197699546813</c:v>
                </c:pt>
                <c:pt idx="569">
                  <c:v>1.6903928756713866</c:v>
                </c:pt>
                <c:pt idx="570">
                  <c:v>1.6885751843452452</c:v>
                </c:pt>
                <c:pt idx="571">
                  <c:v>1.686763173341751</c:v>
                </c:pt>
                <c:pt idx="572">
                  <c:v>1.685236644744873</c:v>
                </c:pt>
                <c:pt idx="573">
                  <c:v>1.6834272146224973</c:v>
                </c:pt>
                <c:pt idx="574">
                  <c:v>1.681619119644165</c:v>
                </c:pt>
                <c:pt idx="575">
                  <c:v>1.6800888299942016</c:v>
                </c:pt>
                <c:pt idx="576">
                  <c:v>1.6782888770103452</c:v>
                </c:pt>
                <c:pt idx="577">
                  <c:v>1.6764948546886442</c:v>
                </c:pt>
                <c:pt idx="578">
                  <c:v>1.6749793469905851</c:v>
                </c:pt>
                <c:pt idx="579">
                  <c:v>1.6731839537620543</c:v>
                </c:pt>
                <c:pt idx="580">
                  <c:v>1.671399974822998</c:v>
                </c:pt>
                <c:pt idx="581">
                  <c:v>1.6695910334587096</c:v>
                </c:pt>
                <c:pt idx="582">
                  <c:v>1.6680960595607757</c:v>
                </c:pt>
                <c:pt idx="583">
                  <c:v>1.6663014471530913</c:v>
                </c:pt>
                <c:pt idx="584">
                  <c:v>1.664522337913513</c:v>
                </c:pt>
                <c:pt idx="585">
                  <c:v>1.6627476751804351</c:v>
                </c:pt>
                <c:pt idx="586">
                  <c:v>1.6612525999546048</c:v>
                </c:pt>
                <c:pt idx="587">
                  <c:v>1.6594740629196165</c:v>
                </c:pt>
                <c:pt idx="588">
                  <c:v>1.657714956998825</c:v>
                </c:pt>
                <c:pt idx="589">
                  <c:v>1.6562160074710843</c:v>
                </c:pt>
                <c:pt idx="590">
                  <c:v>1.6544422864913939</c:v>
                </c:pt>
                <c:pt idx="591">
                  <c:v>1.6526829719543454</c:v>
                </c:pt>
                <c:pt idx="592">
                  <c:v>1.6511957764625547</c:v>
                </c:pt>
                <c:pt idx="593">
                  <c:v>1.6494474470615386</c:v>
                </c:pt>
                <c:pt idx="594">
                  <c:v>1.647686970233917</c:v>
                </c:pt>
                <c:pt idx="595">
                  <c:v>1.6459349691867826</c:v>
                </c:pt>
                <c:pt idx="596">
                  <c:v>1.6444507062435147</c:v>
                </c:pt>
                <c:pt idx="597">
                  <c:v>1.642698925733566</c:v>
                </c:pt>
                <c:pt idx="598">
                  <c:v>1.640944296121597</c:v>
                </c:pt>
                <c:pt idx="599">
                  <c:v>1.6392047047615048</c:v>
                </c:pt>
                <c:pt idx="600">
                  <c:v>1.6377466678619383</c:v>
                </c:pt>
                <c:pt idx="601">
                  <c:v>1.6359961390495299</c:v>
                </c:pt>
                <c:pt idx="602">
                  <c:v>1.6342662453651426</c:v>
                </c:pt>
                <c:pt idx="603">
                  <c:v>1.632522541284561</c:v>
                </c:pt>
                <c:pt idx="604">
                  <c:v>1.6310626983642575</c:v>
                </c:pt>
                <c:pt idx="605">
                  <c:v>1.6293336331844328</c:v>
                </c:pt>
                <c:pt idx="606">
                  <c:v>1.6276073753833769</c:v>
                </c:pt>
                <c:pt idx="607">
                  <c:v>1.6261578381061552</c:v>
                </c:pt>
                <c:pt idx="608">
                  <c:v>1.6244258463382719</c:v>
                </c:pt>
                <c:pt idx="609">
                  <c:v>1.622711622714996</c:v>
                </c:pt>
                <c:pt idx="610">
                  <c:v>1.6209948003292081</c:v>
                </c:pt>
                <c:pt idx="611">
                  <c:v>1.6195409893989561</c:v>
                </c:pt>
                <c:pt idx="612">
                  <c:v>1.6178303837776182</c:v>
                </c:pt>
                <c:pt idx="613">
                  <c:v>1.616112846136093</c:v>
                </c:pt>
                <c:pt idx="614">
                  <c:v>1.6146811604499816</c:v>
                </c:pt>
                <c:pt idx="615">
                  <c:v>1.6129835724830626</c:v>
                </c:pt>
                <c:pt idx="616">
                  <c:v>1.6112652957439419</c:v>
                </c:pt>
                <c:pt idx="617">
                  <c:v>1.6095508873462674</c:v>
                </c:pt>
                <c:pt idx="618">
                  <c:v>1.6081130802631376</c:v>
                </c:pt>
                <c:pt idx="619">
                  <c:v>1.606405413150787</c:v>
                </c:pt>
                <c:pt idx="620">
                  <c:v>1.604693645238876</c:v>
                </c:pt>
                <c:pt idx="621">
                  <c:v>1.6029974102973936</c:v>
                </c:pt>
                <c:pt idx="622">
                  <c:v>1.6015751659870145</c:v>
                </c:pt>
                <c:pt idx="623">
                  <c:v>1.5998673915863035</c:v>
                </c:pt>
                <c:pt idx="624">
                  <c:v>1.5981793403625486</c:v>
                </c:pt>
                <c:pt idx="625">
                  <c:v>1.5967518687248228</c:v>
                </c:pt>
                <c:pt idx="626">
                  <c:v>1.5950531482696531</c:v>
                </c:pt>
                <c:pt idx="627">
                  <c:v>1.5933665335178373</c:v>
                </c:pt>
                <c:pt idx="628">
                  <c:v>1.5919520854949949</c:v>
                </c:pt>
                <c:pt idx="629">
                  <c:v>1.5902668476104733</c:v>
                </c:pt>
                <c:pt idx="630">
                  <c:v>1.5885774254798886</c:v>
                </c:pt>
                <c:pt idx="631">
                  <c:v>1.5869053184986113</c:v>
                </c:pt>
                <c:pt idx="632">
                  <c:v>1.5854826927185057</c:v>
                </c:pt>
                <c:pt idx="633">
                  <c:v>1.5838091313838956</c:v>
                </c:pt>
                <c:pt idx="634">
                  <c:v>1.5821405529975889</c:v>
                </c:pt>
                <c:pt idx="635">
                  <c:v>1.5804632663726805</c:v>
                </c:pt>
                <c:pt idx="636">
                  <c:v>1.5790649354457853</c:v>
                </c:pt>
                <c:pt idx="637">
                  <c:v>1.5774091839790343</c:v>
                </c:pt>
                <c:pt idx="638">
                  <c:v>1.5757305443286893</c:v>
                </c:pt>
                <c:pt idx="639">
                  <c:v>1.574329477548599</c:v>
                </c:pt>
                <c:pt idx="640">
                  <c:v>1.5726741433143614</c:v>
                </c:pt>
                <c:pt idx="641">
                  <c:v>1.5710041105747221</c:v>
                </c:pt>
                <c:pt idx="642">
                  <c:v>1.5696160137653348</c:v>
                </c:pt>
                <c:pt idx="643">
                  <c:v>1.5679692685604094</c:v>
                </c:pt>
                <c:pt idx="644">
                  <c:v>1.5663100540637969</c:v>
                </c:pt>
                <c:pt idx="645">
                  <c:v>1.5646600961685178</c:v>
                </c:pt>
                <c:pt idx="646">
                  <c:v>1.5632739186286924</c:v>
                </c:pt>
                <c:pt idx="647">
                  <c:v>1.5616205930709837</c:v>
                </c:pt>
                <c:pt idx="648">
                  <c:v>1.5599806904792783</c:v>
                </c:pt>
                <c:pt idx="649">
                  <c:v>1.5583412468433377</c:v>
                </c:pt>
                <c:pt idx="650">
                  <c:v>1.5569554030895232</c:v>
                </c:pt>
                <c:pt idx="651">
                  <c:v>1.5553278744220731</c:v>
                </c:pt>
                <c:pt idx="652">
                  <c:v>1.5536849081516264</c:v>
                </c:pt>
                <c:pt idx="653">
                  <c:v>1.5520486712455748</c:v>
                </c:pt>
                <c:pt idx="654">
                  <c:v>1.5506750762462613</c:v>
                </c:pt>
                <c:pt idx="655">
                  <c:v>1.5490487813949583</c:v>
                </c:pt>
                <c:pt idx="656">
                  <c:v>1.54741495847702</c:v>
                </c:pt>
                <c:pt idx="657">
                  <c:v>1.5460541665554044</c:v>
                </c:pt>
                <c:pt idx="658">
                  <c:v>1.5444342851638793</c:v>
                </c:pt>
                <c:pt idx="659">
                  <c:v>1.5428122401237485</c:v>
                </c:pt>
                <c:pt idx="660">
                  <c:v>1.5411906898021697</c:v>
                </c:pt>
                <c:pt idx="661">
                  <c:v>1.5398281574249266</c:v>
                </c:pt>
                <c:pt idx="662">
                  <c:v>1.5382073760032651</c:v>
                </c:pt>
                <c:pt idx="663">
                  <c:v>1.5365926980972289</c:v>
                </c:pt>
                <c:pt idx="664">
                  <c:v>1.5352432191371916</c:v>
                </c:pt>
                <c:pt idx="665">
                  <c:v>1.5336303174495696</c:v>
                </c:pt>
                <c:pt idx="666">
                  <c:v>1.5320258557796476</c:v>
                </c:pt>
                <c:pt idx="667">
                  <c:v>1.5306753158569333</c:v>
                </c:pt>
                <c:pt idx="668">
                  <c:v>1.5290608108043668</c:v>
                </c:pt>
                <c:pt idx="669">
                  <c:v>1.5274630188941953</c:v>
                </c:pt>
                <c:pt idx="670">
                  <c:v>1.5258673250675199</c:v>
                </c:pt>
                <c:pt idx="671">
                  <c:v>1.5245119035243986</c:v>
                </c:pt>
                <c:pt idx="672">
                  <c:v>1.5229237079620359</c:v>
                </c:pt>
                <c:pt idx="673">
                  <c:v>1.5213279604911802</c:v>
                </c:pt>
                <c:pt idx="674">
                  <c:v>1.5197300791740416</c:v>
                </c:pt>
                <c:pt idx="675">
                  <c:v>1.5183986663818356</c:v>
                </c:pt>
                <c:pt idx="676">
                  <c:v>1.5168107092380521</c:v>
                </c:pt>
                <c:pt idx="677">
                  <c:v>1.515217101573944</c:v>
                </c:pt>
                <c:pt idx="678">
                  <c:v>1.5136360228061674</c:v>
                </c:pt>
                <c:pt idx="679">
                  <c:v>1.5123129904270169</c:v>
                </c:pt>
                <c:pt idx="680">
                  <c:v>1.5107249379158019</c:v>
                </c:pt>
                <c:pt idx="681">
                  <c:v>1.5091560363769529</c:v>
                </c:pt>
                <c:pt idx="682">
                  <c:v>1.5078104257583615</c:v>
                </c:pt>
                <c:pt idx="683">
                  <c:v>1.5062401711940763</c:v>
                </c:pt>
                <c:pt idx="684">
                  <c:v>1.5046722590923307</c:v>
                </c:pt>
                <c:pt idx="685">
                  <c:v>1.5033426225185391</c:v>
                </c:pt>
                <c:pt idx="686">
                  <c:v>1.5017758369445799</c:v>
                </c:pt>
                <c:pt idx="687">
                  <c:v>1.5002145767211912</c:v>
                </c:pt>
                <c:pt idx="688">
                  <c:v>1.4986535906791685</c:v>
                </c:pt>
                <c:pt idx="689">
                  <c:v>1.497326749563217</c:v>
                </c:pt>
                <c:pt idx="690">
                  <c:v>1.4957650423049924</c:v>
                </c:pt>
                <c:pt idx="691">
                  <c:v>1.4942088961601254</c:v>
                </c:pt>
                <c:pt idx="692">
                  <c:v>1.4926444768905638</c:v>
                </c:pt>
                <c:pt idx="693">
                  <c:v>1.4913344025611874</c:v>
                </c:pt>
                <c:pt idx="694">
                  <c:v>1.4897767603397367</c:v>
                </c:pt>
                <c:pt idx="695">
                  <c:v>1.4882335186004636</c:v>
                </c:pt>
                <c:pt idx="696">
                  <c:v>1.4869241952896115</c:v>
                </c:pt>
                <c:pt idx="697">
                  <c:v>1.4853801608085631</c:v>
                </c:pt>
                <c:pt idx="698">
                  <c:v>1.4838218152523039</c:v>
                </c:pt>
                <c:pt idx="699">
                  <c:v>1.482279050350189</c:v>
                </c:pt>
                <c:pt idx="700">
                  <c:v>1.4809928536415098</c:v>
                </c:pt>
                <c:pt idx="701">
                  <c:v>1.479439431428909</c:v>
                </c:pt>
                <c:pt idx="702">
                  <c:v>1.477902966737747</c:v>
                </c:pt>
                <c:pt idx="703">
                  <c:v>1.4763637959957121</c:v>
                </c:pt>
                <c:pt idx="704">
                  <c:v>1.4750636637210843</c:v>
                </c:pt>
                <c:pt idx="705">
                  <c:v>1.4735328674316404</c:v>
                </c:pt>
                <c:pt idx="706">
                  <c:v>1.4719950795173642</c:v>
                </c:pt>
                <c:pt idx="707">
                  <c:v>1.4707101583480833</c:v>
                </c:pt>
                <c:pt idx="708">
                  <c:v>1.4691818952560423</c:v>
                </c:pt>
                <c:pt idx="709">
                  <c:v>1.4676614224910733</c:v>
                </c:pt>
                <c:pt idx="710">
                  <c:v>1.4661290764808652</c:v>
                </c:pt>
                <c:pt idx="711">
                  <c:v>1.4648464858531949</c:v>
                </c:pt>
                <c:pt idx="712">
                  <c:v>1.4633242487907407</c:v>
                </c:pt>
                <c:pt idx="713">
                  <c:v>1.4617974698543545</c:v>
                </c:pt>
                <c:pt idx="714">
                  <c:v>1.4605279862880705</c:v>
                </c:pt>
                <c:pt idx="715">
                  <c:v>1.4589954137802121</c:v>
                </c:pt>
                <c:pt idx="716">
                  <c:v>1.457487607002258</c:v>
                </c:pt>
                <c:pt idx="717">
                  <c:v>1.4559821188449857</c:v>
                </c:pt>
                <c:pt idx="718">
                  <c:v>1.4547070026397704</c:v>
                </c:pt>
                <c:pt idx="719">
                  <c:v>1.4531913816928861</c:v>
                </c:pt>
                <c:pt idx="720">
                  <c:v>1.4516816973686215</c:v>
                </c:pt>
                <c:pt idx="721">
                  <c:v>1.4504213571548459</c:v>
                </c:pt>
                <c:pt idx="722">
                  <c:v>1.4489129424095151</c:v>
                </c:pt>
                <c:pt idx="723">
                  <c:v>1.4474088966846463</c:v>
                </c:pt>
                <c:pt idx="724">
                  <c:v>1.4459013521671293</c:v>
                </c:pt>
                <c:pt idx="725">
                  <c:v>1.4446378409862517</c:v>
                </c:pt>
                <c:pt idx="726">
                  <c:v>1.4431419968605039</c:v>
                </c:pt>
                <c:pt idx="727">
                  <c:v>1.4416501581668852</c:v>
                </c:pt>
                <c:pt idx="728">
                  <c:v>1.4403827250003813</c:v>
                </c:pt>
                <c:pt idx="729">
                  <c:v>1.4388966143131254</c:v>
                </c:pt>
                <c:pt idx="730">
                  <c:v>1.4374075174331662</c:v>
                </c:pt>
                <c:pt idx="731">
                  <c:v>1.435913562774658</c:v>
                </c:pt>
                <c:pt idx="732">
                  <c:v>1.4346614599227903</c:v>
                </c:pt>
                <c:pt idx="733">
                  <c:v>1.4331689000129697</c:v>
                </c:pt>
                <c:pt idx="734">
                  <c:v>1.4316844165325162</c:v>
                </c:pt>
                <c:pt idx="735">
                  <c:v>1.4302053987979886</c:v>
                </c:pt>
                <c:pt idx="736">
                  <c:v>1.4289562821388242</c:v>
                </c:pt>
                <c:pt idx="737">
                  <c:v>1.4274725198745726</c:v>
                </c:pt>
                <c:pt idx="738">
                  <c:v>1.4260006904602049</c:v>
                </c:pt>
                <c:pt idx="739">
                  <c:v>1.4247601211071013</c:v>
                </c:pt>
                <c:pt idx="740">
                  <c:v>1.4232791900634763</c:v>
                </c:pt>
                <c:pt idx="741">
                  <c:v>1.4218094170093534</c:v>
                </c:pt>
                <c:pt idx="742">
                  <c:v>1.4205792427062987</c:v>
                </c:pt>
                <c:pt idx="743">
                  <c:v>1.4190985560417173</c:v>
                </c:pt>
                <c:pt idx="744">
                  <c:v>1.4176367998123167</c:v>
                </c:pt>
                <c:pt idx="745">
                  <c:v>1.4161595523357389</c:v>
                </c:pt>
                <c:pt idx="746">
                  <c:v>1.4149278819561002</c:v>
                </c:pt>
                <c:pt idx="747">
                  <c:v>1.4134655177593229</c:v>
                </c:pt>
                <c:pt idx="748">
                  <c:v>1.4119964957237241</c:v>
                </c:pt>
                <c:pt idx="749">
                  <c:v>1.4105411887168882</c:v>
                </c:pt>
                <c:pt idx="750">
                  <c:v>1.4093134224414823</c:v>
                </c:pt>
                <c:pt idx="751">
                  <c:v>1.4078647911548612</c:v>
                </c:pt>
                <c:pt idx="752">
                  <c:v>1.4064009189605711</c:v>
                </c:pt>
                <c:pt idx="753">
                  <c:v>1.4051790952682492</c:v>
                </c:pt>
                <c:pt idx="754">
                  <c:v>1.4037224948406217</c:v>
                </c:pt>
                <c:pt idx="755">
                  <c:v>1.402275103330612</c:v>
                </c:pt>
                <c:pt idx="756">
                  <c:v>1.400826072692871</c:v>
                </c:pt>
                <c:pt idx="757">
                  <c:v>1.3996113598346709</c:v>
                </c:pt>
                <c:pt idx="758">
                  <c:v>1.3981644451618191</c:v>
                </c:pt>
                <c:pt idx="759">
                  <c:v>1.3967153608798979</c:v>
                </c:pt>
                <c:pt idx="760">
                  <c:v>1.3952801883220671</c:v>
                </c:pt>
                <c:pt idx="761">
                  <c:v>1.3940588653087613</c:v>
                </c:pt>
                <c:pt idx="762">
                  <c:v>1.3926227033138272</c:v>
                </c:pt>
                <c:pt idx="763">
                  <c:v>1.3911897301673888</c:v>
                </c:pt>
                <c:pt idx="764">
                  <c:v>1.3899780511856077</c:v>
                </c:pt>
                <c:pt idx="765">
                  <c:v>1.3885429680347441</c:v>
                </c:pt>
                <c:pt idx="766">
                  <c:v>1.38710640668869</c:v>
                </c:pt>
                <c:pt idx="767">
                  <c:v>1.3856747627258299</c:v>
                </c:pt>
                <c:pt idx="768">
                  <c:v>1.3844719290733336</c:v>
                </c:pt>
                <c:pt idx="769">
                  <c:v>1.3830351412296293</c:v>
                </c:pt>
                <c:pt idx="770">
                  <c:v>1.3816113114356994</c:v>
                </c:pt>
                <c:pt idx="771">
                  <c:v>1.3801893591880796</c:v>
                </c:pt>
                <c:pt idx="772">
                  <c:v>1.3789920032024381</c:v>
                </c:pt>
                <c:pt idx="773">
                  <c:v>1.3775674283504484</c:v>
                </c:pt>
                <c:pt idx="774">
                  <c:v>1.3761482954025266</c:v>
                </c:pt>
                <c:pt idx="775">
                  <c:v>1.3749466657638547</c:v>
                </c:pt>
                <c:pt idx="776">
                  <c:v>1.3735329270362853</c:v>
                </c:pt>
                <c:pt idx="777">
                  <c:v>1.3721209585666654</c:v>
                </c:pt>
                <c:pt idx="778">
                  <c:v>1.3709235131740569</c:v>
                </c:pt>
                <c:pt idx="779">
                  <c:v>1.3695200800895688</c:v>
                </c:pt>
                <c:pt idx="780">
                  <c:v>1.3681065380573272</c:v>
                </c:pt>
                <c:pt idx="781">
                  <c:v>1.3666927397251127</c:v>
                </c:pt>
                <c:pt idx="782">
                  <c:v>1.3655045688152312</c:v>
                </c:pt>
                <c:pt idx="783">
                  <c:v>1.3640983819961545</c:v>
                </c:pt>
                <c:pt idx="784">
                  <c:v>1.3626871883869169</c:v>
                </c:pt>
                <c:pt idx="785">
                  <c:v>1.3612869858741758</c:v>
                </c:pt>
                <c:pt idx="786">
                  <c:v>1.3601137816905973</c:v>
                </c:pt>
                <c:pt idx="787">
                  <c:v>1.3587033987045287</c:v>
                </c:pt>
                <c:pt idx="788">
                  <c:v>1.3573098778724668</c:v>
                </c:pt>
                <c:pt idx="789">
                  <c:v>1.3561288833618161</c:v>
                </c:pt>
                <c:pt idx="790">
                  <c:v>1.3547278761863706</c:v>
                </c:pt>
                <c:pt idx="791">
                  <c:v>1.3533346474170682</c:v>
                </c:pt>
                <c:pt idx="792">
                  <c:v>1.3521679043769834</c:v>
                </c:pt>
                <c:pt idx="793">
                  <c:v>1.3507719933986662</c:v>
                </c:pt>
                <c:pt idx="794">
                  <c:v>1.3493759155273435</c:v>
                </c:pt>
                <c:pt idx="795">
                  <c:v>1.3479943156242369</c:v>
                </c:pt>
                <c:pt idx="796">
                  <c:v>1.3468187570571897</c:v>
                </c:pt>
                <c:pt idx="797">
                  <c:v>1.3454344153404234</c:v>
                </c:pt>
                <c:pt idx="798">
                  <c:v>1.3440545022487638</c:v>
                </c:pt>
                <c:pt idx="799">
                  <c:v>1.3426653206348418</c:v>
                </c:pt>
                <c:pt idx="800">
                  <c:v>1.3415062308311461</c:v>
                </c:pt>
                <c:pt idx="801">
                  <c:v>1.3401342093944548</c:v>
                </c:pt>
                <c:pt idx="802">
                  <c:v>1.3387450635433196</c:v>
                </c:pt>
                <c:pt idx="803">
                  <c:v>1.3373643696308135</c:v>
                </c:pt>
                <c:pt idx="804">
                  <c:v>1.3362119436264037</c:v>
                </c:pt>
                <c:pt idx="805">
                  <c:v>1.3348399102687833</c:v>
                </c:pt>
                <c:pt idx="806">
                  <c:v>1.3334604263305663</c:v>
                </c:pt>
                <c:pt idx="807">
                  <c:v>1.3323135614395141</c:v>
                </c:pt>
                <c:pt idx="808">
                  <c:v>1.3309380412101743</c:v>
                </c:pt>
                <c:pt idx="809">
                  <c:v>1.3295694947242735</c:v>
                </c:pt>
                <c:pt idx="810">
                  <c:v>1.3282078623771665</c:v>
                </c:pt>
                <c:pt idx="811">
                  <c:v>1.3270453989505766</c:v>
                </c:pt>
                <c:pt idx="812">
                  <c:v>1.3256862401962279</c:v>
                </c:pt>
                <c:pt idx="813">
                  <c:v>1.3243242084980009</c:v>
                </c:pt>
                <c:pt idx="814">
                  <c:v>1.3231760919094084</c:v>
                </c:pt>
                <c:pt idx="815">
                  <c:v>1.3218211770057677</c:v>
                </c:pt>
                <c:pt idx="816">
                  <c:v>1.320457339286804</c:v>
                </c:pt>
                <c:pt idx="817">
                  <c:v>1.3190992772579191</c:v>
                </c:pt>
                <c:pt idx="818">
                  <c:v>1.317959129810333</c:v>
                </c:pt>
                <c:pt idx="819">
                  <c:v>1.316606569290161</c:v>
                </c:pt>
                <c:pt idx="820">
                  <c:v>1.3152491807937621</c:v>
                </c:pt>
                <c:pt idx="821">
                  <c:v>1.3141121566295622</c:v>
                </c:pt>
                <c:pt idx="822">
                  <c:v>1.312768256664276</c:v>
                </c:pt>
                <c:pt idx="823">
                  <c:v>1.3114194512367248</c:v>
                </c:pt>
                <c:pt idx="824">
                  <c:v>1.3100709199905394</c:v>
                </c:pt>
                <c:pt idx="825">
                  <c:v>1.3089359223842618</c:v>
                </c:pt>
                <c:pt idx="826">
                  <c:v>1.3075768709182738</c:v>
                </c:pt>
                <c:pt idx="827">
                  <c:v>1.3061990320682524</c:v>
                </c:pt>
                <c:pt idx="828">
                  <c:v>1.304838067293167</c:v>
                </c:pt>
                <c:pt idx="829">
                  <c:v>1.3036800444126129</c:v>
                </c:pt>
                <c:pt idx="830">
                  <c:v>1.3023092508316039</c:v>
                </c:pt>
                <c:pt idx="831">
                  <c:v>1.3009490311145782</c:v>
                </c:pt>
                <c:pt idx="832">
                  <c:v>1.2997864961624144</c:v>
                </c:pt>
                <c:pt idx="833">
                  <c:v>1.2984188139438628</c:v>
                </c:pt>
                <c:pt idx="834">
                  <c:v>1.2970681488513947</c:v>
                </c:pt>
                <c:pt idx="835">
                  <c:v>1.2959183394908904</c:v>
                </c:pt>
                <c:pt idx="836">
                  <c:v>1.2945657432079314</c:v>
                </c:pt>
                <c:pt idx="837">
                  <c:v>1.293205565214157</c:v>
                </c:pt>
                <c:pt idx="838">
                  <c:v>1.291851133108139</c:v>
                </c:pt>
                <c:pt idx="839">
                  <c:v>1.2907049238681794</c:v>
                </c:pt>
                <c:pt idx="840">
                  <c:v>1.2893468737602234</c:v>
                </c:pt>
                <c:pt idx="841">
                  <c:v>1.2880034089088439</c:v>
                </c:pt>
                <c:pt idx="842">
                  <c:v>1.2866495072841644</c:v>
                </c:pt>
                <c:pt idx="843">
                  <c:v>1.2855028569698335</c:v>
                </c:pt>
                <c:pt idx="844">
                  <c:v>1.2841680586338042</c:v>
                </c:pt>
                <c:pt idx="845">
                  <c:v>1.2824301779270173</c:v>
                </c:pt>
                <c:pt idx="846">
                  <c:v>1.2808087944984436</c:v>
                </c:pt>
                <c:pt idx="847">
                  <c:v>1.2789277732372284</c:v>
                </c:pt>
                <c:pt idx="848">
                  <c:v>1.2770343184471129</c:v>
                </c:pt>
                <c:pt idx="849">
                  <c:v>1.275412356853485</c:v>
                </c:pt>
                <c:pt idx="850">
                  <c:v>1.2735473215579987</c:v>
                </c:pt>
                <c:pt idx="851">
                  <c:v>1.2716646254062651</c:v>
                </c:pt>
                <c:pt idx="852">
                  <c:v>1.2700506925582884</c:v>
                </c:pt>
                <c:pt idx="853">
                  <c:v>1.2681958675384521</c:v>
                </c:pt>
                <c:pt idx="854">
                  <c:v>1.2665747582912443</c:v>
                </c:pt>
                <c:pt idx="855">
                  <c:v>1.2650383234024047</c:v>
                </c:pt>
                <c:pt idx="856">
                  <c:v>1.2640234291553496</c:v>
                </c:pt>
                <c:pt idx="857">
                  <c:v>1.2629080593585966</c:v>
                </c:pt>
                <c:pt idx="858">
                  <c:v>1.2620239973068237</c:v>
                </c:pt>
                <c:pt idx="859">
                  <c:v>1.2610217869281768</c:v>
                </c:pt>
                <c:pt idx="860">
                  <c:v>1.2598900258541106</c:v>
                </c:pt>
                <c:pt idx="861">
                  <c:v>1.2588954150676726</c:v>
                </c:pt>
                <c:pt idx="862">
                  <c:v>1.2580158114433289</c:v>
                </c:pt>
                <c:pt idx="863">
                  <c:v>1.2570071280002593</c:v>
                </c:pt>
                <c:pt idx="864">
                  <c:v>1.256017380952835</c:v>
                </c:pt>
                <c:pt idx="865">
                  <c:v>1.2550201475620268</c:v>
                </c:pt>
                <c:pt idx="866">
                  <c:v>1.2540230214595793</c:v>
                </c:pt>
                <c:pt idx="867">
                  <c:v>1.2530154109001159</c:v>
                </c:pt>
                <c:pt idx="868">
                  <c:v>1.2520305991172791</c:v>
                </c:pt>
                <c:pt idx="869">
                  <c:v>1.251034963130951</c:v>
                </c:pt>
                <c:pt idx="870">
                  <c:v>1.250031304359436</c:v>
                </c:pt>
                <c:pt idx="871">
                  <c:v>1.2490474283695221</c:v>
                </c:pt>
                <c:pt idx="872">
                  <c:v>1.2480574011802672</c:v>
                </c:pt>
                <c:pt idx="873">
                  <c:v>1.2470560133457185</c:v>
                </c:pt>
                <c:pt idx="874">
                  <c:v>1.2460635900497437</c:v>
                </c:pt>
                <c:pt idx="875">
                  <c:v>1.2450829088687896</c:v>
                </c:pt>
                <c:pt idx="876">
                  <c:v>1.2440938353538513</c:v>
                </c:pt>
                <c:pt idx="877">
                  <c:v>1.2430967926979064</c:v>
                </c:pt>
                <c:pt idx="878">
                  <c:v>1.2419675052165986</c:v>
                </c:pt>
                <c:pt idx="879">
                  <c:v>1.2409137606620788</c:v>
                </c:pt>
                <c:pt idx="880">
                  <c:v>1.2396528482437135</c:v>
                </c:pt>
                <c:pt idx="881">
                  <c:v>1.2383970320224762</c:v>
                </c:pt>
                <c:pt idx="882">
                  <c:v>1.2373369693756104</c:v>
                </c:pt>
                <c:pt idx="883">
                  <c:v>1.2360826194286347</c:v>
                </c:pt>
                <c:pt idx="884">
                  <c:v>1.234828382730484</c:v>
                </c:pt>
                <c:pt idx="885">
                  <c:v>1.2337774932384491</c:v>
                </c:pt>
                <c:pt idx="886">
                  <c:v>1.2325305461883544</c:v>
                </c:pt>
                <c:pt idx="887">
                  <c:v>1.2312732636928558</c:v>
                </c:pt>
                <c:pt idx="888">
                  <c:v>1.2300278842449188</c:v>
                </c:pt>
                <c:pt idx="889">
                  <c:v>1.2289769351482391</c:v>
                </c:pt>
                <c:pt idx="890">
                  <c:v>1.2277303755283355</c:v>
                </c:pt>
                <c:pt idx="891">
                  <c:v>1.2264856576919556</c:v>
                </c:pt>
                <c:pt idx="892">
                  <c:v>1.2252437710762023</c:v>
                </c:pt>
                <c:pt idx="893">
                  <c:v>1.2242033660411835</c:v>
                </c:pt>
                <c:pt idx="894">
                  <c:v>1.2229660153388977</c:v>
                </c:pt>
                <c:pt idx="895">
                  <c:v>1.2217222034931181</c:v>
                </c:pt>
                <c:pt idx="896">
                  <c:v>1.2206782221794128</c:v>
                </c:pt>
                <c:pt idx="897">
                  <c:v>1.2194431960582732</c:v>
                </c:pt>
                <c:pt idx="898">
                  <c:v>1.218202644586563</c:v>
                </c:pt>
                <c:pt idx="899">
                  <c:v>1.2169681847095488</c:v>
                </c:pt>
                <c:pt idx="900">
                  <c:v>1.2159369111061096</c:v>
                </c:pt>
                <c:pt idx="901">
                  <c:v>1.2147059381008147</c:v>
                </c:pt>
                <c:pt idx="902">
                  <c:v>1.2134721398353576</c:v>
                </c:pt>
                <c:pt idx="903">
                  <c:v>1.2124359071254729</c:v>
                </c:pt>
                <c:pt idx="904">
                  <c:v>1.211207753419876</c:v>
                </c:pt>
                <c:pt idx="905">
                  <c:v>1.2099805176258087</c:v>
                </c:pt>
                <c:pt idx="906">
                  <c:v>1.2087542474269866</c:v>
                </c:pt>
                <c:pt idx="907">
                  <c:v>1.2077265858650206</c:v>
                </c:pt>
                <c:pt idx="908">
                  <c:v>1.2065069317817687</c:v>
                </c:pt>
                <c:pt idx="909">
                  <c:v>1.2052766621112823</c:v>
                </c:pt>
                <c:pt idx="910">
                  <c:v>1.2040592730045316</c:v>
                </c:pt>
                <c:pt idx="911">
                  <c:v>1.2030312001705168</c:v>
                </c:pt>
                <c:pt idx="912">
                  <c:v>1.2018116652965545</c:v>
                </c:pt>
                <c:pt idx="913">
                  <c:v>1.2005944967269897</c:v>
                </c:pt>
                <c:pt idx="914">
                  <c:v>1.1995823383331297</c:v>
                </c:pt>
                <c:pt idx="915">
                  <c:v>1.1983618855476379</c:v>
                </c:pt>
                <c:pt idx="916">
                  <c:v>1.1971520721912383</c:v>
                </c:pt>
                <c:pt idx="917">
                  <c:v>1.1959355294704435</c:v>
                </c:pt>
                <c:pt idx="918">
                  <c:v>1.1949144542217254</c:v>
                </c:pt>
                <c:pt idx="919">
                  <c:v>1.1936922967433927</c:v>
                </c:pt>
                <c:pt idx="920">
                  <c:v>1.1924699902534484</c:v>
                </c:pt>
                <c:pt idx="921">
                  <c:v>1.1914487898349759</c:v>
                </c:pt>
                <c:pt idx="922">
                  <c:v>1.1902271389961241</c:v>
                </c:pt>
                <c:pt idx="923">
                  <c:v>1.1890139162540434</c:v>
                </c:pt>
                <c:pt idx="924">
                  <c:v>1.187798637151718</c:v>
                </c:pt>
                <c:pt idx="925">
                  <c:v>1.1867673456668852</c:v>
                </c:pt>
                <c:pt idx="926">
                  <c:v>1.1855573177337644</c:v>
                </c:pt>
                <c:pt idx="927">
                  <c:v>1.1843475103378294</c:v>
                </c:pt>
                <c:pt idx="928">
                  <c:v>1.1833203434944151</c:v>
                </c:pt>
                <c:pt idx="929">
                  <c:v>1.1821169734001158</c:v>
                </c:pt>
                <c:pt idx="930">
                  <c:v>1.1809141635894773</c:v>
                </c:pt>
                <c:pt idx="931">
                  <c:v>1.1796940565109251</c:v>
                </c:pt>
                <c:pt idx="932">
                  <c:v>1.1786846399307249</c:v>
                </c:pt>
                <c:pt idx="933">
                  <c:v>1.1774797737598417</c:v>
                </c:pt>
                <c:pt idx="934">
                  <c:v>1.1762699425220489</c:v>
                </c:pt>
                <c:pt idx="935">
                  <c:v>1.1750704467296598</c:v>
                </c:pt>
                <c:pt idx="936">
                  <c:v>1.1740577220916746</c:v>
                </c:pt>
                <c:pt idx="937">
                  <c:v>1.1728606700897215</c:v>
                </c:pt>
                <c:pt idx="938">
                  <c:v>1.1716686725616454</c:v>
                </c:pt>
                <c:pt idx="939">
                  <c:v>1.1706545412540434</c:v>
                </c:pt>
                <c:pt idx="940">
                  <c:v>1.1694534361362456</c:v>
                </c:pt>
                <c:pt idx="941">
                  <c:v>1.1682627677917479</c:v>
                </c:pt>
                <c:pt idx="942">
                  <c:v>1.1672523379325865</c:v>
                </c:pt>
                <c:pt idx="943">
                  <c:v>1.1660611867904662</c:v>
                </c:pt>
                <c:pt idx="944">
                  <c:v>1.1648735284805296</c:v>
                </c:pt>
                <c:pt idx="945">
                  <c:v>1.163679277896881</c:v>
                </c:pt>
                <c:pt idx="946">
                  <c:v>1.1626778960227966</c:v>
                </c:pt>
                <c:pt idx="947">
                  <c:v>1.1614899396896361</c:v>
                </c:pt>
                <c:pt idx="948">
                  <c:v>1.1602982878684995</c:v>
                </c:pt>
                <c:pt idx="949">
                  <c:v>1.1591148197650909</c:v>
                </c:pt>
                <c:pt idx="950">
                  <c:v>1.1581178665161131</c:v>
                </c:pt>
                <c:pt idx="951">
                  <c:v>1.1569324612617491</c:v>
                </c:pt>
                <c:pt idx="952">
                  <c:v>1.1557564616203306</c:v>
                </c:pt>
                <c:pt idx="953">
                  <c:v>1.1545710742473601</c:v>
                </c:pt>
                <c:pt idx="954">
                  <c:v>1.1535759210586547</c:v>
                </c:pt>
                <c:pt idx="955">
                  <c:v>1.1523968577384947</c:v>
                </c:pt>
                <c:pt idx="956">
                  <c:v>1.1512218773365019</c:v>
                </c:pt>
                <c:pt idx="957">
                  <c:v>1.1502333343029021</c:v>
                </c:pt>
                <c:pt idx="958">
                  <c:v>1.1490573167800902</c:v>
                </c:pt>
                <c:pt idx="959">
                  <c:v>1.1478872478008268</c:v>
                </c:pt>
                <c:pt idx="960">
                  <c:v>1.1467126727104187</c:v>
                </c:pt>
                <c:pt idx="961">
                  <c:v>1.1457209944725035</c:v>
                </c:pt>
                <c:pt idx="962">
                  <c:v>1.1445539832115172</c:v>
                </c:pt>
                <c:pt idx="963">
                  <c:v>1.1433815836906431</c:v>
                </c:pt>
                <c:pt idx="964">
                  <c:v>1.1424012362956999</c:v>
                </c:pt>
                <c:pt idx="965">
                  <c:v>1.14123517870903</c:v>
                </c:pt>
                <c:pt idx="966">
                  <c:v>1.1400743782520293</c:v>
                </c:pt>
                <c:pt idx="967">
                  <c:v>1.1389052152633665</c:v>
                </c:pt>
                <c:pt idx="968">
                  <c:v>1.1379265129566192</c:v>
                </c:pt>
                <c:pt idx="969">
                  <c:v>1.136756509542465</c:v>
                </c:pt>
                <c:pt idx="970">
                  <c:v>1.1355975985527038</c:v>
                </c:pt>
                <c:pt idx="971">
                  <c:v>1.1344412803649901</c:v>
                </c:pt>
                <c:pt idx="972">
                  <c:v>1.1334578335285186</c:v>
                </c:pt>
                <c:pt idx="973">
                  <c:v>1.1323061108589172</c:v>
                </c:pt>
                <c:pt idx="974">
                  <c:v>1.1311554670333861</c:v>
                </c:pt>
                <c:pt idx="975">
                  <c:v>1.1301731646060942</c:v>
                </c:pt>
                <c:pt idx="976">
                  <c:v>1.1290221035480499</c:v>
                </c:pt>
                <c:pt idx="977">
                  <c:v>1.1278690636157989</c:v>
                </c:pt>
                <c:pt idx="978">
                  <c:v>1.1268986284732818</c:v>
                </c:pt>
                <c:pt idx="979">
                  <c:v>1.1257519304752348</c:v>
                </c:pt>
                <c:pt idx="980">
                  <c:v>1.1246023654937742</c:v>
                </c:pt>
                <c:pt idx="981">
                  <c:v>1.1234493017196654</c:v>
                </c:pt>
                <c:pt idx="982">
                  <c:v>1.1224823355674742</c:v>
                </c:pt>
                <c:pt idx="983">
                  <c:v>1.1213382303714752</c:v>
                </c:pt>
                <c:pt idx="984">
                  <c:v>1.1201888442039489</c:v>
                </c:pt>
                <c:pt idx="985">
                  <c:v>1.1192264378070831</c:v>
                </c:pt>
                <c:pt idx="986">
                  <c:v>1.1180900335311887</c:v>
                </c:pt>
                <c:pt idx="987">
                  <c:v>1.1169500887393951</c:v>
                </c:pt>
                <c:pt idx="988">
                  <c:v>1.1158059895038603</c:v>
                </c:pt>
                <c:pt idx="989">
                  <c:v>1.1148480594158172</c:v>
                </c:pt>
                <c:pt idx="990">
                  <c:v>1.1137049436569213</c:v>
                </c:pt>
                <c:pt idx="991">
                  <c:v>1.112567603588104</c:v>
                </c:pt>
                <c:pt idx="992">
                  <c:v>1.1114351093769073</c:v>
                </c:pt>
                <c:pt idx="993">
                  <c:v>1.1104780197143553</c:v>
                </c:pt>
                <c:pt idx="994">
                  <c:v>1.1093409478664398</c:v>
                </c:pt>
                <c:pt idx="995">
                  <c:v>1.1082139790058134</c:v>
                </c:pt>
                <c:pt idx="996">
                  <c:v>1.1072630047798155</c:v>
                </c:pt>
                <c:pt idx="997">
                  <c:v>1.1061275124549865</c:v>
                </c:pt>
                <c:pt idx="998">
                  <c:v>1.1050016164779661</c:v>
                </c:pt>
                <c:pt idx="999">
                  <c:v>1.1040512979030608</c:v>
                </c:pt>
                <c:pt idx="1000">
                  <c:v>1.1018025338649748</c:v>
                </c:pt>
                <c:pt idx="1001">
                  <c:v>1.1006696879863738</c:v>
                </c:pt>
                <c:pt idx="1002">
                  <c:v>1.0997250199317932</c:v>
                </c:pt>
                <c:pt idx="1003">
                  <c:v>1.0986034095287323</c:v>
                </c:pt>
                <c:pt idx="1004">
                  <c:v>1.0974766612052915</c:v>
                </c:pt>
                <c:pt idx="1005">
                  <c:v>1.0963599681854246</c:v>
                </c:pt>
                <c:pt idx="1006">
                  <c:v>1.0954180479049682</c:v>
                </c:pt>
                <c:pt idx="1007">
                  <c:v>1.0942990720272063</c:v>
                </c:pt>
                <c:pt idx="1008">
                  <c:v>1.0931830525398254</c:v>
                </c:pt>
                <c:pt idx="1009">
                  <c:v>1.0920720279216765</c:v>
                </c:pt>
                <c:pt idx="1010">
                  <c:v>1.0911271035671233</c:v>
                </c:pt>
                <c:pt idx="1011">
                  <c:v>1.0900158643722533</c:v>
                </c:pt>
                <c:pt idx="1012">
                  <c:v>1.0889032244682311</c:v>
                </c:pt>
                <c:pt idx="1013">
                  <c:v>1.0877873003482816</c:v>
                </c:pt>
                <c:pt idx="1014">
                  <c:v>1.0868586897850034</c:v>
                </c:pt>
                <c:pt idx="1015">
                  <c:v>1.0857463777065275</c:v>
                </c:pt>
                <c:pt idx="1016">
                  <c:v>1.0846364438533782</c:v>
                </c:pt>
                <c:pt idx="1017">
                  <c:v>1.0837056577205657</c:v>
                </c:pt>
                <c:pt idx="1018">
                  <c:v>1.0826024830341339</c:v>
                </c:pt>
                <c:pt idx="1019">
                  <c:v>1.0814938127994536</c:v>
                </c:pt>
                <c:pt idx="1020">
                  <c:v>1.0805703938007354</c:v>
                </c:pt>
                <c:pt idx="1021">
                  <c:v>1.0794680297374724</c:v>
                </c:pt>
                <c:pt idx="1022">
                  <c:v>1.0783630490303038</c:v>
                </c:pt>
                <c:pt idx="1023">
                  <c:v>1.0772622108459471</c:v>
                </c:pt>
                <c:pt idx="1024">
                  <c:v>1.0763380050659179</c:v>
                </c:pt>
                <c:pt idx="1025">
                  <c:v>1.0752334475517271</c:v>
                </c:pt>
                <c:pt idx="1026">
                  <c:v>1.0741385817527769</c:v>
                </c:pt>
                <c:pt idx="1027">
                  <c:v>1.0730452477931975</c:v>
                </c:pt>
                <c:pt idx="1028">
                  <c:v>1.0721171796321867</c:v>
                </c:pt>
                <c:pt idx="1029">
                  <c:v>1.0710287511348724</c:v>
                </c:pt>
                <c:pt idx="1030">
                  <c:v>1.0699375510215758</c:v>
                </c:pt>
                <c:pt idx="1031">
                  <c:v>1.0690128087997435</c:v>
                </c:pt>
                <c:pt idx="1032">
                  <c:v>1.0679250359535215</c:v>
                </c:pt>
                <c:pt idx="1033">
                  <c:v>1.0668390870094298</c:v>
                </c:pt>
                <c:pt idx="1034">
                  <c:v>1.0659175992012022</c:v>
                </c:pt>
                <c:pt idx="1035">
                  <c:v>1.0648371696472168</c:v>
                </c:pt>
                <c:pt idx="1036">
                  <c:v>1.0637493550777435</c:v>
                </c:pt>
                <c:pt idx="1037">
                  <c:v>1.062653762102127</c:v>
                </c:pt>
                <c:pt idx="1038">
                  <c:v>1.0617460310459135</c:v>
                </c:pt>
                <c:pt idx="1039">
                  <c:v>1.060664278268814</c:v>
                </c:pt>
                <c:pt idx="1040">
                  <c:v>1.0595776975154876</c:v>
                </c:pt>
                <c:pt idx="1041">
                  <c:v>1.0584994792938232</c:v>
                </c:pt>
                <c:pt idx="1042">
                  <c:v>1.0575969338417053</c:v>
                </c:pt>
                <c:pt idx="1043">
                  <c:v>1.0565101981163023</c:v>
                </c:pt>
                <c:pt idx="1044">
                  <c:v>1.055436599254608</c:v>
                </c:pt>
                <c:pt idx="1045">
                  <c:v>1.0545272946357727</c:v>
                </c:pt>
                <c:pt idx="1046">
                  <c:v>1.0534480452537536</c:v>
                </c:pt>
                <c:pt idx="1047">
                  <c:v>1.0523743510246275</c:v>
                </c:pt>
                <c:pt idx="1048">
                  <c:v>1.0514762461185454</c:v>
                </c:pt>
                <c:pt idx="1049">
                  <c:v>1.0504007339477537</c:v>
                </c:pt>
                <c:pt idx="1050">
                  <c:v>1.0493247568607329</c:v>
                </c:pt>
                <c:pt idx="1051">
                  <c:v>1.0482607007026672</c:v>
                </c:pt>
                <c:pt idx="1052">
                  <c:v>1.047354209423065</c:v>
                </c:pt>
                <c:pt idx="1053">
                  <c:v>1.0462870895862577</c:v>
                </c:pt>
                <c:pt idx="1054">
                  <c:v>1.0452237606048582</c:v>
                </c:pt>
                <c:pt idx="1055">
                  <c:v>1.0441530108451842</c:v>
                </c:pt>
                <c:pt idx="1056">
                  <c:v>1.0432588577270507</c:v>
                </c:pt>
                <c:pt idx="1057">
                  <c:v>1.0422015249729155</c:v>
                </c:pt>
                <c:pt idx="1058">
                  <c:v>1.041130644083023</c:v>
                </c:pt>
                <c:pt idx="1059">
                  <c:v>1.0400652170181273</c:v>
                </c:pt>
                <c:pt idx="1060">
                  <c:v>1.0391772329807281</c:v>
                </c:pt>
                <c:pt idx="1061">
                  <c:v>1.0381118178367614</c:v>
                </c:pt>
                <c:pt idx="1062">
                  <c:v>1.0370549917221068</c:v>
                </c:pt>
                <c:pt idx="1063">
                  <c:v>1.0361705899238585</c:v>
                </c:pt>
                <c:pt idx="1064">
                  <c:v>1.035109758377075</c:v>
                </c:pt>
                <c:pt idx="1065">
                  <c:v>1.03405385017395</c:v>
                </c:pt>
                <c:pt idx="1066">
                  <c:v>1.0330032110214231</c:v>
                </c:pt>
                <c:pt idx="1067">
                  <c:v>1.0321066498756408</c:v>
                </c:pt>
                <c:pt idx="1068">
                  <c:v>1.0310578405857085</c:v>
                </c:pt>
                <c:pt idx="1069">
                  <c:v>1.0300068378448486</c:v>
                </c:pt>
                <c:pt idx="1070">
                  <c:v>1.0291213095188139</c:v>
                </c:pt>
                <c:pt idx="1071">
                  <c:v>1.0280751287937162</c:v>
                </c:pt>
                <c:pt idx="1072">
                  <c:v>1.0270231425762175</c:v>
                </c:pt>
                <c:pt idx="1073">
                  <c:v>1.0259747385978697</c:v>
                </c:pt>
                <c:pt idx="1074">
                  <c:v>1.0250943899154661</c:v>
                </c:pt>
                <c:pt idx="1075">
                  <c:v>1.0240501999855041</c:v>
                </c:pt>
                <c:pt idx="1076">
                  <c:v>1.0230023682117462</c:v>
                </c:pt>
                <c:pt idx="1077">
                  <c:v>1.0221240818500517</c:v>
                </c:pt>
                <c:pt idx="1078">
                  <c:v>1.0210871160030364</c:v>
                </c:pt>
                <c:pt idx="1079">
                  <c:v>1.0200455963611601</c:v>
                </c:pt>
                <c:pt idx="1080">
                  <c:v>1.0190041005611419</c:v>
                </c:pt>
                <c:pt idx="1081">
                  <c:v>1.0181278765201567</c:v>
                </c:pt>
                <c:pt idx="1082">
                  <c:v>1.017086362838745</c:v>
                </c:pt>
                <c:pt idx="1083">
                  <c:v>1.016049975156784</c:v>
                </c:pt>
                <c:pt idx="1084">
                  <c:v>1.0150166809558867</c:v>
                </c:pt>
                <c:pt idx="1085">
                  <c:v>1.0141435444355009</c:v>
                </c:pt>
                <c:pt idx="1086">
                  <c:v>1.0131127059459686</c:v>
                </c:pt>
                <c:pt idx="1087">
                  <c:v>1.0120794415473937</c:v>
                </c:pt>
                <c:pt idx="1088">
                  <c:v>1.0112028419971464</c:v>
                </c:pt>
                <c:pt idx="1089">
                  <c:v>1.0101743221282957</c:v>
                </c:pt>
                <c:pt idx="1090">
                  <c:v>1.0091473639011381</c:v>
                </c:pt>
                <c:pt idx="1091">
                  <c:v>1.0082807421684263</c:v>
                </c:pt>
                <c:pt idx="1092">
                  <c:v>1.0072523593902587</c:v>
                </c:pt>
                <c:pt idx="1093">
                  <c:v>1.006229293346405</c:v>
                </c:pt>
                <c:pt idx="1094">
                  <c:v>1.0051928400993346</c:v>
                </c:pt>
                <c:pt idx="1095">
                  <c:v>1.0043342947959899</c:v>
                </c:pt>
                <c:pt idx="1096">
                  <c:v>1.0033128380775451</c:v>
                </c:pt>
                <c:pt idx="1097">
                  <c:v>1.0022836446762085</c:v>
                </c:pt>
                <c:pt idx="1098">
                  <c:v>1.001265114545822</c:v>
                </c:pt>
                <c:pt idx="1099">
                  <c:v>1.0004055917263031</c:v>
                </c:pt>
                <c:pt idx="1100">
                  <c:v>0.9993840605020522</c:v>
                </c:pt>
                <c:pt idx="1101">
                  <c:v>0.99837136864662157</c:v>
                </c:pt>
                <c:pt idx="1102">
                  <c:v>0.99750252366065972</c:v>
                </c:pt>
                <c:pt idx="1103">
                  <c:v>0.99648834168910971</c:v>
                </c:pt>
                <c:pt idx="1104">
                  <c:v>0.99547527432441696</c:v>
                </c:pt>
                <c:pt idx="1105">
                  <c:v>0.99446200132369977</c:v>
                </c:pt>
                <c:pt idx="1106">
                  <c:v>0.99361015260219565</c:v>
                </c:pt>
                <c:pt idx="1107">
                  <c:v>0.99259589016437522</c:v>
                </c:pt>
                <c:pt idx="1108">
                  <c:v>0.99158715009689324</c:v>
                </c:pt>
                <c:pt idx="1109">
                  <c:v>0.99072948694229113</c:v>
                </c:pt>
                <c:pt idx="1110">
                  <c:v>0.9897180169820784</c:v>
                </c:pt>
                <c:pt idx="1111">
                  <c:v>0.98871128559112542</c:v>
                </c:pt>
                <c:pt idx="1112">
                  <c:v>0.98770036995410904</c:v>
                </c:pt>
                <c:pt idx="1113">
                  <c:v>0.98685814440250386</c:v>
                </c:pt>
                <c:pt idx="1114">
                  <c:v>0.98585264682769769</c:v>
                </c:pt>
                <c:pt idx="1115">
                  <c:v>0.98484408557414993</c:v>
                </c:pt>
                <c:pt idx="1116">
                  <c:v>0.98383622169494622</c:v>
                </c:pt>
                <c:pt idx="1117">
                  <c:v>0.98299711048603045</c:v>
                </c:pt>
                <c:pt idx="1118">
                  <c:v>0.98198980093002308</c:v>
                </c:pt>
                <c:pt idx="1119">
                  <c:v>0.98098967075347887</c:v>
                </c:pt>
                <c:pt idx="1120">
                  <c:v>0.97999282181262959</c:v>
                </c:pt>
                <c:pt idx="1121">
                  <c:v>0.97914556860923752</c:v>
                </c:pt>
                <c:pt idx="1122">
                  <c:v>0.97815218865871423</c:v>
                </c:pt>
                <c:pt idx="1123">
                  <c:v>0.97715460360050188</c:v>
                </c:pt>
                <c:pt idx="1124">
                  <c:v>0.97631136775016769</c:v>
                </c:pt>
                <c:pt idx="1125">
                  <c:v>0.97531798481941212</c:v>
                </c:pt>
                <c:pt idx="1126">
                  <c:v>0.97432748973369587</c:v>
                </c:pt>
                <c:pt idx="1127">
                  <c:v>0.97348906099796284</c:v>
                </c:pt>
                <c:pt idx="1128">
                  <c:v>0.97250182926654805</c:v>
                </c:pt>
                <c:pt idx="1129">
                  <c:v>0.97150926887989031</c:v>
                </c:pt>
                <c:pt idx="1130">
                  <c:v>0.97051565647125237</c:v>
                </c:pt>
                <c:pt idx="1131">
                  <c:v>0.96968316435813895</c:v>
                </c:pt>
                <c:pt idx="1132">
                  <c:v>0.96868636906146988</c:v>
                </c:pt>
                <c:pt idx="1133">
                  <c:v>0.96770147681236252</c:v>
                </c:pt>
                <c:pt idx="1134">
                  <c:v>0.96671802699565879</c:v>
                </c:pt>
                <c:pt idx="1135">
                  <c:v>0.96589462757110589</c:v>
                </c:pt>
                <c:pt idx="1136">
                  <c:v>0.96490389704704271</c:v>
                </c:pt>
                <c:pt idx="1137">
                  <c:v>0.9639232099056243</c:v>
                </c:pt>
                <c:pt idx="1138">
                  <c:v>0.96309454441070541</c:v>
                </c:pt>
                <c:pt idx="1139">
                  <c:v>0.96210874319076523</c:v>
                </c:pt>
                <c:pt idx="1140">
                  <c:v>0.96112984716892236</c:v>
                </c:pt>
                <c:pt idx="1141">
                  <c:v>0.96030169129371634</c:v>
                </c:pt>
                <c:pt idx="1142">
                  <c:v>0.95932798683643328</c:v>
                </c:pt>
                <c:pt idx="1143">
                  <c:v>0.95834617316722859</c:v>
                </c:pt>
                <c:pt idx="1144">
                  <c:v>0.95737457573413842</c:v>
                </c:pt>
                <c:pt idx="1145">
                  <c:v>0.95654625296592699</c:v>
                </c:pt>
                <c:pt idx="1146">
                  <c:v>0.95557245016098014</c:v>
                </c:pt>
                <c:pt idx="1147">
                  <c:v>0.95460112392902363</c:v>
                </c:pt>
                <c:pt idx="1148">
                  <c:v>0.95362449288368212</c:v>
                </c:pt>
                <c:pt idx="1149">
                  <c:v>0.9528107404708861</c:v>
                </c:pt>
                <c:pt idx="1150">
                  <c:v>0.95183826982974995</c:v>
                </c:pt>
                <c:pt idx="1151">
                  <c:v>0.95086702704429615</c:v>
                </c:pt>
                <c:pt idx="1152">
                  <c:v>0.95005080103874195</c:v>
                </c:pt>
                <c:pt idx="1153">
                  <c:v>0.94907940328121176</c:v>
                </c:pt>
                <c:pt idx="1154">
                  <c:v>0.94811112880706772</c:v>
                </c:pt>
                <c:pt idx="1155">
                  <c:v>0.94714649617671953</c:v>
                </c:pt>
                <c:pt idx="1156">
                  <c:v>0.94634001553058611</c:v>
                </c:pt>
                <c:pt idx="1157">
                  <c:v>0.94537236988544449</c:v>
                </c:pt>
                <c:pt idx="1158">
                  <c:v>0.94440843164920796</c:v>
                </c:pt>
                <c:pt idx="1159">
                  <c:v>0.94344985783100122</c:v>
                </c:pt>
                <c:pt idx="1160">
                  <c:v>0.94263197481632222</c:v>
                </c:pt>
                <c:pt idx="1161">
                  <c:v>0.94167374074459065</c:v>
                </c:pt>
                <c:pt idx="1162">
                  <c:v>0.94070925414562212</c:v>
                </c:pt>
                <c:pt idx="1163">
                  <c:v>0.93990514874458297</c:v>
                </c:pt>
                <c:pt idx="1164">
                  <c:v>0.93895202875137318</c:v>
                </c:pt>
                <c:pt idx="1165">
                  <c:v>0.9379849940538405</c:v>
                </c:pt>
                <c:pt idx="1166">
                  <c:v>0.93703424930572499</c:v>
                </c:pt>
                <c:pt idx="1167">
                  <c:v>0.93622939586639398</c:v>
                </c:pt>
                <c:pt idx="1168">
                  <c:v>0.93527717888355244</c:v>
                </c:pt>
                <c:pt idx="1169">
                  <c:v>0.93431950509548178</c:v>
                </c:pt>
                <c:pt idx="1170">
                  <c:v>0.93352265954017632</c:v>
                </c:pt>
                <c:pt idx="1171">
                  <c:v>0.93257402479648577</c:v>
                </c:pt>
                <c:pt idx="1172">
                  <c:v>0.93162233531475058</c:v>
                </c:pt>
                <c:pt idx="1173">
                  <c:v>0.93067170381546005</c:v>
                </c:pt>
                <c:pt idx="1174">
                  <c:v>0.92986632883548725</c:v>
                </c:pt>
                <c:pt idx="1175">
                  <c:v>0.92892264723777762</c:v>
                </c:pt>
                <c:pt idx="1176">
                  <c:v>0.92797428667545312</c:v>
                </c:pt>
                <c:pt idx="1177">
                  <c:v>0.92718281447887407</c:v>
                </c:pt>
                <c:pt idx="1178">
                  <c:v>0.92623482048511496</c:v>
                </c:pt>
                <c:pt idx="1179">
                  <c:v>0.92529383599758142</c:v>
                </c:pt>
                <c:pt idx="1180">
                  <c:v>0.9243514716625213</c:v>
                </c:pt>
                <c:pt idx="1181">
                  <c:v>0.92355138063430775</c:v>
                </c:pt>
                <c:pt idx="1182">
                  <c:v>0.92261229455471028</c:v>
                </c:pt>
                <c:pt idx="1183">
                  <c:v>0.92166815102100363</c:v>
                </c:pt>
                <c:pt idx="1184">
                  <c:v>0.92087783813476554</c:v>
                </c:pt>
                <c:pt idx="1185">
                  <c:v>0.91994363367557519</c:v>
                </c:pt>
                <c:pt idx="1186">
                  <c:v>0.91900469958782183</c:v>
                </c:pt>
                <c:pt idx="1187">
                  <c:v>0.91806488037109368</c:v>
                </c:pt>
                <c:pt idx="1188">
                  <c:v>0.91728129386901847</c:v>
                </c:pt>
                <c:pt idx="1189">
                  <c:v>0.91634669601917251</c:v>
                </c:pt>
                <c:pt idx="1190">
                  <c:v>0.91540792286396011</c:v>
                </c:pt>
                <c:pt idx="1191">
                  <c:v>0.91447722911834706</c:v>
                </c:pt>
                <c:pt idx="1192">
                  <c:v>0.91369158327579492</c:v>
                </c:pt>
                <c:pt idx="1193">
                  <c:v>0.91276289224624618</c:v>
                </c:pt>
                <c:pt idx="1194">
                  <c:v>0.91183787882328027</c:v>
                </c:pt>
                <c:pt idx="1195">
                  <c:v>0.91104485392570489</c:v>
                </c:pt>
                <c:pt idx="1196">
                  <c:v>0.91011924147605883</c:v>
                </c:pt>
                <c:pt idx="1197">
                  <c:v>0.90919504761695846</c:v>
                </c:pt>
                <c:pt idx="1198">
                  <c:v>0.90841738879680622</c:v>
                </c:pt>
                <c:pt idx="1199">
                  <c:v>0.90748672485351556</c:v>
                </c:pt>
                <c:pt idx="1200">
                  <c:v>0.90656485259532915</c:v>
                </c:pt>
                <c:pt idx="1201">
                  <c:v>0.90563812255859366</c:v>
                </c:pt>
                <c:pt idx="1202">
                  <c:v>0.90486107170581809</c:v>
                </c:pt>
                <c:pt idx="1203">
                  <c:v>0.90393857359886154</c:v>
                </c:pt>
                <c:pt idx="1204">
                  <c:v>0.90301356911659225</c:v>
                </c:pt>
                <c:pt idx="1205">
                  <c:v>0.902095678448677</c:v>
                </c:pt>
                <c:pt idx="1206">
                  <c:v>0.90132178664207452</c:v>
                </c:pt>
                <c:pt idx="1207">
                  <c:v>0.90040808022022234</c:v>
                </c:pt>
                <c:pt idx="1208">
                  <c:v>0.89948928952217089</c:v>
                </c:pt>
                <c:pt idx="1209">
                  <c:v>0.89856871962547291</c:v>
                </c:pt>
                <c:pt idx="1210">
                  <c:v>0.89780255556106559</c:v>
                </c:pt>
                <c:pt idx="1211">
                  <c:v>0.8968811154365538</c:v>
                </c:pt>
                <c:pt idx="1212">
                  <c:v>0.89596869349479669</c:v>
                </c:pt>
                <c:pt idx="1213">
                  <c:v>0.89520120918750756</c:v>
                </c:pt>
                <c:pt idx="1214">
                  <c:v>0.89428870379924763</c:v>
                </c:pt>
                <c:pt idx="1215">
                  <c:v>0.89338035285472861</c:v>
                </c:pt>
                <c:pt idx="1216">
                  <c:v>0.8924683779478072</c:v>
                </c:pt>
                <c:pt idx="1217">
                  <c:v>0.89169906973838797</c:v>
                </c:pt>
                <c:pt idx="1218">
                  <c:v>0.89079240262508386</c:v>
                </c:pt>
                <c:pt idx="1219">
                  <c:v>0.88988851308822625</c:v>
                </c:pt>
                <c:pt idx="1220">
                  <c:v>0.88912135064601894</c:v>
                </c:pt>
                <c:pt idx="1221">
                  <c:v>0.88821582496166218</c:v>
                </c:pt>
                <c:pt idx="1222">
                  <c:v>0.88731463551521295</c:v>
                </c:pt>
                <c:pt idx="1223">
                  <c:v>0.88640684485435473</c:v>
                </c:pt>
                <c:pt idx="1224">
                  <c:v>0.88564677536487568</c:v>
                </c:pt>
                <c:pt idx="1225">
                  <c:v>0.8847378849983214</c:v>
                </c:pt>
                <c:pt idx="1226">
                  <c:v>0.88383851647376999</c:v>
                </c:pt>
                <c:pt idx="1227">
                  <c:v>0.8829399734735488</c:v>
                </c:pt>
                <c:pt idx="1228">
                  <c:v>0.88217675685882557</c:v>
                </c:pt>
                <c:pt idx="1229">
                  <c:v>0.88128259181976309</c:v>
                </c:pt>
                <c:pt idx="1230">
                  <c:v>0.88038883805274948</c:v>
                </c:pt>
                <c:pt idx="1231">
                  <c:v>0.87963226437568653</c:v>
                </c:pt>
                <c:pt idx="1232">
                  <c:v>0.87873221337795249</c:v>
                </c:pt>
                <c:pt idx="1233">
                  <c:v>0.87783658504486073</c:v>
                </c:pt>
                <c:pt idx="1234">
                  <c:v>0.87708314955234523</c:v>
                </c:pt>
                <c:pt idx="1235">
                  <c:v>0.87619250714778896</c:v>
                </c:pt>
                <c:pt idx="1236">
                  <c:v>0.87529931366443625</c:v>
                </c:pt>
                <c:pt idx="1237">
                  <c:v>0.87440418303012835</c:v>
                </c:pt>
                <c:pt idx="1238">
                  <c:v>0.87365346848964687</c:v>
                </c:pt>
                <c:pt idx="1239">
                  <c:v>0.87276448309421528</c:v>
                </c:pt>
                <c:pt idx="1240">
                  <c:v>0.87187798023223873</c:v>
                </c:pt>
                <c:pt idx="1241">
                  <c:v>0.87098678648471828</c:v>
                </c:pt>
                <c:pt idx="1242">
                  <c:v>0.87024155259132374</c:v>
                </c:pt>
                <c:pt idx="1243">
                  <c:v>0.86935629248619073</c:v>
                </c:pt>
                <c:pt idx="1244">
                  <c:v>0.86846747398376456</c:v>
                </c:pt>
                <c:pt idx="1245">
                  <c:v>0.86772289276123038</c:v>
                </c:pt>
                <c:pt idx="1246">
                  <c:v>0.86683539450168601</c:v>
                </c:pt>
                <c:pt idx="1247">
                  <c:v>0.86595213115215297</c:v>
                </c:pt>
                <c:pt idx="1248">
                  <c:v>0.86507161259651177</c:v>
                </c:pt>
                <c:pt idx="1249">
                  <c:v>0.86432861387729631</c:v>
                </c:pt>
                <c:pt idx="1250">
                  <c:v>0.86344566047191607</c:v>
                </c:pt>
                <c:pt idx="1251">
                  <c:v>0.86256977915763844</c:v>
                </c:pt>
                <c:pt idx="1252">
                  <c:v>0.86182497739791863</c:v>
                </c:pt>
                <c:pt idx="1253">
                  <c:v>0.8609488159418105</c:v>
                </c:pt>
                <c:pt idx="1254">
                  <c:v>0.86007409393787371</c:v>
                </c:pt>
                <c:pt idx="1255">
                  <c:v>0.85933587849140158</c:v>
                </c:pt>
                <c:pt idx="1256">
                  <c:v>0.85845983326435082</c:v>
                </c:pt>
                <c:pt idx="1257">
                  <c:v>0.8575887233018874</c:v>
                </c:pt>
                <c:pt idx="1258">
                  <c:v>0.85670845508575433</c:v>
                </c:pt>
                <c:pt idx="1259">
                  <c:v>0.85583844184875479</c:v>
                </c:pt>
                <c:pt idx="1260">
                  <c:v>0.85510312020778645</c:v>
                </c:pt>
                <c:pt idx="1261">
                  <c:v>0.85422765016555779</c:v>
                </c:pt>
                <c:pt idx="1262">
                  <c:v>0.85336015522480002</c:v>
                </c:pt>
                <c:pt idx="1263">
                  <c:v>0.85262807011604302</c:v>
                </c:pt>
                <c:pt idx="1264">
                  <c:v>0.85175865292549124</c:v>
                </c:pt>
                <c:pt idx="1265">
                  <c:v>0.85089152455329886</c:v>
                </c:pt>
                <c:pt idx="1266">
                  <c:v>0.85002774894237509</c:v>
                </c:pt>
                <c:pt idx="1267">
                  <c:v>0.84929341375827783</c:v>
                </c:pt>
                <c:pt idx="1268">
                  <c:v>0.84843060374259938</c:v>
                </c:pt>
                <c:pt idx="1269">
                  <c:v>0.84756577014923085</c:v>
                </c:pt>
                <c:pt idx="1270">
                  <c:v>0.84669854044914239</c:v>
                </c:pt>
                <c:pt idx="1271">
                  <c:v>0.84597740471363059</c:v>
                </c:pt>
                <c:pt idx="1272">
                  <c:v>0.84511256217956532</c:v>
                </c:pt>
                <c:pt idx="1273">
                  <c:v>0.84424998462200151</c:v>
                </c:pt>
                <c:pt idx="1274">
                  <c:v>0.84352668523788443</c:v>
                </c:pt>
                <c:pt idx="1275">
                  <c:v>0.84266911149024959</c:v>
                </c:pt>
                <c:pt idx="1276">
                  <c:v>0.84180739223957057</c:v>
                </c:pt>
                <c:pt idx="1277">
                  <c:v>0.84109026193618763</c:v>
                </c:pt>
                <c:pt idx="1278">
                  <c:v>0.84023339152336107</c:v>
                </c:pt>
                <c:pt idx="1279">
                  <c:v>0.8393745869398116</c:v>
                </c:pt>
                <c:pt idx="1280">
                  <c:v>0.83851943314075461</c:v>
                </c:pt>
                <c:pt idx="1281">
                  <c:v>0.83780068457126611</c:v>
                </c:pt>
                <c:pt idx="1282">
                  <c:v>0.83694222867488854</c:v>
                </c:pt>
                <c:pt idx="1283">
                  <c:v>0.83609147965908037</c:v>
                </c:pt>
                <c:pt idx="1284">
                  <c:v>0.83524148166179646</c:v>
                </c:pt>
                <c:pt idx="1285">
                  <c:v>0.83451979160308831</c:v>
                </c:pt>
                <c:pt idx="1286">
                  <c:v>0.83367431163787831</c:v>
                </c:pt>
                <c:pt idx="1287">
                  <c:v>0.83282606601715081</c:v>
                </c:pt>
                <c:pt idx="1288">
                  <c:v>0.83210683763027182</c:v>
                </c:pt>
                <c:pt idx="1289">
                  <c:v>0.83126182258129111</c:v>
                </c:pt>
                <c:pt idx="1290">
                  <c:v>0.83041712641715992</c:v>
                </c:pt>
                <c:pt idx="1291">
                  <c:v>0.82970131337642661</c:v>
                </c:pt>
                <c:pt idx="1292">
                  <c:v>0.82886158525943743</c:v>
                </c:pt>
                <c:pt idx="1293">
                  <c:v>0.82801585495471941</c:v>
                </c:pt>
                <c:pt idx="1294">
                  <c:v>0.82716426253318776</c:v>
                </c:pt>
                <c:pt idx="1295">
                  <c:v>0.82645863890647875</c:v>
                </c:pt>
                <c:pt idx="1296">
                  <c:v>0.82561763525009146</c:v>
                </c:pt>
                <c:pt idx="1297">
                  <c:v>0.82477316856384264</c:v>
                </c:pt>
                <c:pt idx="1298">
                  <c:v>0.82393489778041828</c:v>
                </c:pt>
                <c:pt idx="1299">
                  <c:v>0.82323295474052416</c:v>
                </c:pt>
                <c:pt idx="1300">
                  <c:v>0.82238853871822348</c:v>
                </c:pt>
                <c:pt idx="1301">
                  <c:v>0.82155418992042528</c:v>
                </c:pt>
                <c:pt idx="1302">
                  <c:v>0.82084695696830745</c:v>
                </c:pt>
                <c:pt idx="1303">
                  <c:v>0.82000792026519764</c:v>
                </c:pt>
                <c:pt idx="1304">
                  <c:v>0.81917320787906633</c:v>
                </c:pt>
                <c:pt idx="1305">
                  <c:v>0.81834010779857624</c:v>
                </c:pt>
                <c:pt idx="1306">
                  <c:v>0.81763854026794425</c:v>
                </c:pt>
                <c:pt idx="1307">
                  <c:v>0.81680234670639029</c:v>
                </c:pt>
                <c:pt idx="1308">
                  <c:v>0.81597470939159389</c:v>
                </c:pt>
                <c:pt idx="1309">
                  <c:v>0.81527034342288962</c:v>
                </c:pt>
                <c:pt idx="1310">
                  <c:v>0.81444091498851767</c:v>
                </c:pt>
                <c:pt idx="1311">
                  <c:v>0.81361351907253254</c:v>
                </c:pt>
                <c:pt idx="1312">
                  <c:v>0.81278140246868125</c:v>
                </c:pt>
                <c:pt idx="1313">
                  <c:v>0.81208658516407006</c:v>
                </c:pt>
                <c:pt idx="1314">
                  <c:v>0.81126405596733087</c:v>
                </c:pt>
                <c:pt idx="1315">
                  <c:v>0.81043119728565205</c:v>
                </c:pt>
                <c:pt idx="1316">
                  <c:v>0.80960314869880667</c:v>
                </c:pt>
                <c:pt idx="1317">
                  <c:v>0.8089125543832778</c:v>
                </c:pt>
                <c:pt idx="1318">
                  <c:v>0.80808432996273027</c:v>
                </c:pt>
                <c:pt idx="1319">
                  <c:v>0.80726263821125022</c:v>
                </c:pt>
                <c:pt idx="1320">
                  <c:v>0.80657489299774165</c:v>
                </c:pt>
                <c:pt idx="1321">
                  <c:v>0.80575000643730155</c:v>
                </c:pt>
                <c:pt idx="1322">
                  <c:v>0.8049292683601379</c:v>
                </c:pt>
                <c:pt idx="1323">
                  <c:v>0.80411204993724816</c:v>
                </c:pt>
                <c:pt idx="1324">
                  <c:v>0.80341480374336238</c:v>
                </c:pt>
                <c:pt idx="1325">
                  <c:v>0.80259950757026666</c:v>
                </c:pt>
                <c:pt idx="1326">
                  <c:v>0.8017819702625274</c:v>
                </c:pt>
                <c:pt idx="1327">
                  <c:v>0.80109347105026241</c:v>
                </c:pt>
                <c:pt idx="1328">
                  <c:v>0.80027999281883233</c:v>
                </c:pt>
                <c:pt idx="1329">
                  <c:v>0.79946153163909905</c:v>
                </c:pt>
                <c:pt idx="1330">
                  <c:v>0.79864623248577105</c:v>
                </c:pt>
                <c:pt idx="1331">
                  <c:v>0.79796224534511562</c:v>
                </c:pt>
                <c:pt idx="1332">
                  <c:v>0.79715002477169028</c:v>
                </c:pt>
                <c:pt idx="1333">
                  <c:v>0.7963351726531982</c:v>
                </c:pt>
                <c:pt idx="1334">
                  <c:v>0.79565263688564292</c:v>
                </c:pt>
                <c:pt idx="1335">
                  <c:v>0.79484573900699607</c:v>
                </c:pt>
                <c:pt idx="1336">
                  <c:v>0.79403570294380177</c:v>
                </c:pt>
                <c:pt idx="1337">
                  <c:v>0.79322587549686419</c:v>
                </c:pt>
                <c:pt idx="1338">
                  <c:v>0.79254422485828391</c:v>
                </c:pt>
                <c:pt idx="1339">
                  <c:v>0.79173418879508961</c:v>
                </c:pt>
                <c:pt idx="1340">
                  <c:v>0.79092864990234368</c:v>
                </c:pt>
                <c:pt idx="1341">
                  <c:v>0.79012485742568961</c:v>
                </c:pt>
                <c:pt idx="1342">
                  <c:v>0.7894458919763564</c:v>
                </c:pt>
                <c:pt idx="1343">
                  <c:v>0.78864454329013811</c:v>
                </c:pt>
                <c:pt idx="1344">
                  <c:v>0.78784057796001428</c:v>
                </c:pt>
                <c:pt idx="1345">
                  <c:v>0.78715870082378381</c:v>
                </c:pt>
                <c:pt idx="1346">
                  <c:v>0.78635902702808369</c:v>
                </c:pt>
                <c:pt idx="1347">
                  <c:v>0.78556015789508815</c:v>
                </c:pt>
                <c:pt idx="1348">
                  <c:v>0.78488582670688622</c:v>
                </c:pt>
                <c:pt idx="1349">
                  <c:v>0.78408640027046195</c:v>
                </c:pt>
                <c:pt idx="1350">
                  <c:v>0.78329065144062038</c:v>
                </c:pt>
                <c:pt idx="1351">
                  <c:v>0.78248413205146783</c:v>
                </c:pt>
                <c:pt idx="1352">
                  <c:v>0.78181686997413624</c:v>
                </c:pt>
                <c:pt idx="1353">
                  <c:v>0.78102185130119317</c:v>
                </c:pt>
                <c:pt idx="1354">
                  <c:v>0.78022173047065724</c:v>
                </c:pt>
                <c:pt idx="1355">
                  <c:v>0.77942972183227532</c:v>
                </c:pt>
                <c:pt idx="1356">
                  <c:v>0.77876107990741716</c:v>
                </c:pt>
                <c:pt idx="1357">
                  <c:v>0.77796650230884545</c:v>
                </c:pt>
                <c:pt idx="1358">
                  <c:v>0.77717883288860312</c:v>
                </c:pt>
                <c:pt idx="1359">
                  <c:v>0.77650832235813128</c:v>
                </c:pt>
                <c:pt idx="1360">
                  <c:v>0.77571421861648548</c:v>
                </c:pt>
                <c:pt idx="1361">
                  <c:v>0.77492629885673514</c:v>
                </c:pt>
                <c:pt idx="1362">
                  <c:v>0.77413777112960802</c:v>
                </c:pt>
                <c:pt idx="1363">
                  <c:v>0.77347549498081203</c:v>
                </c:pt>
                <c:pt idx="1364">
                  <c:v>0.77268686592578883</c:v>
                </c:pt>
                <c:pt idx="1365">
                  <c:v>0.77190194725990291</c:v>
                </c:pt>
                <c:pt idx="1366">
                  <c:v>0.77123473882675164</c:v>
                </c:pt>
                <c:pt idx="1367">
                  <c:v>0.77044802308082572</c:v>
                </c:pt>
                <c:pt idx="1368">
                  <c:v>0.76966489851474751</c:v>
                </c:pt>
                <c:pt idx="1369">
                  <c:v>0.76887824833393092</c:v>
                </c:pt>
                <c:pt idx="1370">
                  <c:v>0.76822350323200217</c:v>
                </c:pt>
                <c:pt idx="1371">
                  <c:v>0.76744091510772694</c:v>
                </c:pt>
                <c:pt idx="1372">
                  <c:v>0.76665677428245538</c:v>
                </c:pt>
                <c:pt idx="1373">
                  <c:v>0.76587299406528464</c:v>
                </c:pt>
                <c:pt idx="1374">
                  <c:v>0.76521958410739888</c:v>
                </c:pt>
                <c:pt idx="1375">
                  <c:v>0.76443639695644372</c:v>
                </c:pt>
                <c:pt idx="1376">
                  <c:v>0.76365878880023952</c:v>
                </c:pt>
                <c:pt idx="1377">
                  <c:v>0.76288289725780478</c:v>
                </c:pt>
                <c:pt idx="1378">
                  <c:v>0.76222364604473103</c:v>
                </c:pt>
                <c:pt idx="1379">
                  <c:v>0.761451095342636</c:v>
                </c:pt>
                <c:pt idx="1380">
                  <c:v>0.76068021655082696</c:v>
                </c:pt>
                <c:pt idx="1381">
                  <c:v>0.76001911759376517</c:v>
                </c:pt>
                <c:pt idx="1382">
                  <c:v>0.75924642384052266</c:v>
                </c:pt>
                <c:pt idx="1383">
                  <c:v>0.75847576260566707</c:v>
                </c:pt>
                <c:pt idx="1384">
                  <c:v>0.75782347321510313</c:v>
                </c:pt>
                <c:pt idx="1385">
                  <c:v>0.75705577135086055</c:v>
                </c:pt>
                <c:pt idx="1386">
                  <c:v>0.75627875626087182</c:v>
                </c:pt>
                <c:pt idx="1387">
                  <c:v>0.75551037192344661</c:v>
                </c:pt>
                <c:pt idx="1388">
                  <c:v>0.75486286878585807</c:v>
                </c:pt>
                <c:pt idx="1389">
                  <c:v>0.75409234762191768</c:v>
                </c:pt>
                <c:pt idx="1390">
                  <c:v>0.75332107245922086</c:v>
                </c:pt>
                <c:pt idx="1391">
                  <c:v>0.75255600214004503</c:v>
                </c:pt>
                <c:pt idx="1392">
                  <c:v>0.75205366015434261</c:v>
                </c:pt>
                <c:pt idx="1393">
                  <c:v>0.75146645605564111</c:v>
                </c:pt>
                <c:pt idx="1394">
                  <c:v>0.75097790658473962</c:v>
                </c:pt>
                <c:pt idx="1395">
                  <c:v>0.75039651989936818</c:v>
                </c:pt>
                <c:pt idx="1396">
                  <c:v>0.74991899132728568</c:v>
                </c:pt>
                <c:pt idx="1397">
                  <c:v>0.74943045377731321</c:v>
                </c:pt>
                <c:pt idx="1398">
                  <c:v>0.74884150326251975</c:v>
                </c:pt>
                <c:pt idx="1399">
                  <c:v>0.74836169183254242</c:v>
                </c:pt>
                <c:pt idx="1400">
                  <c:v>0.74787186682224271</c:v>
                </c:pt>
                <c:pt idx="1401">
                  <c:v>0.74729200303554533</c:v>
                </c:pt>
                <c:pt idx="1402">
                  <c:v>0.74680770337581626</c:v>
                </c:pt>
                <c:pt idx="1403">
                  <c:v>0.74623931646347041</c:v>
                </c:pt>
                <c:pt idx="1404">
                  <c:v>0.74574905037879946</c:v>
                </c:pt>
                <c:pt idx="1405">
                  <c:v>0.74526776373386383</c:v>
                </c:pt>
                <c:pt idx="1406">
                  <c:v>0.74468888044357295</c:v>
                </c:pt>
                <c:pt idx="1407">
                  <c:v>0.74420084953308108</c:v>
                </c:pt>
                <c:pt idx="1408">
                  <c:v>0.74371837377548211</c:v>
                </c:pt>
                <c:pt idx="1409">
                  <c:v>0.74315553307533266</c:v>
                </c:pt>
                <c:pt idx="1410">
                  <c:v>0.74267061352729802</c:v>
                </c:pt>
                <c:pt idx="1411">
                  <c:v>0.74218402206897738</c:v>
                </c:pt>
                <c:pt idx="1412">
                  <c:v>0.74154267907142635</c:v>
                </c:pt>
                <c:pt idx="1413">
                  <c:v>0.74086557328701019</c:v>
                </c:pt>
                <c:pt idx="1414">
                  <c:v>0.74008347988128664</c:v>
                </c:pt>
                <c:pt idx="1415">
                  <c:v>0.73940554857254026</c:v>
                </c:pt>
                <c:pt idx="1416">
                  <c:v>0.73863700926303866</c:v>
                </c:pt>
                <c:pt idx="1417">
                  <c:v>0.73794845044612878</c:v>
                </c:pt>
                <c:pt idx="1418">
                  <c:v>0.73727790713310237</c:v>
                </c:pt>
                <c:pt idx="1419">
                  <c:v>0.73649744987487786</c:v>
                </c:pt>
                <c:pt idx="1420">
                  <c:v>0.73582130372524257</c:v>
                </c:pt>
                <c:pt idx="1421">
                  <c:v>0.73514613509178162</c:v>
                </c:pt>
                <c:pt idx="1422">
                  <c:v>0.73437442779541007</c:v>
                </c:pt>
                <c:pt idx="1423">
                  <c:v>0.73370552062988281</c:v>
                </c:pt>
                <c:pt idx="1424">
                  <c:v>0.73302725255489343</c:v>
                </c:pt>
                <c:pt idx="1425">
                  <c:v>0.73226045072078705</c:v>
                </c:pt>
                <c:pt idx="1426">
                  <c:v>0.73158425092697144</c:v>
                </c:pt>
                <c:pt idx="1427">
                  <c:v>0.73091363012790678</c:v>
                </c:pt>
                <c:pt idx="1428">
                  <c:v>0.73015309274196616</c:v>
                </c:pt>
                <c:pt idx="1429">
                  <c:v>0.72947435379028314</c:v>
                </c:pt>
                <c:pt idx="1430">
                  <c:v>0.7288007825613021</c:v>
                </c:pt>
                <c:pt idx="1431">
                  <c:v>0.72804029583930963</c:v>
                </c:pt>
                <c:pt idx="1432">
                  <c:v>0.72737084031105037</c:v>
                </c:pt>
                <c:pt idx="1433">
                  <c:v>0.72669969499111164</c:v>
                </c:pt>
                <c:pt idx="1434">
                  <c:v>0.72594194412231439</c:v>
                </c:pt>
                <c:pt idx="1435">
                  <c:v>0.72526975274085992</c:v>
                </c:pt>
                <c:pt idx="1436">
                  <c:v>0.72460845708847033</c:v>
                </c:pt>
                <c:pt idx="1437">
                  <c:v>0.72385375499725335</c:v>
                </c:pt>
                <c:pt idx="1438">
                  <c:v>0.72317818403244005</c:v>
                </c:pt>
                <c:pt idx="1439">
                  <c:v>0.72251988947391499</c:v>
                </c:pt>
                <c:pt idx="1440">
                  <c:v>0.72176029086112969</c:v>
                </c:pt>
                <c:pt idx="1441">
                  <c:v>0.72109254002571099</c:v>
                </c:pt>
                <c:pt idx="1442">
                  <c:v>0.72043179869651786</c:v>
                </c:pt>
                <c:pt idx="1443">
                  <c:v>0.71968095600604998</c:v>
                </c:pt>
                <c:pt idx="1444">
                  <c:v>0.71901994645595535</c:v>
                </c:pt>
                <c:pt idx="1445">
                  <c:v>0.71835530996322616</c:v>
                </c:pt>
                <c:pt idx="1446">
                  <c:v>0.71769656836986528</c:v>
                </c:pt>
                <c:pt idx="1447">
                  <c:v>0.71694062054157248</c:v>
                </c:pt>
                <c:pt idx="1448">
                  <c:v>0.7162876754999159</c:v>
                </c:pt>
                <c:pt idx="1449">
                  <c:v>0.71553897261619559</c:v>
                </c:pt>
                <c:pt idx="1450">
                  <c:v>0.71487490832805622</c:v>
                </c:pt>
                <c:pt idx="1451">
                  <c:v>0.71422201395034779</c:v>
                </c:pt>
                <c:pt idx="1452">
                  <c:v>0.71346851587295512</c:v>
                </c:pt>
                <c:pt idx="1453">
                  <c:v>0.71281726956367475</c:v>
                </c:pt>
                <c:pt idx="1454">
                  <c:v>0.71215531527996045</c:v>
                </c:pt>
                <c:pt idx="1455">
                  <c:v>0.71141281723976124</c:v>
                </c:pt>
                <c:pt idx="1456">
                  <c:v>0.71075901687145215</c:v>
                </c:pt>
                <c:pt idx="1457">
                  <c:v>0.7101034730672835</c:v>
                </c:pt>
                <c:pt idx="1458">
                  <c:v>0.70936582088470446</c:v>
                </c:pt>
                <c:pt idx="1459">
                  <c:v>0.70870496928691851</c:v>
                </c:pt>
                <c:pt idx="1460">
                  <c:v>0.7080604791641234</c:v>
                </c:pt>
                <c:pt idx="1461">
                  <c:v>0.70731540322303754</c:v>
                </c:pt>
                <c:pt idx="1462">
                  <c:v>0.70666147470474228</c:v>
                </c:pt>
                <c:pt idx="1463">
                  <c:v>0.70601353645324694</c:v>
                </c:pt>
                <c:pt idx="1464">
                  <c:v>0.70527684092521647</c:v>
                </c:pt>
                <c:pt idx="1465">
                  <c:v>0.7046246677637098</c:v>
                </c:pt>
                <c:pt idx="1466">
                  <c:v>0.70397904217243179</c:v>
                </c:pt>
                <c:pt idx="1467">
                  <c:v>0.70333261787891366</c:v>
                </c:pt>
                <c:pt idx="1468">
                  <c:v>0.70259316861629462</c:v>
                </c:pt>
                <c:pt idx="1469">
                  <c:v>0.70195429325103742</c:v>
                </c:pt>
                <c:pt idx="1470">
                  <c:v>0.70121151804923987</c:v>
                </c:pt>
                <c:pt idx="1471">
                  <c:v>0.70056798756122562</c:v>
                </c:pt>
                <c:pt idx="1472">
                  <c:v>0.69993258118629431</c:v>
                </c:pt>
                <c:pt idx="1473">
                  <c:v>0.69919037520885441</c:v>
                </c:pt>
                <c:pt idx="1474">
                  <c:v>0.69854756593704204</c:v>
                </c:pt>
                <c:pt idx="1475">
                  <c:v>0.69790779948234538</c:v>
                </c:pt>
                <c:pt idx="1476">
                  <c:v>0.69717864096164683</c:v>
                </c:pt>
                <c:pt idx="1477">
                  <c:v>0.69653517603874182</c:v>
                </c:pt>
                <c:pt idx="1478">
                  <c:v>0.69589260518550844</c:v>
                </c:pt>
                <c:pt idx="1479">
                  <c:v>0.69516962468624088</c:v>
                </c:pt>
                <c:pt idx="1480">
                  <c:v>0.69452612400054903</c:v>
                </c:pt>
                <c:pt idx="1481">
                  <c:v>0.6938904821872709</c:v>
                </c:pt>
                <c:pt idx="1482">
                  <c:v>0.69316135346889474</c:v>
                </c:pt>
                <c:pt idx="1483">
                  <c:v>0.69252519607543916</c:v>
                </c:pt>
                <c:pt idx="1484">
                  <c:v>0.6918850660324094</c:v>
                </c:pt>
                <c:pt idx="1485">
                  <c:v>0.69116367995738959</c:v>
                </c:pt>
                <c:pt idx="1486">
                  <c:v>0.69052968621253941</c:v>
                </c:pt>
                <c:pt idx="1487">
                  <c:v>0.68989121615886662</c:v>
                </c:pt>
                <c:pt idx="1488">
                  <c:v>0.68917447328567483</c:v>
                </c:pt>
                <c:pt idx="1489">
                  <c:v>0.68853412568569161</c:v>
                </c:pt>
                <c:pt idx="1490">
                  <c:v>0.68790718913078286</c:v>
                </c:pt>
                <c:pt idx="1491">
                  <c:v>0.68718409240245792</c:v>
                </c:pt>
                <c:pt idx="1492">
                  <c:v>0.68653332293033575</c:v>
                </c:pt>
                <c:pt idx="1493">
                  <c:v>0.68589179813861822</c:v>
                </c:pt>
                <c:pt idx="1494">
                  <c:v>0.68516440689563729</c:v>
                </c:pt>
                <c:pt idx="1495">
                  <c:v>0.68452285230159737</c:v>
                </c:pt>
                <c:pt idx="1496">
                  <c:v>0.68388794958591437</c:v>
                </c:pt>
                <c:pt idx="1497">
                  <c:v>0.68316305577754943</c:v>
                </c:pt>
                <c:pt idx="1498">
                  <c:v>0.68252268731594057</c:v>
                </c:pt>
                <c:pt idx="1499">
                  <c:v>0.68188871443271615</c:v>
                </c:pt>
                <c:pt idx="1500">
                  <c:v>0.68116680681705444</c:v>
                </c:pt>
                <c:pt idx="1501">
                  <c:v>0.68052828013896915</c:v>
                </c:pt>
                <c:pt idx="1502">
                  <c:v>0.67989707887172668</c:v>
                </c:pt>
                <c:pt idx="1503">
                  <c:v>0.67917065024375889</c:v>
                </c:pt>
                <c:pt idx="1504">
                  <c:v>0.67853503227233858</c:v>
                </c:pt>
                <c:pt idx="1505">
                  <c:v>0.67790139019489259</c:v>
                </c:pt>
                <c:pt idx="1506">
                  <c:v>0.67718283832073189</c:v>
                </c:pt>
                <c:pt idx="1507">
                  <c:v>0.67655790746211975</c:v>
                </c:pt>
                <c:pt idx="1508">
                  <c:v>0.67592101991176579</c:v>
                </c:pt>
                <c:pt idx="1509">
                  <c:v>0.67520845532417273</c:v>
                </c:pt>
                <c:pt idx="1510">
                  <c:v>0.67457095980644199</c:v>
                </c:pt>
                <c:pt idx="1511">
                  <c:v>0.67394493520259835</c:v>
                </c:pt>
                <c:pt idx="1512">
                  <c:v>0.67323285937309241</c:v>
                </c:pt>
                <c:pt idx="1513">
                  <c:v>0.67260081470012634</c:v>
                </c:pt>
                <c:pt idx="1514">
                  <c:v>0.67197930514812443</c:v>
                </c:pt>
                <c:pt idx="1515">
                  <c:v>0.6712589174509046</c:v>
                </c:pt>
                <c:pt idx="1516">
                  <c:v>0.67063462436199162</c:v>
                </c:pt>
                <c:pt idx="1517">
                  <c:v>0.67000459730625128</c:v>
                </c:pt>
                <c:pt idx="1518">
                  <c:v>0.66929430067539186</c:v>
                </c:pt>
                <c:pt idx="1519">
                  <c:v>0.66867141723632784</c:v>
                </c:pt>
                <c:pt idx="1520">
                  <c:v>0.66804742515087101</c:v>
                </c:pt>
                <c:pt idx="1521">
                  <c:v>0.66734221577644326</c:v>
                </c:pt>
                <c:pt idx="1522">
                  <c:v>0.66671321690082519</c:v>
                </c:pt>
                <c:pt idx="1523">
                  <c:v>0.66609552800655336</c:v>
                </c:pt>
                <c:pt idx="1524">
                  <c:v>0.66538294255733466</c:v>
                </c:pt>
                <c:pt idx="1525">
                  <c:v>0.66476479470729799</c:v>
                </c:pt>
                <c:pt idx="1526">
                  <c:v>0.66414351761341073</c:v>
                </c:pt>
                <c:pt idx="1527">
                  <c:v>0.66343913078308081</c:v>
                </c:pt>
                <c:pt idx="1528">
                  <c:v>0.66281842887401554</c:v>
                </c:pt>
                <c:pt idx="1529">
                  <c:v>0.66219966411590547</c:v>
                </c:pt>
                <c:pt idx="1530">
                  <c:v>0.66150086522102325</c:v>
                </c:pt>
                <c:pt idx="1531">
                  <c:v>0.66088129580020882</c:v>
                </c:pt>
                <c:pt idx="1532">
                  <c:v>0.66026901304721808</c:v>
                </c:pt>
                <c:pt idx="1533">
                  <c:v>0.65956275761127447</c:v>
                </c:pt>
                <c:pt idx="1534">
                  <c:v>0.6589461833238599</c:v>
                </c:pt>
                <c:pt idx="1535">
                  <c:v>0.65833714306354496</c:v>
                </c:pt>
                <c:pt idx="1536">
                  <c:v>0.65763183832168548</c:v>
                </c:pt>
                <c:pt idx="1537">
                  <c:v>0.65701997876167273</c:v>
                </c:pt>
                <c:pt idx="1538">
                  <c:v>0.65640680491924264</c:v>
                </c:pt>
                <c:pt idx="1539">
                  <c:v>0.65571340024471259</c:v>
                </c:pt>
                <c:pt idx="1540">
                  <c:v>0.65509695708751647</c:v>
                </c:pt>
                <c:pt idx="1541">
                  <c:v>0.65448571145534484</c:v>
                </c:pt>
                <c:pt idx="1542">
                  <c:v>0.65379825234413114</c:v>
                </c:pt>
                <c:pt idx="1543">
                  <c:v>0.65318173170089699</c:v>
                </c:pt>
                <c:pt idx="1544">
                  <c:v>0.65257667601108527</c:v>
                </c:pt>
                <c:pt idx="1545">
                  <c:v>0.65187923908233614</c:v>
                </c:pt>
                <c:pt idx="1546">
                  <c:v>0.65126968026161169</c:v>
                </c:pt>
                <c:pt idx="1547">
                  <c:v>0.65066508352756469</c:v>
                </c:pt>
                <c:pt idx="1548">
                  <c:v>0.64997493922710392</c:v>
                </c:pt>
                <c:pt idx="1549">
                  <c:v>0.64937183856964087</c:v>
                </c:pt>
                <c:pt idx="1550">
                  <c:v>0.64876018464565255</c:v>
                </c:pt>
                <c:pt idx="1551">
                  <c:v>0.6480746686458585</c:v>
                </c:pt>
                <c:pt idx="1552">
                  <c:v>0.64746519923210122</c:v>
                </c:pt>
                <c:pt idx="1553">
                  <c:v>0.64686476290225958</c:v>
                </c:pt>
                <c:pt idx="1554">
                  <c:v>0.64618453979492163</c:v>
                </c:pt>
                <c:pt idx="1555">
                  <c:v>0.64557273983955354</c:v>
                </c:pt>
                <c:pt idx="1556">
                  <c:v>0.64496942162513704</c:v>
                </c:pt>
                <c:pt idx="1557">
                  <c:v>0.64428539574146249</c:v>
                </c:pt>
                <c:pt idx="1558">
                  <c:v>0.64368210732936837</c:v>
                </c:pt>
                <c:pt idx="1559">
                  <c:v>0.64308543801307649</c:v>
                </c:pt>
                <c:pt idx="1560">
                  <c:v>0.64240386486053436</c:v>
                </c:pt>
                <c:pt idx="1561">
                  <c:v>0.64180148839950535</c:v>
                </c:pt>
                <c:pt idx="1562">
                  <c:v>0.64120539724826786</c:v>
                </c:pt>
                <c:pt idx="1563">
                  <c:v>0.64052667319774603</c:v>
                </c:pt>
                <c:pt idx="1564">
                  <c:v>0.63992184996604895</c:v>
                </c:pt>
                <c:pt idx="1565">
                  <c:v>0.63933250606059999</c:v>
                </c:pt>
                <c:pt idx="1566">
                  <c:v>0.63864955604076357</c:v>
                </c:pt>
                <c:pt idx="1567">
                  <c:v>0.63805156052112555</c:v>
                </c:pt>
                <c:pt idx="1568">
                  <c:v>0.63745596110820746</c:v>
                </c:pt>
                <c:pt idx="1569">
                  <c:v>0.63678022325038885</c:v>
                </c:pt>
                <c:pt idx="1570">
                  <c:v>0.63618854284286475</c:v>
                </c:pt>
                <c:pt idx="1571">
                  <c:v>0.63559390306472752</c:v>
                </c:pt>
                <c:pt idx="1572">
                  <c:v>0.63492386043071725</c:v>
                </c:pt>
                <c:pt idx="1573">
                  <c:v>0.63432430028915376</c:v>
                </c:pt>
                <c:pt idx="1574">
                  <c:v>0.63373570144176461</c:v>
                </c:pt>
                <c:pt idx="1575">
                  <c:v>0.63306624293327307</c:v>
                </c:pt>
                <c:pt idx="1576">
                  <c:v>0.63246782720088934</c:v>
                </c:pt>
                <c:pt idx="1577">
                  <c:v>0.63188726305961584</c:v>
                </c:pt>
                <c:pt idx="1578">
                  <c:v>0.63120994865894287</c:v>
                </c:pt>
                <c:pt idx="1579">
                  <c:v>0.630622726678848</c:v>
                </c:pt>
                <c:pt idx="1580">
                  <c:v>0.63003021478652932</c:v>
                </c:pt>
                <c:pt idx="1581">
                  <c:v>0.62936250269412963</c:v>
                </c:pt>
                <c:pt idx="1582">
                  <c:v>0.62877670824527709</c:v>
                </c:pt>
                <c:pt idx="1583">
                  <c:v>0.62810874581336951</c:v>
                </c:pt>
                <c:pt idx="1584">
                  <c:v>0.62752706706523864</c:v>
                </c:pt>
                <c:pt idx="1585">
                  <c:v>0.62693574428558319</c:v>
                </c:pt>
                <c:pt idx="1586">
                  <c:v>0.62635453045368172</c:v>
                </c:pt>
                <c:pt idx="1587">
                  <c:v>0.62568473517894718</c:v>
                </c:pt>
                <c:pt idx="1588">
                  <c:v>0.62510319650173163</c:v>
                </c:pt>
                <c:pt idx="1589">
                  <c:v>0.62451889812946293</c:v>
                </c:pt>
                <c:pt idx="1590">
                  <c:v>0.62385678291320779</c:v>
                </c:pt>
                <c:pt idx="1591">
                  <c:v>0.62327314019203162</c:v>
                </c:pt>
                <c:pt idx="1592">
                  <c:v>0.62261162102222412</c:v>
                </c:pt>
                <c:pt idx="1593">
                  <c:v>0.6220381766557691</c:v>
                </c:pt>
                <c:pt idx="1594">
                  <c:v>0.62145158946514101</c:v>
                </c:pt>
                <c:pt idx="1595">
                  <c:v>0.62087574899196596</c:v>
                </c:pt>
                <c:pt idx="1596">
                  <c:v>0.62021183073520636</c:v>
                </c:pt>
                <c:pt idx="1597">
                  <c:v>0.61963210701942417</c:v>
                </c:pt>
                <c:pt idx="1598">
                  <c:v>0.61905913650989508</c:v>
                </c:pt>
                <c:pt idx="1599">
                  <c:v>0.61839983761310546</c:v>
                </c:pt>
                <c:pt idx="1600">
                  <c:v>0.61782061159610724</c:v>
                </c:pt>
                <c:pt idx="1601">
                  <c:v>0.61716538965702028</c:v>
                </c:pt>
                <c:pt idx="1602">
                  <c:v>0.6165921092033384</c:v>
                </c:pt>
                <c:pt idx="1603">
                  <c:v>0.61601234078407263</c:v>
                </c:pt>
                <c:pt idx="1604">
                  <c:v>0.6153579145669934</c:v>
                </c:pt>
                <c:pt idx="1605">
                  <c:v>0.61479134857654549</c:v>
                </c:pt>
                <c:pt idx="1606">
                  <c:v>0.61421164274215667</c:v>
                </c:pt>
                <c:pt idx="1607">
                  <c:v>0.61364259719848602</c:v>
                </c:pt>
                <c:pt idx="1608">
                  <c:v>0.61298680007457707</c:v>
                </c:pt>
                <c:pt idx="1609">
                  <c:v>0.61241366863250701</c:v>
                </c:pt>
                <c:pt idx="1610">
                  <c:v>0.61184103488922092</c:v>
                </c:pt>
                <c:pt idx="1611">
                  <c:v>0.61119605898857088</c:v>
                </c:pt>
                <c:pt idx="1612">
                  <c:v>0.61062884926795935</c:v>
                </c:pt>
                <c:pt idx="1613">
                  <c:v>0.60997530817985512</c:v>
                </c:pt>
                <c:pt idx="1614">
                  <c:v>0.60940916538238499</c:v>
                </c:pt>
                <c:pt idx="1615">
                  <c:v>0.6088359832763669</c:v>
                </c:pt>
                <c:pt idx="1616">
                  <c:v>0.60827138423919647</c:v>
                </c:pt>
                <c:pt idx="1617">
                  <c:v>0.60763193368911717</c:v>
                </c:pt>
                <c:pt idx="1618">
                  <c:v>0.60705671906471226</c:v>
                </c:pt>
                <c:pt idx="1619">
                  <c:v>0.6064895272254941</c:v>
                </c:pt>
                <c:pt idx="1620">
                  <c:v>0.60584610998630495</c:v>
                </c:pt>
                <c:pt idx="1621">
                  <c:v>0.60527884066104864</c:v>
                </c:pt>
                <c:pt idx="1622">
                  <c:v>0.60464071929454777</c:v>
                </c:pt>
                <c:pt idx="1623">
                  <c:v>0.60407654345035522</c:v>
                </c:pt>
                <c:pt idx="1624">
                  <c:v>0.60351031720638249</c:v>
                </c:pt>
                <c:pt idx="1625">
                  <c:v>0.60294989049434633</c:v>
                </c:pt>
                <c:pt idx="1626">
                  <c:v>0.6023114114999768</c:v>
                </c:pt>
                <c:pt idx="1627">
                  <c:v>0.60174673795700051</c:v>
                </c:pt>
                <c:pt idx="1628">
                  <c:v>0.60118894875049567</c:v>
                </c:pt>
                <c:pt idx="1629">
                  <c:v>0.60054637491703011</c:v>
                </c:pt>
                <c:pt idx="1630">
                  <c:v>0.59998434484004948</c:v>
                </c:pt>
                <c:pt idx="1631">
                  <c:v>0.59934843182563757</c:v>
                </c:pt>
                <c:pt idx="1632">
                  <c:v>0.5987887799739835</c:v>
                </c:pt>
                <c:pt idx="1633">
                  <c:v>0.59823243618011446</c:v>
                </c:pt>
                <c:pt idx="1634">
                  <c:v>0.59759691655635805</c:v>
                </c:pt>
                <c:pt idx="1635">
                  <c:v>0.59704299271106698</c:v>
                </c:pt>
                <c:pt idx="1636">
                  <c:v>0.59647930562496154</c:v>
                </c:pt>
                <c:pt idx="1637">
                  <c:v>0.59592585265636422</c:v>
                </c:pt>
                <c:pt idx="1638">
                  <c:v>0.59529619812965362</c:v>
                </c:pt>
                <c:pt idx="1639">
                  <c:v>0.59473344385623905</c:v>
                </c:pt>
                <c:pt idx="1640">
                  <c:v>0.59418790340423555</c:v>
                </c:pt>
                <c:pt idx="1641">
                  <c:v>0.59355072677135445</c:v>
                </c:pt>
                <c:pt idx="1642">
                  <c:v>0.59299869239330261</c:v>
                </c:pt>
                <c:pt idx="1643">
                  <c:v>0.59236646592617004</c:v>
                </c:pt>
                <c:pt idx="1644">
                  <c:v>0.59181383252143838</c:v>
                </c:pt>
                <c:pt idx="1645">
                  <c:v>0.5912627995014188</c:v>
                </c:pt>
                <c:pt idx="1646">
                  <c:v>0.59063460826873748</c:v>
                </c:pt>
                <c:pt idx="1647">
                  <c:v>0.59008758962154362</c:v>
                </c:pt>
                <c:pt idx="1648">
                  <c:v>0.58953144252300238</c:v>
                </c:pt>
                <c:pt idx="1649">
                  <c:v>0.58898507952690093</c:v>
                </c:pt>
                <c:pt idx="1650">
                  <c:v>0.58835535049438448</c:v>
                </c:pt>
                <c:pt idx="1651">
                  <c:v>0.58780857026576971</c:v>
                </c:pt>
                <c:pt idx="1652">
                  <c:v>0.58718972206115694</c:v>
                </c:pt>
                <c:pt idx="1653">
                  <c:v>0.58663638830184905</c:v>
                </c:pt>
                <c:pt idx="1654">
                  <c:v>0.58608756065368628</c:v>
                </c:pt>
                <c:pt idx="1655">
                  <c:v>0.58546565473079659</c:v>
                </c:pt>
                <c:pt idx="1656">
                  <c:v>0.5849226802587506</c:v>
                </c:pt>
                <c:pt idx="1657">
                  <c:v>0.58437472879886598</c:v>
                </c:pt>
                <c:pt idx="1658">
                  <c:v>0.58383318185806243</c:v>
                </c:pt>
                <c:pt idx="1659">
                  <c:v>0.58320893347263314</c:v>
                </c:pt>
                <c:pt idx="1660">
                  <c:v>0.58266372680664036</c:v>
                </c:pt>
                <c:pt idx="1661">
                  <c:v>0.58212509453296635</c:v>
                </c:pt>
                <c:pt idx="1662">
                  <c:v>0.58150537908077216</c:v>
                </c:pt>
                <c:pt idx="1663">
                  <c:v>0.58096046745777108</c:v>
                </c:pt>
                <c:pt idx="1664">
                  <c:v>0.58034441173076601</c:v>
                </c:pt>
                <c:pt idx="1665">
                  <c:v>0.57980540096759769</c:v>
                </c:pt>
                <c:pt idx="1666">
                  <c:v>0.57926007509231536</c:v>
                </c:pt>
                <c:pt idx="1667">
                  <c:v>0.57864474356174445</c:v>
                </c:pt>
                <c:pt idx="1668">
                  <c:v>0.57811195254325842</c:v>
                </c:pt>
                <c:pt idx="1669">
                  <c:v>0.57756665349006631</c:v>
                </c:pt>
                <c:pt idx="1670">
                  <c:v>0.57703170776367163</c:v>
                </c:pt>
                <c:pt idx="1671">
                  <c:v>0.57641498446464512</c:v>
                </c:pt>
                <c:pt idx="1672">
                  <c:v>0.57587602436542484</c:v>
                </c:pt>
                <c:pt idx="1673">
                  <c:v>0.57526891529560065</c:v>
                </c:pt>
                <c:pt idx="1674">
                  <c:v>0.57473129630088782</c:v>
                </c:pt>
                <c:pt idx="1675">
                  <c:v>0.57419787943363165</c:v>
                </c:pt>
                <c:pt idx="1676">
                  <c:v>0.57358328104019141</c:v>
                </c:pt>
                <c:pt idx="1677">
                  <c:v>0.57305106520652749</c:v>
                </c:pt>
                <c:pt idx="1678">
                  <c:v>0.572512203454971</c:v>
                </c:pt>
                <c:pt idx="1679">
                  <c:v>0.57198456823825805</c:v>
                </c:pt>
                <c:pt idx="1680">
                  <c:v>0.57137970626354195</c:v>
                </c:pt>
                <c:pt idx="1681">
                  <c:v>0.57083873748779268</c:v>
                </c:pt>
                <c:pt idx="1682">
                  <c:v>0.57023618519306152</c:v>
                </c:pt>
                <c:pt idx="1683">
                  <c:v>0.56970038115978217</c:v>
                </c:pt>
                <c:pt idx="1684">
                  <c:v>0.56916708052158327</c:v>
                </c:pt>
                <c:pt idx="1685">
                  <c:v>0.56856338977813692</c:v>
                </c:pt>
                <c:pt idx="1686">
                  <c:v>0.56803662180900549</c:v>
                </c:pt>
                <c:pt idx="1687">
                  <c:v>0.56750425696372964</c:v>
                </c:pt>
                <c:pt idx="1688">
                  <c:v>0.56697698533534979</c:v>
                </c:pt>
                <c:pt idx="1689">
                  <c:v>0.56637679040431954</c:v>
                </c:pt>
                <c:pt idx="1690">
                  <c:v>0.56584218144416787</c:v>
                </c:pt>
                <c:pt idx="1691">
                  <c:v>0.56532092988491034</c:v>
                </c:pt>
                <c:pt idx="1692">
                  <c:v>0.56471691727638218</c:v>
                </c:pt>
                <c:pt idx="1693">
                  <c:v>0.56418847739696476</c:v>
                </c:pt>
                <c:pt idx="1694">
                  <c:v>0.56359033584594698</c:v>
                </c:pt>
                <c:pt idx="1695">
                  <c:v>0.56306418478488895</c:v>
                </c:pt>
                <c:pt idx="1696">
                  <c:v>0.56254107058048219</c:v>
                </c:pt>
                <c:pt idx="1697">
                  <c:v>0.56194344460964174</c:v>
                </c:pt>
                <c:pt idx="1698">
                  <c:v>0.561422714591026</c:v>
                </c:pt>
                <c:pt idx="1699">
                  <c:v>0.56089269220828986</c:v>
                </c:pt>
                <c:pt idx="1700">
                  <c:v>0.56029797792434666</c:v>
                </c:pt>
                <c:pt idx="1701">
                  <c:v>0.55978012681007361</c:v>
                </c:pt>
                <c:pt idx="1702">
                  <c:v>0.55925099551677682</c:v>
                </c:pt>
                <c:pt idx="1703">
                  <c:v>0.55873772799968691</c:v>
                </c:pt>
                <c:pt idx="1704">
                  <c:v>0.55813871622085542</c:v>
                </c:pt>
                <c:pt idx="1705">
                  <c:v>0.55761956572532623</c:v>
                </c:pt>
                <c:pt idx="1706">
                  <c:v>0.55702506899833648</c:v>
                </c:pt>
                <c:pt idx="1707">
                  <c:v>0.55650525391101813</c:v>
                </c:pt>
                <c:pt idx="1708">
                  <c:v>0.55598747432231876</c:v>
                </c:pt>
                <c:pt idx="1709">
                  <c:v>0.55539666116237618</c:v>
                </c:pt>
                <c:pt idx="1710">
                  <c:v>0.55488226413726782</c:v>
                </c:pt>
                <c:pt idx="1711">
                  <c:v>0.55435941815376255</c:v>
                </c:pt>
                <c:pt idx="1712">
                  <c:v>0.55377084314823122</c:v>
                </c:pt>
                <c:pt idx="1713">
                  <c:v>0.55325323343276955</c:v>
                </c:pt>
                <c:pt idx="1714">
                  <c:v>0.55273911356925942</c:v>
                </c:pt>
                <c:pt idx="1715">
                  <c:v>0.55215714573860142</c:v>
                </c:pt>
                <c:pt idx="1716">
                  <c:v>0.55163698196411104</c:v>
                </c:pt>
                <c:pt idx="1717">
                  <c:v>0.55112076401710486</c:v>
                </c:pt>
                <c:pt idx="1718">
                  <c:v>0.55053599476814241</c:v>
                </c:pt>
                <c:pt idx="1719">
                  <c:v>0.55002540051937077</c:v>
                </c:pt>
                <c:pt idx="1720">
                  <c:v>0.54951041042804694</c:v>
                </c:pt>
                <c:pt idx="1721">
                  <c:v>0.54892717301845528</c:v>
                </c:pt>
                <c:pt idx="1722">
                  <c:v>0.54841399192810036</c:v>
                </c:pt>
                <c:pt idx="1723">
                  <c:v>0.54790145158767678</c:v>
                </c:pt>
                <c:pt idx="1724">
                  <c:v>0.5473195225000379</c:v>
                </c:pt>
                <c:pt idx="1725">
                  <c:v>0.54681189954280829</c:v>
                </c:pt>
                <c:pt idx="1726">
                  <c:v>0.54629966616630532</c:v>
                </c:pt>
                <c:pt idx="1727">
                  <c:v>0.5457204520702359</c:v>
                </c:pt>
                <c:pt idx="1728">
                  <c:v>0.54521338045597045</c:v>
                </c:pt>
                <c:pt idx="1729">
                  <c:v>0.54470080137252785</c:v>
                </c:pt>
                <c:pt idx="1730">
                  <c:v>0.5441256910562513</c:v>
                </c:pt>
                <c:pt idx="1731">
                  <c:v>0.5436210840940473</c:v>
                </c:pt>
                <c:pt idx="1732">
                  <c:v>0.54310849606990785</c:v>
                </c:pt>
                <c:pt idx="1733">
                  <c:v>0.54253204464912386</c:v>
                </c:pt>
                <c:pt idx="1734">
                  <c:v>0.5420254677534101</c:v>
                </c:pt>
                <c:pt idx="1735">
                  <c:v>0.5415186703205106</c:v>
                </c:pt>
                <c:pt idx="1736">
                  <c:v>0.54095131754875159</c:v>
                </c:pt>
                <c:pt idx="1737">
                  <c:v>0.54044208228588075</c:v>
                </c:pt>
                <c:pt idx="1738">
                  <c:v>0.53994056582450844</c:v>
                </c:pt>
                <c:pt idx="1739">
                  <c:v>0.53936274945735907</c:v>
                </c:pt>
                <c:pt idx="1740">
                  <c:v>0.5388620823621747</c:v>
                </c:pt>
                <c:pt idx="1741">
                  <c:v>0.53835526406764955</c:v>
                </c:pt>
                <c:pt idx="1742">
                  <c:v>0.53778743743896462</c:v>
                </c:pt>
                <c:pt idx="1743">
                  <c:v>0.53729051649570436</c:v>
                </c:pt>
                <c:pt idx="1744">
                  <c:v>0.53678194284439062</c:v>
                </c:pt>
                <c:pt idx="1745">
                  <c:v>0.5362153768539426</c:v>
                </c:pt>
                <c:pt idx="1746">
                  <c:v>0.53571168780326817</c:v>
                </c:pt>
                <c:pt idx="1747">
                  <c:v>0.53520987927913644</c:v>
                </c:pt>
                <c:pt idx="1748">
                  <c:v>0.53464567661285378</c:v>
                </c:pt>
                <c:pt idx="1749">
                  <c:v>0.5341468632221219</c:v>
                </c:pt>
                <c:pt idx="1750">
                  <c:v>0.53364617824554417</c:v>
                </c:pt>
                <c:pt idx="1751">
                  <c:v>0.53308012783527348</c:v>
                </c:pt>
                <c:pt idx="1752">
                  <c:v>0.53258618414401981</c:v>
                </c:pt>
                <c:pt idx="1753">
                  <c:v>0.53208336830139136</c:v>
                </c:pt>
                <c:pt idx="1754">
                  <c:v>0.53152233362197854</c:v>
                </c:pt>
                <c:pt idx="1755">
                  <c:v>0.5310253113508222</c:v>
                </c:pt>
                <c:pt idx="1756">
                  <c:v>0.53052834868431065</c:v>
                </c:pt>
                <c:pt idx="1757">
                  <c:v>0.529966068267822</c:v>
                </c:pt>
                <c:pt idx="1758">
                  <c:v>0.52947133481502506</c:v>
                </c:pt>
                <c:pt idx="1759">
                  <c:v>0.52897924482822389</c:v>
                </c:pt>
                <c:pt idx="1760">
                  <c:v>0.52841723561286902</c:v>
                </c:pt>
                <c:pt idx="1761">
                  <c:v>0.52792762815952277</c:v>
                </c:pt>
                <c:pt idx="1762">
                  <c:v>0.52742918431758856</c:v>
                </c:pt>
                <c:pt idx="1763">
                  <c:v>0.52687009871005985</c:v>
                </c:pt>
                <c:pt idx="1764">
                  <c:v>0.52638300359249091</c:v>
                </c:pt>
                <c:pt idx="1765">
                  <c:v>0.52588545083999605</c:v>
                </c:pt>
                <c:pt idx="1766">
                  <c:v>0.52533001303672766</c:v>
                </c:pt>
                <c:pt idx="1767">
                  <c:v>0.52483978569507572</c:v>
                </c:pt>
                <c:pt idx="1768">
                  <c:v>0.52435146868228888</c:v>
                </c:pt>
                <c:pt idx="1769">
                  <c:v>0.52379244565963723</c:v>
                </c:pt>
                <c:pt idx="1770">
                  <c:v>0.52330707013607003</c:v>
                </c:pt>
                <c:pt idx="1771">
                  <c:v>0.52281662225723236</c:v>
                </c:pt>
                <c:pt idx="1772">
                  <c:v>0.52226119935512516</c:v>
                </c:pt>
                <c:pt idx="1773">
                  <c:v>0.52177744805812809</c:v>
                </c:pt>
                <c:pt idx="1774">
                  <c:v>0.52128572762012459</c:v>
                </c:pt>
                <c:pt idx="1775">
                  <c:v>0.52073237299919106</c:v>
                </c:pt>
                <c:pt idx="1776">
                  <c:v>0.52024900019168829</c:v>
                </c:pt>
                <c:pt idx="1777">
                  <c:v>0.51976220607757539</c:v>
                </c:pt>
                <c:pt idx="1778">
                  <c:v>0.51921499371528601</c:v>
                </c:pt>
                <c:pt idx="1779">
                  <c:v>0.51872592270374274</c:v>
                </c:pt>
                <c:pt idx="1780">
                  <c:v>0.51824062168598151</c:v>
                </c:pt>
                <c:pt idx="1781">
                  <c:v>0.51769056618213627</c:v>
                </c:pt>
                <c:pt idx="1782">
                  <c:v>0.51721368432044956</c:v>
                </c:pt>
                <c:pt idx="1783">
                  <c:v>0.51672599911689732</c:v>
                </c:pt>
                <c:pt idx="1784">
                  <c:v>0.51617751419544189</c:v>
                </c:pt>
                <c:pt idx="1785">
                  <c:v>0.51569509804248781</c:v>
                </c:pt>
                <c:pt idx="1786">
                  <c:v>0.51521318256854987</c:v>
                </c:pt>
                <c:pt idx="1787">
                  <c:v>0.51466577649116485</c:v>
                </c:pt>
                <c:pt idx="1788">
                  <c:v>0.51418870091438262</c:v>
                </c:pt>
                <c:pt idx="1789">
                  <c:v>0.51370715498924224</c:v>
                </c:pt>
                <c:pt idx="1790">
                  <c:v>0.51316220760345432</c:v>
                </c:pt>
                <c:pt idx="1791">
                  <c:v>0.51268559396266911</c:v>
                </c:pt>
                <c:pt idx="1792">
                  <c:v>0.51220360994338965</c:v>
                </c:pt>
                <c:pt idx="1793">
                  <c:v>0.51165934503078436</c:v>
                </c:pt>
                <c:pt idx="1794">
                  <c:v>0.51118815541267371</c:v>
                </c:pt>
                <c:pt idx="1795">
                  <c:v>0.51070621013641326</c:v>
                </c:pt>
                <c:pt idx="1796">
                  <c:v>0.51016398668289153</c:v>
                </c:pt>
                <c:pt idx="1797">
                  <c:v>0.50968773961067171</c:v>
                </c:pt>
                <c:pt idx="1798">
                  <c:v>0.50921122729778268</c:v>
                </c:pt>
                <c:pt idx="1799">
                  <c:v>0.50867439508438084</c:v>
                </c:pt>
                <c:pt idx="1800">
                  <c:v>0.50819895863532993</c:v>
                </c:pt>
                <c:pt idx="1801">
                  <c:v>0.50772737562656378</c:v>
                </c:pt>
                <c:pt idx="1802">
                  <c:v>0.50718380808830232</c:v>
                </c:pt>
                <c:pt idx="1803">
                  <c:v>0.50671322941780061</c:v>
                </c:pt>
                <c:pt idx="1804">
                  <c:v>0.50623669624328582</c:v>
                </c:pt>
                <c:pt idx="1805">
                  <c:v>0.50569954216480228</c:v>
                </c:pt>
                <c:pt idx="1806">
                  <c:v>0.50523535609245274</c:v>
                </c:pt>
                <c:pt idx="1807">
                  <c:v>0.50475702285766577</c:v>
                </c:pt>
                <c:pt idx="1808">
                  <c:v>0.50422428846359224</c:v>
                </c:pt>
                <c:pt idx="1809">
                  <c:v>0.50375049710273712</c:v>
                </c:pt>
                <c:pt idx="1810">
                  <c:v>0.50327883362770054</c:v>
                </c:pt>
                <c:pt idx="1811">
                  <c:v>0.50274833440780609</c:v>
                </c:pt>
                <c:pt idx="1812">
                  <c:v>0.50227932333946201</c:v>
                </c:pt>
                <c:pt idx="1813">
                  <c:v>0.50180859267711608</c:v>
                </c:pt>
                <c:pt idx="1814">
                  <c:v>0.50127617716789219</c:v>
                </c:pt>
                <c:pt idx="1815">
                  <c:v>0.5008116453886029</c:v>
                </c:pt>
                <c:pt idx="1816">
                  <c:v>0.50033892691135384</c:v>
                </c:pt>
                <c:pt idx="1817">
                  <c:v>0.49981117993593188</c:v>
                </c:pt>
                <c:pt idx="1818">
                  <c:v>0.49934398084878895</c:v>
                </c:pt>
                <c:pt idx="1819">
                  <c:v>0.49887656271457648</c:v>
                </c:pt>
                <c:pt idx="1820">
                  <c:v>0.49834783524274801</c:v>
                </c:pt>
                <c:pt idx="1821">
                  <c:v>0.49788260906934712</c:v>
                </c:pt>
                <c:pt idx="1822">
                  <c:v>0.49742321074008916</c:v>
                </c:pt>
                <c:pt idx="1823">
                  <c:v>0.49689172804355597</c:v>
                </c:pt>
                <c:pt idx="1824">
                  <c:v>0.49643108695745441</c:v>
                </c:pt>
                <c:pt idx="1825">
                  <c:v>0.49596245586872073</c:v>
                </c:pt>
                <c:pt idx="1826">
                  <c:v>0.49543680846691107</c:v>
                </c:pt>
                <c:pt idx="1827">
                  <c:v>0.49497865438461275</c:v>
                </c:pt>
                <c:pt idx="1828">
                  <c:v>0.49451383799314474</c:v>
                </c:pt>
                <c:pt idx="1829">
                  <c:v>0.49398850649595233</c:v>
                </c:pt>
                <c:pt idx="1830">
                  <c:v>0.49352730661630606</c:v>
                </c:pt>
                <c:pt idx="1831">
                  <c:v>0.49306827932596181</c:v>
                </c:pt>
                <c:pt idx="1832">
                  <c:v>0.49254259318113303</c:v>
                </c:pt>
                <c:pt idx="1833">
                  <c:v>0.49208299666643118</c:v>
                </c:pt>
                <c:pt idx="1834">
                  <c:v>0.49162192940711946</c:v>
                </c:pt>
                <c:pt idx="1835">
                  <c:v>0.49110282659530613</c:v>
                </c:pt>
                <c:pt idx="1836">
                  <c:v>0.49064787626266454</c:v>
                </c:pt>
                <c:pt idx="1837">
                  <c:v>0.4901854991912839</c:v>
                </c:pt>
                <c:pt idx="1838">
                  <c:v>0.48966529369354223</c:v>
                </c:pt>
                <c:pt idx="1839">
                  <c:v>0.48920760601758928</c:v>
                </c:pt>
                <c:pt idx="1840">
                  <c:v>0.48875282853841756</c:v>
                </c:pt>
                <c:pt idx="1841">
                  <c:v>0.48823832720518084</c:v>
                </c:pt>
                <c:pt idx="1842">
                  <c:v>0.48777831494808171</c:v>
                </c:pt>
                <c:pt idx="1843">
                  <c:v>0.48732188194990134</c:v>
                </c:pt>
                <c:pt idx="1844">
                  <c:v>0.4868047580122945</c:v>
                </c:pt>
                <c:pt idx="1845">
                  <c:v>0.48635630607604952</c:v>
                </c:pt>
                <c:pt idx="1846">
                  <c:v>0.48589784502983069</c:v>
                </c:pt>
                <c:pt idx="1847">
                  <c:v>0.48538209944963429</c:v>
                </c:pt>
                <c:pt idx="1848">
                  <c:v>0.48492857664823508</c:v>
                </c:pt>
                <c:pt idx="1849">
                  <c:v>0.48447516709566091</c:v>
                </c:pt>
                <c:pt idx="1850">
                  <c:v>0.48396060913801164</c:v>
                </c:pt>
                <c:pt idx="1851">
                  <c:v>0.48351181000471088</c:v>
                </c:pt>
                <c:pt idx="1852">
                  <c:v>0.48305888026952715</c:v>
                </c:pt>
                <c:pt idx="1853">
                  <c:v>0.48254661560058565</c:v>
                </c:pt>
                <c:pt idx="1854">
                  <c:v>0.48209848850965475</c:v>
                </c:pt>
                <c:pt idx="1855">
                  <c:v>0.48158802688121771</c:v>
                </c:pt>
                <c:pt idx="1856">
                  <c:v>0.48113656193017934</c:v>
                </c:pt>
                <c:pt idx="1857">
                  <c:v>0.48069032579660387</c:v>
                </c:pt>
                <c:pt idx="1858">
                  <c:v>0.48017677664756747</c:v>
                </c:pt>
                <c:pt idx="1859">
                  <c:v>0.47972737699747059</c:v>
                </c:pt>
                <c:pt idx="1860">
                  <c:v>0.47927958667278264</c:v>
                </c:pt>
                <c:pt idx="1861">
                  <c:v>0.47877142727375005</c:v>
                </c:pt>
                <c:pt idx="1862">
                  <c:v>0.47832661718130087</c:v>
                </c:pt>
                <c:pt idx="1863">
                  <c:v>0.4778794333338735</c:v>
                </c:pt>
                <c:pt idx="1864">
                  <c:v>0.47743599265813802</c:v>
                </c:pt>
                <c:pt idx="1865">
                  <c:v>0.47692494690418219</c:v>
                </c:pt>
                <c:pt idx="1866">
                  <c:v>0.476482321321964</c:v>
                </c:pt>
                <c:pt idx="1867">
                  <c:v>0.47597897648811316</c:v>
                </c:pt>
                <c:pt idx="1868">
                  <c:v>0.47553209662437412</c:v>
                </c:pt>
                <c:pt idx="1869">
                  <c:v>0.47509283572435351</c:v>
                </c:pt>
                <c:pt idx="1870">
                  <c:v>0.47458339482545825</c:v>
                </c:pt>
                <c:pt idx="1871">
                  <c:v>0.47414200752973529</c:v>
                </c:pt>
                <c:pt idx="1872">
                  <c:v>0.47369660884141895</c:v>
                </c:pt>
                <c:pt idx="1873">
                  <c:v>0.47319446057081194</c:v>
                </c:pt>
                <c:pt idx="1874">
                  <c:v>0.47275409251451467</c:v>
                </c:pt>
                <c:pt idx="1875">
                  <c:v>0.47231297940015765</c:v>
                </c:pt>
                <c:pt idx="1876">
                  <c:v>0.47181445509195302</c:v>
                </c:pt>
                <c:pt idx="1877">
                  <c:v>0.47136975526809666</c:v>
                </c:pt>
                <c:pt idx="1878">
                  <c:v>0.47093287259340261</c:v>
                </c:pt>
                <c:pt idx="1879">
                  <c:v>0.47042929977178549</c:v>
                </c:pt>
                <c:pt idx="1880">
                  <c:v>0.46999223083257646</c:v>
                </c:pt>
                <c:pt idx="1881">
                  <c:v>0.46955296546220754</c:v>
                </c:pt>
                <c:pt idx="1882">
                  <c:v>0.46905520856380434</c:v>
                </c:pt>
                <c:pt idx="1883">
                  <c:v>0.46861618757247897</c:v>
                </c:pt>
                <c:pt idx="1884">
                  <c:v>0.46817870587110494</c:v>
                </c:pt>
                <c:pt idx="1885">
                  <c:v>0.46774374395608875</c:v>
                </c:pt>
                <c:pt idx="1886">
                  <c:v>0.46724672764539693</c:v>
                </c:pt>
                <c:pt idx="1887">
                  <c:v>0.46681371182203268</c:v>
                </c:pt>
                <c:pt idx="1888">
                  <c:v>0.46631464958190894</c:v>
                </c:pt>
                <c:pt idx="1889">
                  <c:v>0.46587862968444799</c:v>
                </c:pt>
                <c:pt idx="1890">
                  <c:v>0.46544796973466845</c:v>
                </c:pt>
                <c:pt idx="1891">
                  <c:v>0.46495248228311514</c:v>
                </c:pt>
                <c:pt idx="1892">
                  <c:v>0.46451681703329062</c:v>
                </c:pt>
                <c:pt idx="1893">
                  <c:v>0.46408333033323262</c:v>
                </c:pt>
                <c:pt idx="1894">
                  <c:v>0.46365169286727881</c:v>
                </c:pt>
                <c:pt idx="1895">
                  <c:v>0.46315727382898303</c:v>
                </c:pt>
                <c:pt idx="1896">
                  <c:v>0.46272512376308417</c:v>
                </c:pt>
                <c:pt idx="1897">
                  <c:v>0.4622392594814298</c:v>
                </c:pt>
                <c:pt idx="1898">
                  <c:v>0.46180330216884585</c:v>
                </c:pt>
                <c:pt idx="1899">
                  <c:v>0.46137555241584749</c:v>
                </c:pt>
                <c:pt idx="1900">
                  <c:v>0.46088252365589116</c:v>
                </c:pt>
                <c:pt idx="1901">
                  <c:v>0.46045151799917194</c:v>
                </c:pt>
                <c:pt idx="1902">
                  <c:v>0.46002106070518467</c:v>
                </c:pt>
                <c:pt idx="1903">
                  <c:v>0.45953625291585898</c:v>
                </c:pt>
                <c:pt idx="1904">
                  <c:v>0.45910969972610449</c:v>
                </c:pt>
                <c:pt idx="1905">
                  <c:v>0.45867726355791066</c:v>
                </c:pt>
                <c:pt idx="1906">
                  <c:v>0.45819278210401509</c:v>
                </c:pt>
                <c:pt idx="1907">
                  <c:v>0.45776193886995287</c:v>
                </c:pt>
                <c:pt idx="1908">
                  <c:v>0.45733722150325751</c:v>
                </c:pt>
                <c:pt idx="1909">
                  <c:v>0.45685638487338992</c:v>
                </c:pt>
                <c:pt idx="1910">
                  <c:v>0.45642390400171251</c:v>
                </c:pt>
                <c:pt idx="1911">
                  <c:v>0.45599736273288699</c:v>
                </c:pt>
                <c:pt idx="1912">
                  <c:v>0.45551377683877919</c:v>
                </c:pt>
                <c:pt idx="1913">
                  <c:v>0.45508733093738529</c:v>
                </c:pt>
                <c:pt idx="1914">
                  <c:v>0.45466240346431708</c:v>
                </c:pt>
                <c:pt idx="1915">
                  <c:v>0.45418349802494024</c:v>
                </c:pt>
                <c:pt idx="1916">
                  <c:v>0.45375764966011023</c:v>
                </c:pt>
                <c:pt idx="1917">
                  <c:v>0.45333621799945806</c:v>
                </c:pt>
                <c:pt idx="1918">
                  <c:v>0.45285634398460362</c:v>
                </c:pt>
                <c:pt idx="1919">
                  <c:v>0.45242890119552587</c:v>
                </c:pt>
                <c:pt idx="1920">
                  <c:v>0.45201214998960471</c:v>
                </c:pt>
                <c:pt idx="1921">
                  <c:v>0.45152916610240912</c:v>
                </c:pt>
                <c:pt idx="1922">
                  <c:v>0.45110658258199665</c:v>
                </c:pt>
                <c:pt idx="1923">
                  <c:v>0.45068546682596183</c:v>
                </c:pt>
                <c:pt idx="1924">
                  <c:v>0.45020772963762257</c:v>
                </c:pt>
                <c:pt idx="1925">
                  <c:v>0.44979240596294379</c:v>
                </c:pt>
                <c:pt idx="1926">
                  <c:v>0.44936897456645941</c:v>
                </c:pt>
                <c:pt idx="1927">
                  <c:v>0.44895202964544273</c:v>
                </c:pt>
                <c:pt idx="1928">
                  <c:v>0.44847152382135363</c:v>
                </c:pt>
                <c:pt idx="1929">
                  <c:v>0.44805521517991992</c:v>
                </c:pt>
                <c:pt idx="1930">
                  <c:v>0.44758192300796484</c:v>
                </c:pt>
                <c:pt idx="1931">
                  <c:v>0.44716170579194997</c:v>
                </c:pt>
                <c:pt idx="1932">
                  <c:v>0.44674846231937382</c:v>
                </c:pt>
                <c:pt idx="1933">
                  <c:v>0.44626956284046149</c:v>
                </c:pt>
                <c:pt idx="1934">
                  <c:v>0.44585444182157491</c:v>
                </c:pt>
                <c:pt idx="1935">
                  <c:v>0.44543555974960303</c:v>
                </c:pt>
                <c:pt idx="1936">
                  <c:v>0.44496348053216911</c:v>
                </c:pt>
                <c:pt idx="1937">
                  <c:v>0.44454951435327505</c:v>
                </c:pt>
                <c:pt idx="1938">
                  <c:v>0.44413463026285144</c:v>
                </c:pt>
                <c:pt idx="1939">
                  <c:v>0.44366584420204136</c:v>
                </c:pt>
                <c:pt idx="1940">
                  <c:v>0.44324777573347068</c:v>
                </c:pt>
                <c:pt idx="1941">
                  <c:v>0.44283704012632347</c:v>
                </c:pt>
                <c:pt idx="1942">
                  <c:v>0.44236333370208714</c:v>
                </c:pt>
                <c:pt idx="1943">
                  <c:v>0.44195231199264501</c:v>
                </c:pt>
                <c:pt idx="1944">
                  <c:v>0.44153917282819721</c:v>
                </c:pt>
                <c:pt idx="1945">
                  <c:v>0.44107102900743461</c:v>
                </c:pt>
                <c:pt idx="1946">
                  <c:v>0.44065832793712589</c:v>
                </c:pt>
                <c:pt idx="1947">
                  <c:v>0.44024703949689842</c:v>
                </c:pt>
                <c:pt idx="1948">
                  <c:v>0.43978244364261604</c:v>
                </c:pt>
                <c:pt idx="1949">
                  <c:v>0.43937069177627536</c:v>
                </c:pt>
                <c:pt idx="1950">
                  <c:v>0.43896358907222721</c:v>
                </c:pt>
                <c:pt idx="1951">
                  <c:v>0.43849407881498309</c:v>
                </c:pt>
                <c:pt idx="1952">
                  <c:v>0.4380842372775075</c:v>
                </c:pt>
                <c:pt idx="1953">
                  <c:v>0.43767927289009068</c:v>
                </c:pt>
                <c:pt idx="1954">
                  <c:v>0.43721310496330235</c:v>
                </c:pt>
                <c:pt idx="1955">
                  <c:v>0.43680354356765722</c:v>
                </c:pt>
                <c:pt idx="1956">
                  <c:v>0.43639596402645087</c:v>
                </c:pt>
                <c:pt idx="1957">
                  <c:v>0.43593501299619647</c:v>
                </c:pt>
                <c:pt idx="1958">
                  <c:v>0.43552512824535344</c:v>
                </c:pt>
                <c:pt idx="1959">
                  <c:v>0.43511878550052618</c:v>
                </c:pt>
                <c:pt idx="1960">
                  <c:v>0.43466186225414249</c:v>
                </c:pt>
                <c:pt idx="1961">
                  <c:v>0.43425201326608631</c:v>
                </c:pt>
                <c:pt idx="1962">
                  <c:v>0.43384983241558051</c:v>
                </c:pt>
                <c:pt idx="1963">
                  <c:v>0.43338602036237689</c:v>
                </c:pt>
                <c:pt idx="1964">
                  <c:v>0.43298083841800666</c:v>
                </c:pt>
                <c:pt idx="1965">
                  <c:v>0.43257613033056236</c:v>
                </c:pt>
                <c:pt idx="1966">
                  <c:v>0.43212007731199237</c:v>
                </c:pt>
                <c:pt idx="1967">
                  <c:v>0.43171907216310473</c:v>
                </c:pt>
                <c:pt idx="1968">
                  <c:v>0.43131236433982822</c:v>
                </c:pt>
                <c:pt idx="1969">
                  <c:v>0.4308567658066747</c:v>
                </c:pt>
                <c:pt idx="1970">
                  <c:v>0.43045153021812416</c:v>
                </c:pt>
                <c:pt idx="1971">
                  <c:v>0.43005512654781314</c:v>
                </c:pt>
                <c:pt idx="1972">
                  <c:v>0.42960020601749394</c:v>
                </c:pt>
                <c:pt idx="1973">
                  <c:v>0.42919355928897834</c:v>
                </c:pt>
                <c:pt idx="1974">
                  <c:v>0.42879252284765218</c:v>
                </c:pt>
                <c:pt idx="1975">
                  <c:v>0.42833766937255835</c:v>
                </c:pt>
                <c:pt idx="1976">
                  <c:v>0.42793659865856143</c:v>
                </c:pt>
                <c:pt idx="1977">
                  <c:v>0.4275397971272466</c:v>
                </c:pt>
                <c:pt idx="1978">
                  <c:v>0.42708667963743185</c:v>
                </c:pt>
                <c:pt idx="1979">
                  <c:v>0.42668631076812719</c:v>
                </c:pt>
                <c:pt idx="1980">
                  <c:v>0.42628996521234486</c:v>
                </c:pt>
                <c:pt idx="1981">
                  <c:v>0.42583872675895668</c:v>
                </c:pt>
                <c:pt idx="1982">
                  <c:v>0.42543674856424307</c:v>
                </c:pt>
                <c:pt idx="1983">
                  <c:v>0.42504506260156605</c:v>
                </c:pt>
                <c:pt idx="1984">
                  <c:v>0.42459099739789935</c:v>
                </c:pt>
                <c:pt idx="1985">
                  <c:v>0.4241934478282926</c:v>
                </c:pt>
                <c:pt idx="1986">
                  <c:v>0.42379750311374637</c:v>
                </c:pt>
                <c:pt idx="1987">
                  <c:v>0.42334832847118353</c:v>
                </c:pt>
                <c:pt idx="1988">
                  <c:v>0.42295483797788597</c:v>
                </c:pt>
                <c:pt idx="1989">
                  <c:v>0.42255945801734901</c:v>
                </c:pt>
                <c:pt idx="1990">
                  <c:v>0.42211409211158729</c:v>
                </c:pt>
                <c:pt idx="1991">
                  <c:v>0.4217154532670972</c:v>
                </c:pt>
                <c:pt idx="1992">
                  <c:v>0.42132411003112769</c:v>
                </c:pt>
                <c:pt idx="1993">
                  <c:v>0.42087902128696414</c:v>
                </c:pt>
                <c:pt idx="1994">
                  <c:v>0.42048115730285618</c:v>
                </c:pt>
                <c:pt idx="1995">
                  <c:v>0.42009542882442447</c:v>
                </c:pt>
                <c:pt idx="1996">
                  <c:v>0.41964508891105629</c:v>
                </c:pt>
                <c:pt idx="1997">
                  <c:v>0.4192546814680097</c:v>
                </c:pt>
                <c:pt idx="1998">
                  <c:v>0.41886078715324376</c:v>
                </c:pt>
                <c:pt idx="1999">
                  <c:v>0.41845535933971378</c:v>
                </c:pt>
              </c:numCache>
            </c:numRef>
          </c:yVal>
          <c:smooth val="0"/>
          <c:extLst>
            <c:ext xmlns:c16="http://schemas.microsoft.com/office/drawing/2014/chart" uri="{C3380CC4-5D6E-409C-BE32-E72D297353CC}">
              <c16:uniqueId val="{00000000-28A8-45B8-8A72-79F14AEAD5AB}"/>
            </c:ext>
          </c:extLst>
        </c:ser>
        <c:ser>
          <c:idx val="1"/>
          <c:order val="1"/>
          <c:tx>
            <c:v>CSys 5th percentile</c:v>
          </c:tx>
          <c:spPr>
            <a:ln w="15875">
              <a:solidFill>
                <a:srgbClr val="C0C0C0"/>
              </a:solidFill>
              <a:prstDash val="sysDash"/>
            </a:ln>
          </c:spPr>
          <c:marker>
            <c:symbol val="none"/>
          </c:marker>
          <c:xVal>
            <c:numRef>
              <c:f>'Conc Profiles CSys(CPlasma)'!$D$38:$BYA$38</c:f>
              <c:numCache>
                <c:formatCode>0.00</c:formatCode>
                <c:ptCount val="2000"/>
                <c:pt idx="0">
                  <c:v>0</c:v>
                </c:pt>
                <c:pt idx="1">
                  <c:v>8.5522182285785675E-2</c:v>
                </c:pt>
                <c:pt idx="2">
                  <c:v>0.1713838130235672</c:v>
                </c:pt>
                <c:pt idx="3">
                  <c:v>0.25268703699111938</c:v>
                </c:pt>
                <c:pt idx="4">
                  <c:v>0.34509322047233582</c:v>
                </c:pt>
                <c:pt idx="5">
                  <c:v>0.42875427007675171</c:v>
                </c:pt>
                <c:pt idx="6">
                  <c:v>0.50611627101898193</c:v>
                </c:pt>
                <c:pt idx="7">
                  <c:v>0.58803814649581909</c:v>
                </c:pt>
                <c:pt idx="8">
                  <c:v>0.67243075370788574</c:v>
                </c:pt>
                <c:pt idx="9">
                  <c:v>0.75802379846572876</c:v>
                </c:pt>
                <c:pt idx="10">
                  <c:v>0.84793812036514282</c:v>
                </c:pt>
                <c:pt idx="11">
                  <c:v>0.92402541637420654</c:v>
                </c:pt>
                <c:pt idx="12">
                  <c:v>1.0085881948471069</c:v>
                </c:pt>
                <c:pt idx="13">
                  <c:v>1.0922882556915283</c:v>
                </c:pt>
                <c:pt idx="14">
                  <c:v>1.1768676042556763</c:v>
                </c:pt>
                <c:pt idx="15">
                  <c:v>1.2628408670425415</c:v>
                </c:pt>
                <c:pt idx="16">
                  <c:v>1.3502591848373413</c:v>
                </c:pt>
                <c:pt idx="17">
                  <c:v>1.4296401739120483</c:v>
                </c:pt>
                <c:pt idx="18">
                  <c:v>1.5213664770126343</c:v>
                </c:pt>
                <c:pt idx="19">
                  <c:v>1.5966004133224487</c:v>
                </c:pt>
                <c:pt idx="20">
                  <c:v>1.6927987337112427</c:v>
                </c:pt>
                <c:pt idx="21">
                  <c:v>1.76706862449646</c:v>
                </c:pt>
                <c:pt idx="22">
                  <c:v>1.8528317213058472</c:v>
                </c:pt>
                <c:pt idx="23">
                  <c:v>1.9390894174575806</c:v>
                </c:pt>
                <c:pt idx="24">
                  <c:v>2.0313601493835449</c:v>
                </c:pt>
                <c:pt idx="25">
                  <c:v>2.1072895526885986</c:v>
                </c:pt>
                <c:pt idx="26">
                  <c:v>2.1939136981964111</c:v>
                </c:pt>
                <c:pt idx="27">
                  <c:v>2.2693660259246826</c:v>
                </c:pt>
                <c:pt idx="28">
                  <c:v>2.3603198528289795</c:v>
                </c:pt>
                <c:pt idx="29">
                  <c:v>2.4392480850219727</c:v>
                </c:pt>
                <c:pt idx="30">
                  <c:v>2.5285618305206299</c:v>
                </c:pt>
                <c:pt idx="31">
                  <c:v>2.6061153411865234</c:v>
                </c:pt>
                <c:pt idx="32">
                  <c:v>2.6893672943115234</c:v>
                </c:pt>
                <c:pt idx="33">
                  <c:v>2.7852184772491455</c:v>
                </c:pt>
                <c:pt idx="34">
                  <c:v>2.8685142993927002</c:v>
                </c:pt>
                <c:pt idx="35">
                  <c:v>2.9519448280334473</c:v>
                </c:pt>
                <c:pt idx="36">
                  <c:v>3.0358295440673828</c:v>
                </c:pt>
                <c:pt idx="37">
                  <c:v>3.1169483661651611</c:v>
                </c:pt>
                <c:pt idx="38">
                  <c:v>3.203740119934082</c:v>
                </c:pt>
                <c:pt idx="39">
                  <c:v>3.2827653884887695</c:v>
                </c:pt>
                <c:pt idx="40">
                  <c:v>3.3699383735656738</c:v>
                </c:pt>
                <c:pt idx="41">
                  <c:v>3.449385404586792</c:v>
                </c:pt>
                <c:pt idx="42">
                  <c:v>3.5353810787200928</c:v>
                </c:pt>
                <c:pt idx="43">
                  <c:v>3.6153974533081055</c:v>
                </c:pt>
                <c:pt idx="44">
                  <c:v>3.7011017799377441</c:v>
                </c:pt>
                <c:pt idx="45">
                  <c:v>3.782728910446167</c:v>
                </c:pt>
                <c:pt idx="46">
                  <c:v>3.8676493167877197</c:v>
                </c:pt>
                <c:pt idx="47">
                  <c:v>3.9492800235748291</c:v>
                </c:pt>
                <c:pt idx="48">
                  <c:v>4.0343952178955078</c:v>
                </c:pt>
                <c:pt idx="49">
                  <c:v>4.1301770210266113</c:v>
                </c:pt>
                <c:pt idx="50">
                  <c:v>4.2018246650695801</c:v>
                </c:pt>
                <c:pt idx="51">
                  <c:v>4.2845234870910645</c:v>
                </c:pt>
                <c:pt idx="52">
                  <c:v>4.3811459541320801</c:v>
                </c:pt>
                <c:pt idx="53">
                  <c:v>4.4645681381225586</c:v>
                </c:pt>
                <c:pt idx="54">
                  <c:v>4.5480365753173828</c:v>
                </c:pt>
                <c:pt idx="55">
                  <c:v>4.631676197052002</c:v>
                </c:pt>
                <c:pt idx="56">
                  <c:v>4.7156219482421875</c:v>
                </c:pt>
                <c:pt idx="57">
                  <c:v>4.7998604774475098</c:v>
                </c:pt>
                <c:pt idx="58">
                  <c:v>4.8819394111633301</c:v>
                </c:pt>
                <c:pt idx="59">
                  <c:v>4.9652285575866699</c:v>
                </c:pt>
                <c:pt idx="60">
                  <c:v>5.0489234924316406</c:v>
                </c:pt>
                <c:pt idx="61">
                  <c:v>5.1327872276306152</c:v>
                </c:pt>
                <c:pt idx="62">
                  <c:v>5.2165250778198242</c:v>
                </c:pt>
                <c:pt idx="63">
                  <c:v>5.2997322082519531</c:v>
                </c:pt>
                <c:pt idx="64">
                  <c:v>5.3835916519165039</c:v>
                </c:pt>
                <c:pt idx="65">
                  <c:v>5.4671831130981445</c:v>
                </c:pt>
                <c:pt idx="66">
                  <c:v>5.5512304306030273</c:v>
                </c:pt>
                <c:pt idx="67">
                  <c:v>5.6344451904296875</c:v>
                </c:pt>
                <c:pt idx="68">
                  <c:v>5.7200584411621094</c:v>
                </c:pt>
                <c:pt idx="69">
                  <c:v>5.8019833564758301</c:v>
                </c:pt>
                <c:pt idx="70">
                  <c:v>5.8857755661010742</c:v>
                </c:pt>
                <c:pt idx="71">
                  <c:v>5.9689888954162598</c:v>
                </c:pt>
                <c:pt idx="72">
                  <c:v>6.0544333457946777</c:v>
                </c:pt>
                <c:pt idx="73">
                  <c:v>6.1365475654602051</c:v>
                </c:pt>
                <c:pt idx="74">
                  <c:v>6.2198619842529297</c:v>
                </c:pt>
                <c:pt idx="75">
                  <c:v>6.3035621643066406</c:v>
                </c:pt>
                <c:pt idx="76">
                  <c:v>6.3888773918151855</c:v>
                </c:pt>
                <c:pt idx="77">
                  <c:v>6.4712085723876953</c:v>
                </c:pt>
                <c:pt idx="78">
                  <c:v>6.5544767379760742</c:v>
                </c:pt>
                <c:pt idx="79">
                  <c:v>6.6382050514221191</c:v>
                </c:pt>
                <c:pt idx="80">
                  <c:v>6.7219243049621582</c:v>
                </c:pt>
                <c:pt idx="81">
                  <c:v>6.8058562278747559</c:v>
                </c:pt>
                <c:pt idx="82">
                  <c:v>6.8891210556030273</c:v>
                </c:pt>
                <c:pt idx="83">
                  <c:v>6.9746603965759277</c:v>
                </c:pt>
                <c:pt idx="84">
                  <c:v>7.0566473007202148</c:v>
                </c:pt>
                <c:pt idx="85">
                  <c:v>7.1405491828918457</c:v>
                </c:pt>
                <c:pt idx="86">
                  <c:v>7.2394571304321289</c:v>
                </c:pt>
                <c:pt idx="87">
                  <c:v>7.3200445175170898</c:v>
                </c:pt>
                <c:pt idx="88">
                  <c:v>7.4043550491333008</c:v>
                </c:pt>
                <c:pt idx="89">
                  <c:v>7.4909615516662598</c:v>
                </c:pt>
                <c:pt idx="90">
                  <c:v>7.5604023933410645</c:v>
                </c:pt>
                <c:pt idx="91">
                  <c:v>7.6551122665405273</c:v>
                </c:pt>
                <c:pt idx="92">
                  <c:v>7.7393679618835449</c:v>
                </c:pt>
                <c:pt idx="93">
                  <c:v>7.8251428604125977</c:v>
                </c:pt>
                <c:pt idx="94">
                  <c:v>7.9058756828308105</c:v>
                </c:pt>
                <c:pt idx="95">
                  <c:v>7.990117073059082</c:v>
                </c:pt>
                <c:pt idx="96">
                  <c:v>8.0765409469604492</c:v>
                </c:pt>
                <c:pt idx="97">
                  <c:v>8.1598930358886719</c:v>
                </c:pt>
                <c:pt idx="98">
                  <c:v>8.240818977355957</c:v>
                </c:pt>
                <c:pt idx="99">
                  <c:v>8.3250007629394531</c:v>
                </c:pt>
                <c:pt idx="100">
                  <c:v>8.4108037948608398</c:v>
                </c:pt>
                <c:pt idx="101">
                  <c:v>8.4914798736572266</c:v>
                </c:pt>
                <c:pt idx="102">
                  <c:v>8.5757598876953125</c:v>
                </c:pt>
                <c:pt idx="103">
                  <c:v>8.6622591018676758</c:v>
                </c:pt>
                <c:pt idx="104">
                  <c:v>8.7456274032592773</c:v>
                </c:pt>
                <c:pt idx="105">
                  <c:v>8.8264970779418945</c:v>
                </c:pt>
                <c:pt idx="106">
                  <c:v>8.9107294082641602</c:v>
                </c:pt>
                <c:pt idx="107">
                  <c:v>8.9964866638183594</c:v>
                </c:pt>
                <c:pt idx="108">
                  <c:v>9.0772571563720703</c:v>
                </c:pt>
                <c:pt idx="109">
                  <c:v>9.1614894866943359</c:v>
                </c:pt>
                <c:pt idx="110">
                  <c:v>9.2478771209716797</c:v>
                </c:pt>
                <c:pt idx="111">
                  <c:v>9.3312473297119141</c:v>
                </c:pt>
                <c:pt idx="112">
                  <c:v>9.4121923446655273</c:v>
                </c:pt>
                <c:pt idx="113">
                  <c:v>9.4963741302490234</c:v>
                </c:pt>
                <c:pt idx="114">
                  <c:v>9.5821542739868164</c:v>
                </c:pt>
                <c:pt idx="115">
                  <c:v>9.662877082824707</c:v>
                </c:pt>
                <c:pt idx="116">
                  <c:v>9.7471380233764648</c:v>
                </c:pt>
                <c:pt idx="117">
                  <c:v>9.833587646484375</c:v>
                </c:pt>
                <c:pt idx="118">
                  <c:v>9.9169673919677734</c:v>
                </c:pt>
                <c:pt idx="119">
                  <c:v>9.9978666305541992</c:v>
                </c:pt>
                <c:pt idx="120">
                  <c:v>10.082085609436035</c:v>
                </c:pt>
                <c:pt idx="121">
                  <c:v>10.16783618927002</c:v>
                </c:pt>
                <c:pt idx="122">
                  <c:v>10.24862003326416</c:v>
                </c:pt>
                <c:pt idx="123">
                  <c:v>10.33284854888916</c:v>
                </c:pt>
                <c:pt idx="124">
                  <c:v>10.41922664642334</c:v>
                </c:pt>
                <c:pt idx="125">
                  <c:v>10.502604484558105</c:v>
                </c:pt>
                <c:pt idx="126">
                  <c:v>10.598511695861816</c:v>
                </c:pt>
                <c:pt idx="127">
                  <c:v>10.682104110717773</c:v>
                </c:pt>
                <c:pt idx="128">
                  <c:v>10.753506660461426</c:v>
                </c:pt>
                <c:pt idx="129">
                  <c:v>10.849315643310547</c:v>
                </c:pt>
                <c:pt idx="130">
                  <c:v>10.932943344116211</c:v>
                </c:pt>
                <c:pt idx="131">
                  <c:v>11.00493049621582</c:v>
                </c:pt>
                <c:pt idx="132">
                  <c:v>11.088314056396484</c:v>
                </c:pt>
                <c:pt idx="133">
                  <c:v>11.184206962585449</c:v>
                </c:pt>
                <c:pt idx="134">
                  <c:v>11.267787933349609</c:v>
                </c:pt>
                <c:pt idx="135">
                  <c:v>11.351675987243652</c:v>
                </c:pt>
                <c:pt idx="136">
                  <c:v>11.435017585754395</c:v>
                </c:pt>
                <c:pt idx="137">
                  <c:v>11.518647193908691</c:v>
                </c:pt>
                <c:pt idx="138">
                  <c:v>11.60261344909668</c:v>
                </c:pt>
                <c:pt idx="139">
                  <c:v>11.686553001403809</c:v>
                </c:pt>
                <c:pt idx="140">
                  <c:v>11.769871711730957</c:v>
                </c:pt>
                <c:pt idx="141">
                  <c:v>11.853463172912598</c:v>
                </c:pt>
                <c:pt idx="142">
                  <c:v>11.937334060668945</c:v>
                </c:pt>
                <c:pt idx="143">
                  <c:v>12.020678520202637</c:v>
                </c:pt>
                <c:pt idx="144">
                  <c:v>12.104306221008301</c:v>
                </c:pt>
                <c:pt idx="145">
                  <c:v>12.188291549682617</c:v>
                </c:pt>
                <c:pt idx="146">
                  <c:v>12.272241592407227</c:v>
                </c:pt>
                <c:pt idx="147">
                  <c:v>12.355564117431641</c:v>
                </c:pt>
                <c:pt idx="148">
                  <c:v>12.439146995544434</c:v>
                </c:pt>
                <c:pt idx="149">
                  <c:v>12.523033142089844</c:v>
                </c:pt>
                <c:pt idx="150">
                  <c:v>12.606374740600586</c:v>
                </c:pt>
                <c:pt idx="151">
                  <c:v>12.690005302429199</c:v>
                </c:pt>
                <c:pt idx="152">
                  <c:v>12.77397346496582</c:v>
                </c:pt>
                <c:pt idx="153">
                  <c:v>12.857914924621582</c:v>
                </c:pt>
                <c:pt idx="154">
                  <c:v>12.941234588623047</c:v>
                </c:pt>
                <c:pt idx="155">
                  <c:v>13.024824142456055</c:v>
                </c:pt>
                <c:pt idx="156">
                  <c:v>13.108697891235352</c:v>
                </c:pt>
                <c:pt idx="157">
                  <c:v>13.192043304443359</c:v>
                </c:pt>
                <c:pt idx="158">
                  <c:v>13.275671005249023</c:v>
                </c:pt>
                <c:pt idx="159">
                  <c:v>13.359653472900391</c:v>
                </c:pt>
                <c:pt idx="160">
                  <c:v>13.443602561950684</c:v>
                </c:pt>
                <c:pt idx="161">
                  <c:v>13.526925086975098</c:v>
                </c:pt>
                <c:pt idx="162">
                  <c:v>13.610508918762207</c:v>
                </c:pt>
                <c:pt idx="163">
                  <c:v>13.694394111633301</c:v>
                </c:pt>
                <c:pt idx="164">
                  <c:v>13.777736663818359</c:v>
                </c:pt>
                <c:pt idx="165">
                  <c:v>13.861366271972656</c:v>
                </c:pt>
                <c:pt idx="166">
                  <c:v>13.945337295532227</c:v>
                </c:pt>
                <c:pt idx="167">
                  <c:v>14.029279708862305</c:v>
                </c:pt>
                <c:pt idx="168">
                  <c:v>14.112600326538086</c:v>
                </c:pt>
                <c:pt idx="169">
                  <c:v>14.196188926696777</c:v>
                </c:pt>
                <c:pt idx="170">
                  <c:v>14.280064582824707</c:v>
                </c:pt>
                <c:pt idx="171">
                  <c:v>14.378087997436523</c:v>
                </c:pt>
                <c:pt idx="172">
                  <c:v>14.462776184082031</c:v>
                </c:pt>
                <c:pt idx="173">
                  <c:v>14.543569564819336</c:v>
                </c:pt>
                <c:pt idx="174">
                  <c:v>14.627753257751465</c:v>
                </c:pt>
                <c:pt idx="175">
                  <c:v>14.712828636169434</c:v>
                </c:pt>
                <c:pt idx="176">
                  <c:v>14.797271728515625</c:v>
                </c:pt>
                <c:pt idx="177">
                  <c:v>14.878612518310547</c:v>
                </c:pt>
                <c:pt idx="178">
                  <c:v>14.963778495788574</c:v>
                </c:pt>
                <c:pt idx="179">
                  <c:v>15.048458099365234</c:v>
                </c:pt>
                <c:pt idx="180">
                  <c:v>15.129262924194336</c:v>
                </c:pt>
                <c:pt idx="181">
                  <c:v>15.213440895080566</c:v>
                </c:pt>
                <c:pt idx="182">
                  <c:v>15.298510551452637</c:v>
                </c:pt>
                <c:pt idx="183">
                  <c:v>15.382955551147461</c:v>
                </c:pt>
                <c:pt idx="184">
                  <c:v>15.464285850524902</c:v>
                </c:pt>
                <c:pt idx="185">
                  <c:v>15.549458503723145</c:v>
                </c:pt>
                <c:pt idx="186">
                  <c:v>15.63414478302002</c:v>
                </c:pt>
                <c:pt idx="187">
                  <c:v>15.714940071105957</c:v>
                </c:pt>
                <c:pt idx="188">
                  <c:v>15.79912281036377</c:v>
                </c:pt>
                <c:pt idx="189">
                  <c:v>15.884198188781738</c:v>
                </c:pt>
                <c:pt idx="190">
                  <c:v>15.968642234802246</c:v>
                </c:pt>
                <c:pt idx="191">
                  <c:v>16.049982070922852</c:v>
                </c:pt>
                <c:pt idx="192">
                  <c:v>16.135149002075195</c:v>
                </c:pt>
                <c:pt idx="193">
                  <c:v>16.219829559326172</c:v>
                </c:pt>
                <c:pt idx="194">
                  <c:v>16.300632476806641</c:v>
                </c:pt>
                <c:pt idx="195">
                  <c:v>16.384811401367188</c:v>
                </c:pt>
                <c:pt idx="196">
                  <c:v>16.469882965087891</c:v>
                </c:pt>
                <c:pt idx="197">
                  <c:v>16.554327011108398</c:v>
                </c:pt>
                <c:pt idx="198">
                  <c:v>16.635660171508789</c:v>
                </c:pt>
                <c:pt idx="199">
                  <c:v>16.720830917358398</c:v>
                </c:pt>
                <c:pt idx="200">
                  <c:v>16.805517196655273</c:v>
                </c:pt>
                <c:pt idx="201">
                  <c:v>16.886314392089844</c:v>
                </c:pt>
                <c:pt idx="202">
                  <c:v>16.970497131347656</c:v>
                </c:pt>
                <c:pt idx="203">
                  <c:v>17.055570602416992</c:v>
                </c:pt>
                <c:pt idx="204">
                  <c:v>17.1400146484375</c:v>
                </c:pt>
                <c:pt idx="205">
                  <c:v>17.221355438232422</c:v>
                </c:pt>
                <c:pt idx="206">
                  <c:v>17.306522369384766</c:v>
                </c:pt>
                <c:pt idx="207">
                  <c:v>17.391204833984375</c:v>
                </c:pt>
                <c:pt idx="208">
                  <c:v>17.472007751464844</c:v>
                </c:pt>
                <c:pt idx="209">
                  <c:v>17.556186676025391</c:v>
                </c:pt>
                <c:pt idx="210">
                  <c:v>17.641258239746094</c:v>
                </c:pt>
                <c:pt idx="211">
                  <c:v>17.725702285766602</c:v>
                </c:pt>
                <c:pt idx="212">
                  <c:v>17.821765899658203</c:v>
                </c:pt>
                <c:pt idx="213">
                  <c:v>17.892208099365234</c:v>
                </c:pt>
                <c:pt idx="214">
                  <c:v>17.976894378662109</c:v>
                </c:pt>
                <c:pt idx="215">
                  <c:v>18.072719573974609</c:v>
                </c:pt>
                <c:pt idx="216">
                  <c:v>18.156410217285156</c:v>
                </c:pt>
                <c:pt idx="217">
                  <c:v>18.241756439208984</c:v>
                </c:pt>
                <c:pt idx="218">
                  <c:v>18.324167251586914</c:v>
                </c:pt>
                <c:pt idx="219">
                  <c:v>18.40745735168457</c:v>
                </c:pt>
                <c:pt idx="220">
                  <c:v>18.492912292480469</c:v>
                </c:pt>
                <c:pt idx="221">
                  <c:v>18.575063705444336</c:v>
                </c:pt>
                <c:pt idx="222">
                  <c:v>18.658411026000977</c:v>
                </c:pt>
                <c:pt idx="223">
                  <c:v>18.742099761962891</c:v>
                </c:pt>
                <c:pt idx="224">
                  <c:v>18.827444076538086</c:v>
                </c:pt>
                <c:pt idx="225">
                  <c:v>18.909852981567383</c:v>
                </c:pt>
                <c:pt idx="226">
                  <c:v>18.993144989013672</c:v>
                </c:pt>
                <c:pt idx="227">
                  <c:v>19.078603744506836</c:v>
                </c:pt>
                <c:pt idx="228">
                  <c:v>19.16075325012207</c:v>
                </c:pt>
                <c:pt idx="229">
                  <c:v>19.244100570678711</c:v>
                </c:pt>
                <c:pt idx="230">
                  <c:v>19.327789306640625</c:v>
                </c:pt>
                <c:pt idx="231">
                  <c:v>19.413135528564453</c:v>
                </c:pt>
                <c:pt idx="232">
                  <c:v>19.495546340942383</c:v>
                </c:pt>
                <c:pt idx="233">
                  <c:v>19.578836441040039</c:v>
                </c:pt>
                <c:pt idx="234">
                  <c:v>19.66429328918457</c:v>
                </c:pt>
                <c:pt idx="235">
                  <c:v>19.746444702148438</c:v>
                </c:pt>
                <c:pt idx="236">
                  <c:v>19.829792022705078</c:v>
                </c:pt>
                <c:pt idx="237">
                  <c:v>19.913480758666992</c:v>
                </c:pt>
                <c:pt idx="238">
                  <c:v>19.99882698059082</c:v>
                </c:pt>
                <c:pt idx="239">
                  <c:v>20.081235885620117</c:v>
                </c:pt>
                <c:pt idx="240">
                  <c:v>20.164527893066406</c:v>
                </c:pt>
                <c:pt idx="241">
                  <c:v>20.249984741210938</c:v>
                </c:pt>
                <c:pt idx="242">
                  <c:v>20.332136154174805</c:v>
                </c:pt>
                <c:pt idx="243">
                  <c:v>20.415483474731445</c:v>
                </c:pt>
                <c:pt idx="244">
                  <c:v>20.499172210693359</c:v>
                </c:pt>
                <c:pt idx="245">
                  <c:v>20.58452033996582</c:v>
                </c:pt>
                <c:pt idx="246">
                  <c:v>20.666929244995117</c:v>
                </c:pt>
                <c:pt idx="247">
                  <c:v>20.750221252441406</c:v>
                </c:pt>
                <c:pt idx="248">
                  <c:v>20.835676193237305</c:v>
                </c:pt>
                <c:pt idx="249">
                  <c:v>20.917829513549805</c:v>
                </c:pt>
                <c:pt idx="250">
                  <c:v>21.001176834106445</c:v>
                </c:pt>
                <c:pt idx="251">
                  <c:v>21.084865570068359</c:v>
                </c:pt>
                <c:pt idx="252">
                  <c:v>21.170211791992188</c:v>
                </c:pt>
                <c:pt idx="253">
                  <c:v>21.252620697021484</c:v>
                </c:pt>
                <c:pt idx="254">
                  <c:v>21.351924896240234</c:v>
                </c:pt>
                <c:pt idx="255">
                  <c:v>21.421369552612305</c:v>
                </c:pt>
                <c:pt idx="256">
                  <c:v>21.516475677490234</c:v>
                </c:pt>
                <c:pt idx="257">
                  <c:v>21.601648330688477</c:v>
                </c:pt>
                <c:pt idx="258">
                  <c:v>21.686481475830078</c:v>
                </c:pt>
                <c:pt idx="259">
                  <c:v>21.76982307434082</c:v>
                </c:pt>
                <c:pt idx="260">
                  <c:v>21.851417541503906</c:v>
                </c:pt>
                <c:pt idx="261">
                  <c:v>21.937618255615234</c:v>
                </c:pt>
                <c:pt idx="262">
                  <c:v>22.020988464355469</c:v>
                </c:pt>
                <c:pt idx="263">
                  <c:v>22.102170944213867</c:v>
                </c:pt>
                <c:pt idx="264">
                  <c:v>22.187341690063477</c:v>
                </c:pt>
                <c:pt idx="265">
                  <c:v>22.272172927856445</c:v>
                </c:pt>
                <c:pt idx="266">
                  <c:v>22.35551643371582</c:v>
                </c:pt>
                <c:pt idx="267">
                  <c:v>22.437110900878906</c:v>
                </c:pt>
                <c:pt idx="268">
                  <c:v>22.523311614990234</c:v>
                </c:pt>
                <c:pt idx="269">
                  <c:v>22.606683731079102</c:v>
                </c:pt>
                <c:pt idx="270">
                  <c:v>22.687864303588867</c:v>
                </c:pt>
                <c:pt idx="271">
                  <c:v>22.773035049438477</c:v>
                </c:pt>
                <c:pt idx="272">
                  <c:v>22.857870101928711</c:v>
                </c:pt>
                <c:pt idx="273">
                  <c:v>22.941211700439453</c:v>
                </c:pt>
                <c:pt idx="274">
                  <c:v>23.022806167602539</c:v>
                </c:pt>
                <c:pt idx="275">
                  <c:v>23.109006881713867</c:v>
                </c:pt>
                <c:pt idx="276">
                  <c:v>23.192377090454102</c:v>
                </c:pt>
                <c:pt idx="277">
                  <c:v>23.2735595703125</c:v>
                </c:pt>
                <c:pt idx="278">
                  <c:v>23.358730316162109</c:v>
                </c:pt>
                <c:pt idx="279">
                  <c:v>23.443563461303711</c:v>
                </c:pt>
                <c:pt idx="280">
                  <c:v>23.526906967163086</c:v>
                </c:pt>
                <c:pt idx="281">
                  <c:v>23.608499526977539</c:v>
                </c:pt>
                <c:pt idx="282">
                  <c:v>23.6947021484375</c:v>
                </c:pt>
                <c:pt idx="283">
                  <c:v>23.778074264526367</c:v>
                </c:pt>
                <c:pt idx="284">
                  <c:v>23.859254837036133</c:v>
                </c:pt>
                <c:pt idx="285">
                  <c:v>23.944425582885742</c:v>
                </c:pt>
                <c:pt idx="286">
                  <c:v>24.029258728027344</c:v>
                </c:pt>
                <c:pt idx="287">
                  <c:v>24.112602233886719</c:v>
                </c:pt>
                <c:pt idx="288">
                  <c:v>24.194196701049805</c:v>
                </c:pt>
                <c:pt idx="289">
                  <c:v>24.280397415161133</c:v>
                </c:pt>
                <c:pt idx="290">
                  <c:v>24.36376953125</c:v>
                </c:pt>
                <c:pt idx="291">
                  <c:v>24.444950103759766</c:v>
                </c:pt>
                <c:pt idx="292">
                  <c:v>24.530122756958008</c:v>
                </c:pt>
                <c:pt idx="293">
                  <c:v>24.614953994750977</c:v>
                </c:pt>
                <c:pt idx="294">
                  <c:v>24.698297500610352</c:v>
                </c:pt>
                <c:pt idx="295">
                  <c:v>24.794483184814453</c:v>
                </c:pt>
                <c:pt idx="296">
                  <c:v>24.866094589233398</c:v>
                </c:pt>
                <c:pt idx="297">
                  <c:v>24.949464797973633</c:v>
                </c:pt>
                <c:pt idx="298">
                  <c:v>25.045475006103516</c:v>
                </c:pt>
                <c:pt idx="299">
                  <c:v>25.13093376159668</c:v>
                </c:pt>
                <c:pt idx="300">
                  <c:v>25.200651168823242</c:v>
                </c:pt>
                <c:pt idx="301">
                  <c:v>25.296913146972656</c:v>
                </c:pt>
                <c:pt idx="302">
                  <c:v>25.380180358886719</c:v>
                </c:pt>
                <c:pt idx="303">
                  <c:v>25.463861465454102</c:v>
                </c:pt>
                <c:pt idx="304">
                  <c:v>25.547874450683594</c:v>
                </c:pt>
                <c:pt idx="305">
                  <c:v>25.631172180175781</c:v>
                </c:pt>
                <c:pt idx="306">
                  <c:v>25.716629028320313</c:v>
                </c:pt>
                <c:pt idx="307">
                  <c:v>25.798629760742188</c:v>
                </c:pt>
                <c:pt idx="308">
                  <c:v>25.882610321044922</c:v>
                </c:pt>
                <c:pt idx="309">
                  <c:v>25.965877532958984</c:v>
                </c:pt>
                <c:pt idx="310">
                  <c:v>26.049558639526367</c:v>
                </c:pt>
                <c:pt idx="311">
                  <c:v>26.133571624755859</c:v>
                </c:pt>
                <c:pt idx="312">
                  <c:v>26.216869354248047</c:v>
                </c:pt>
                <c:pt idx="313">
                  <c:v>26.302328109741211</c:v>
                </c:pt>
                <c:pt idx="314">
                  <c:v>26.384326934814453</c:v>
                </c:pt>
                <c:pt idx="315">
                  <c:v>26.468307495117188</c:v>
                </c:pt>
                <c:pt idx="316">
                  <c:v>26.55157470703125</c:v>
                </c:pt>
                <c:pt idx="317">
                  <c:v>26.635255813598633</c:v>
                </c:pt>
                <c:pt idx="318">
                  <c:v>26.719268798828125</c:v>
                </c:pt>
                <c:pt idx="319">
                  <c:v>26.802568435668945</c:v>
                </c:pt>
                <c:pt idx="320">
                  <c:v>26.888025283813477</c:v>
                </c:pt>
                <c:pt idx="321">
                  <c:v>26.970026016235352</c:v>
                </c:pt>
                <c:pt idx="322">
                  <c:v>27.054004669189453</c:v>
                </c:pt>
                <c:pt idx="323">
                  <c:v>27.137273788452148</c:v>
                </c:pt>
                <c:pt idx="324">
                  <c:v>27.220952987670898</c:v>
                </c:pt>
                <c:pt idx="325">
                  <c:v>27.304967880249023</c:v>
                </c:pt>
                <c:pt idx="326">
                  <c:v>27.388265609741211</c:v>
                </c:pt>
                <c:pt idx="327">
                  <c:v>27.473724365234375</c:v>
                </c:pt>
                <c:pt idx="328">
                  <c:v>27.555723190307617</c:v>
                </c:pt>
                <c:pt idx="329">
                  <c:v>27.639703750610352</c:v>
                </c:pt>
                <c:pt idx="330">
                  <c:v>27.722972869873047</c:v>
                </c:pt>
                <c:pt idx="331">
                  <c:v>27.806652069091797</c:v>
                </c:pt>
                <c:pt idx="332">
                  <c:v>27.890665054321289</c:v>
                </c:pt>
                <c:pt idx="333">
                  <c:v>27.973964691162109</c:v>
                </c:pt>
                <c:pt idx="334">
                  <c:v>28.059421539306641</c:v>
                </c:pt>
                <c:pt idx="335">
                  <c:v>28.141422271728516</c:v>
                </c:pt>
                <c:pt idx="336">
                  <c:v>28.22540283203125</c:v>
                </c:pt>
                <c:pt idx="337">
                  <c:v>28.308670043945313</c:v>
                </c:pt>
                <c:pt idx="338">
                  <c:v>28.392351150512695</c:v>
                </c:pt>
                <c:pt idx="339">
                  <c:v>28.476364135742188</c:v>
                </c:pt>
                <c:pt idx="340">
                  <c:v>28.57562255859375</c:v>
                </c:pt>
                <c:pt idx="341">
                  <c:v>28.645122528076172</c:v>
                </c:pt>
                <c:pt idx="342">
                  <c:v>28.739950180053711</c:v>
                </c:pt>
                <c:pt idx="343">
                  <c:v>28.824150085449219</c:v>
                </c:pt>
                <c:pt idx="344">
                  <c:v>28.909908294677734</c:v>
                </c:pt>
                <c:pt idx="345">
                  <c:v>28.990686416625977</c:v>
                </c:pt>
                <c:pt idx="346">
                  <c:v>29.074926376342773</c:v>
                </c:pt>
                <c:pt idx="347">
                  <c:v>29.161321640014648</c:v>
                </c:pt>
                <c:pt idx="348">
                  <c:v>29.244710922241211</c:v>
                </c:pt>
                <c:pt idx="349">
                  <c:v>29.325651168823242</c:v>
                </c:pt>
                <c:pt idx="350">
                  <c:v>29.40985107421875</c:v>
                </c:pt>
                <c:pt idx="351">
                  <c:v>29.495607376098633</c:v>
                </c:pt>
                <c:pt idx="352">
                  <c:v>29.576385498046875</c:v>
                </c:pt>
                <c:pt idx="353">
                  <c:v>29.660625457763672</c:v>
                </c:pt>
                <c:pt idx="354">
                  <c:v>29.74702262878418</c:v>
                </c:pt>
                <c:pt idx="355">
                  <c:v>29.830410003662109</c:v>
                </c:pt>
                <c:pt idx="356">
                  <c:v>29.911350250244141</c:v>
                </c:pt>
                <c:pt idx="357">
                  <c:v>29.995550155639648</c:v>
                </c:pt>
                <c:pt idx="358">
                  <c:v>30.081308364868164</c:v>
                </c:pt>
                <c:pt idx="359">
                  <c:v>30.162086486816406</c:v>
                </c:pt>
                <c:pt idx="360">
                  <c:v>30.246326446533203</c:v>
                </c:pt>
                <c:pt idx="361">
                  <c:v>30.332721710205078</c:v>
                </c:pt>
                <c:pt idx="362">
                  <c:v>30.416110992431641</c:v>
                </c:pt>
                <c:pt idx="363">
                  <c:v>30.497051239013672</c:v>
                </c:pt>
                <c:pt idx="364">
                  <c:v>30.58125114440918</c:v>
                </c:pt>
                <c:pt idx="365">
                  <c:v>30.667007446289063</c:v>
                </c:pt>
                <c:pt idx="366">
                  <c:v>30.747787475585938</c:v>
                </c:pt>
                <c:pt idx="367">
                  <c:v>30.832025527954102</c:v>
                </c:pt>
                <c:pt idx="368">
                  <c:v>30.918422698974609</c:v>
                </c:pt>
                <c:pt idx="369">
                  <c:v>31.001810073852539</c:v>
                </c:pt>
                <c:pt idx="370">
                  <c:v>31.082752227783203</c:v>
                </c:pt>
                <c:pt idx="371">
                  <c:v>31.166950225830078</c:v>
                </c:pt>
                <c:pt idx="372">
                  <c:v>31.252708435058594</c:v>
                </c:pt>
                <c:pt idx="373">
                  <c:v>31.333488464355469</c:v>
                </c:pt>
                <c:pt idx="374">
                  <c:v>31.417726516723633</c:v>
                </c:pt>
                <c:pt idx="375">
                  <c:v>31.504123687744141</c:v>
                </c:pt>
                <c:pt idx="376">
                  <c:v>31.58751106262207</c:v>
                </c:pt>
                <c:pt idx="377">
                  <c:v>31.668451309204102</c:v>
                </c:pt>
                <c:pt idx="378">
                  <c:v>31.752651214599609</c:v>
                </c:pt>
                <c:pt idx="379">
                  <c:v>31.838409423828125</c:v>
                </c:pt>
                <c:pt idx="380">
                  <c:v>31.934236526489258</c:v>
                </c:pt>
                <c:pt idx="381">
                  <c:v>32.017868041992188</c:v>
                </c:pt>
                <c:pt idx="382">
                  <c:v>32.089824676513672</c:v>
                </c:pt>
                <c:pt idx="383">
                  <c:v>32.173213958740234</c:v>
                </c:pt>
                <c:pt idx="384">
                  <c:v>32.269119262695313</c:v>
                </c:pt>
                <c:pt idx="385">
                  <c:v>32.352706909179688</c:v>
                </c:pt>
                <c:pt idx="386">
                  <c:v>32.424110412597656</c:v>
                </c:pt>
                <c:pt idx="387">
                  <c:v>32.519939422607422</c:v>
                </c:pt>
                <c:pt idx="388">
                  <c:v>32.603569030761719</c:v>
                </c:pt>
                <c:pt idx="389">
                  <c:v>32.687549591064453</c:v>
                </c:pt>
                <c:pt idx="390">
                  <c:v>32.771495819091797</c:v>
                </c:pt>
                <c:pt idx="391">
                  <c:v>32.854820251464844</c:v>
                </c:pt>
                <c:pt idx="392">
                  <c:v>32.938411712646484</c:v>
                </c:pt>
                <c:pt idx="393">
                  <c:v>33.022293090820313</c:v>
                </c:pt>
                <c:pt idx="394">
                  <c:v>33.105640411376953</c:v>
                </c:pt>
                <c:pt idx="395">
                  <c:v>33.18927001953125</c:v>
                </c:pt>
                <c:pt idx="396">
                  <c:v>33.273250579833984</c:v>
                </c:pt>
                <c:pt idx="397">
                  <c:v>33.357196807861328</c:v>
                </c:pt>
                <c:pt idx="398">
                  <c:v>33.440521240234375</c:v>
                </c:pt>
                <c:pt idx="399">
                  <c:v>33.524112701416016</c:v>
                </c:pt>
                <c:pt idx="400">
                  <c:v>33.607994079589844</c:v>
                </c:pt>
                <c:pt idx="401">
                  <c:v>33.691341400146484</c:v>
                </c:pt>
                <c:pt idx="402">
                  <c:v>33.774974822998047</c:v>
                </c:pt>
                <c:pt idx="403">
                  <c:v>33.858951568603516</c:v>
                </c:pt>
                <c:pt idx="404">
                  <c:v>33.942901611328125</c:v>
                </c:pt>
                <c:pt idx="405">
                  <c:v>34.026226043701172</c:v>
                </c:pt>
                <c:pt idx="406">
                  <c:v>34.109813690185547</c:v>
                </c:pt>
                <c:pt idx="407">
                  <c:v>34.193695068359375</c:v>
                </c:pt>
                <c:pt idx="408">
                  <c:v>34.277042388916016</c:v>
                </c:pt>
                <c:pt idx="409">
                  <c:v>34.360675811767578</c:v>
                </c:pt>
                <c:pt idx="410">
                  <c:v>34.444656372070313</c:v>
                </c:pt>
                <c:pt idx="411">
                  <c:v>34.528602600097656</c:v>
                </c:pt>
                <c:pt idx="412">
                  <c:v>34.611927032470703</c:v>
                </c:pt>
                <c:pt idx="413">
                  <c:v>34.695514678955078</c:v>
                </c:pt>
                <c:pt idx="414">
                  <c:v>34.779399871826172</c:v>
                </c:pt>
                <c:pt idx="415">
                  <c:v>34.862747192382813</c:v>
                </c:pt>
                <c:pt idx="416">
                  <c:v>34.946376800537109</c:v>
                </c:pt>
                <c:pt idx="417">
                  <c:v>35.030357360839844</c:v>
                </c:pt>
                <c:pt idx="418">
                  <c:v>35.114303588867188</c:v>
                </c:pt>
                <c:pt idx="419">
                  <c:v>35.197628021240234</c:v>
                </c:pt>
                <c:pt idx="420">
                  <c:v>35.281219482421875</c:v>
                </c:pt>
                <c:pt idx="421">
                  <c:v>35.365100860595703</c:v>
                </c:pt>
                <c:pt idx="422">
                  <c:v>35.448448181152344</c:v>
                </c:pt>
                <c:pt idx="423">
                  <c:v>35.532081604003906</c:v>
                </c:pt>
                <c:pt idx="424">
                  <c:v>35.616058349609375</c:v>
                </c:pt>
                <c:pt idx="425">
                  <c:v>35.700008392333984</c:v>
                </c:pt>
                <c:pt idx="426">
                  <c:v>35.797870635986328</c:v>
                </c:pt>
                <c:pt idx="427">
                  <c:v>35.882320404052734</c:v>
                </c:pt>
                <c:pt idx="428">
                  <c:v>35.963657379150391</c:v>
                </c:pt>
                <c:pt idx="429">
                  <c:v>36.048828125</c:v>
                </c:pt>
                <c:pt idx="430">
                  <c:v>36.133514404296875</c:v>
                </c:pt>
                <c:pt idx="431">
                  <c:v>36.214317321777344</c:v>
                </c:pt>
                <c:pt idx="432">
                  <c:v>36.298500061035156</c:v>
                </c:pt>
                <c:pt idx="433">
                  <c:v>36.383575439453125</c:v>
                </c:pt>
                <c:pt idx="434">
                  <c:v>36.468021392822266</c:v>
                </c:pt>
                <c:pt idx="435">
                  <c:v>36.549358367919922</c:v>
                </c:pt>
                <c:pt idx="436">
                  <c:v>36.634532928466797</c:v>
                </c:pt>
                <c:pt idx="437">
                  <c:v>36.719219207763672</c:v>
                </c:pt>
                <c:pt idx="438">
                  <c:v>36.800018310546875</c:v>
                </c:pt>
                <c:pt idx="439">
                  <c:v>36.884204864501953</c:v>
                </c:pt>
                <c:pt idx="440">
                  <c:v>36.969276428222656</c:v>
                </c:pt>
                <c:pt idx="441">
                  <c:v>37.053726196289063</c:v>
                </c:pt>
                <c:pt idx="442">
                  <c:v>37.135063171386719</c:v>
                </c:pt>
                <c:pt idx="443">
                  <c:v>37.220233917236328</c:v>
                </c:pt>
                <c:pt idx="444">
                  <c:v>37.304920196533203</c:v>
                </c:pt>
                <c:pt idx="445">
                  <c:v>37.385723114013672</c:v>
                </c:pt>
                <c:pt idx="446">
                  <c:v>37.469905853271484</c:v>
                </c:pt>
                <c:pt idx="447">
                  <c:v>37.554981231689453</c:v>
                </c:pt>
                <c:pt idx="448">
                  <c:v>37.639427185058594</c:v>
                </c:pt>
                <c:pt idx="449">
                  <c:v>37.720767974853516</c:v>
                </c:pt>
                <c:pt idx="450">
                  <c:v>37.805938720703125</c:v>
                </c:pt>
                <c:pt idx="451">
                  <c:v>37.890625</c:v>
                </c:pt>
                <c:pt idx="452">
                  <c:v>37.971427917480469</c:v>
                </c:pt>
                <c:pt idx="453">
                  <c:v>38.055610656738281</c:v>
                </c:pt>
                <c:pt idx="454">
                  <c:v>38.14068603515625</c:v>
                </c:pt>
                <c:pt idx="455">
                  <c:v>38.225131988525391</c:v>
                </c:pt>
                <c:pt idx="456">
                  <c:v>38.306468963623047</c:v>
                </c:pt>
                <c:pt idx="457">
                  <c:v>38.391643524169922</c:v>
                </c:pt>
                <c:pt idx="458">
                  <c:v>38.476329803466797</c:v>
                </c:pt>
                <c:pt idx="459">
                  <c:v>38.55712890625</c:v>
                </c:pt>
                <c:pt idx="460">
                  <c:v>38.641311645507813</c:v>
                </c:pt>
                <c:pt idx="461">
                  <c:v>38.726387023925781</c:v>
                </c:pt>
                <c:pt idx="462">
                  <c:v>38.810836791992188</c:v>
                </c:pt>
                <c:pt idx="463">
                  <c:v>38.892173767089844</c:v>
                </c:pt>
                <c:pt idx="464">
                  <c:v>38.977344512939453</c:v>
                </c:pt>
                <c:pt idx="465">
                  <c:v>39.062030792236328</c:v>
                </c:pt>
                <c:pt idx="466">
                  <c:v>39.157863616943359</c:v>
                </c:pt>
                <c:pt idx="467">
                  <c:v>39.241554260253906</c:v>
                </c:pt>
                <c:pt idx="468">
                  <c:v>39.312091827392578</c:v>
                </c:pt>
                <c:pt idx="469">
                  <c:v>39.396537780761719</c:v>
                </c:pt>
                <c:pt idx="470">
                  <c:v>39.492603302001953</c:v>
                </c:pt>
                <c:pt idx="471">
                  <c:v>39.57806396484375</c:v>
                </c:pt>
                <c:pt idx="472">
                  <c:v>39.66021728515625</c:v>
                </c:pt>
                <c:pt idx="473">
                  <c:v>39.743564605712891</c:v>
                </c:pt>
                <c:pt idx="474">
                  <c:v>39.827255249023438</c:v>
                </c:pt>
                <c:pt idx="475">
                  <c:v>39.912605285644531</c:v>
                </c:pt>
                <c:pt idx="476">
                  <c:v>39.995014190673828</c:v>
                </c:pt>
                <c:pt idx="477">
                  <c:v>40.07830810546875</c:v>
                </c:pt>
                <c:pt idx="478">
                  <c:v>40.163768768310547</c:v>
                </c:pt>
                <c:pt idx="479">
                  <c:v>40.245922088623047</c:v>
                </c:pt>
                <c:pt idx="480">
                  <c:v>40.329269409179688</c:v>
                </c:pt>
                <c:pt idx="481">
                  <c:v>40.412960052490234</c:v>
                </c:pt>
                <c:pt idx="482">
                  <c:v>40.498310089111328</c:v>
                </c:pt>
                <c:pt idx="483">
                  <c:v>40.580718994140625</c:v>
                </c:pt>
                <c:pt idx="484">
                  <c:v>40.664012908935547</c:v>
                </c:pt>
                <c:pt idx="485">
                  <c:v>40.749473571777344</c:v>
                </c:pt>
                <c:pt idx="486">
                  <c:v>40.831623077392578</c:v>
                </c:pt>
                <c:pt idx="487">
                  <c:v>40.914974212646484</c:v>
                </c:pt>
                <c:pt idx="488">
                  <c:v>40.998664855957031</c:v>
                </c:pt>
                <c:pt idx="489">
                  <c:v>41.084014892578125</c:v>
                </c:pt>
                <c:pt idx="490">
                  <c:v>41.166423797607422</c:v>
                </c:pt>
                <c:pt idx="491">
                  <c:v>41.249717712402344</c:v>
                </c:pt>
                <c:pt idx="492">
                  <c:v>41.335174560546875</c:v>
                </c:pt>
                <c:pt idx="493">
                  <c:v>41.417327880859375</c:v>
                </c:pt>
                <c:pt idx="494">
                  <c:v>41.500679016113281</c:v>
                </c:pt>
                <c:pt idx="495">
                  <c:v>41.584369659423828</c:v>
                </c:pt>
                <c:pt idx="496">
                  <c:v>41.669715881347656</c:v>
                </c:pt>
                <c:pt idx="497">
                  <c:v>41.752128601074219</c:v>
                </c:pt>
                <c:pt idx="498">
                  <c:v>41.835422515869141</c:v>
                </c:pt>
                <c:pt idx="499">
                  <c:v>41.920879364013672</c:v>
                </c:pt>
                <c:pt idx="500">
                  <c:v>42.003032684326172</c:v>
                </c:pt>
                <c:pt idx="501">
                  <c:v>42.086383819580078</c:v>
                </c:pt>
                <c:pt idx="502">
                  <c:v>42.170074462890625</c:v>
                </c:pt>
                <c:pt idx="503">
                  <c:v>42.255420684814453</c:v>
                </c:pt>
                <c:pt idx="504">
                  <c:v>42.337833404541016</c:v>
                </c:pt>
                <c:pt idx="505">
                  <c:v>42.421127319335938</c:v>
                </c:pt>
                <c:pt idx="506">
                  <c:v>42.506584167480469</c:v>
                </c:pt>
                <c:pt idx="507">
                  <c:v>42.588737487792969</c:v>
                </c:pt>
                <c:pt idx="508">
                  <c:v>42.672088623046875</c:v>
                </c:pt>
                <c:pt idx="509">
                  <c:v>42.771701812744141</c:v>
                </c:pt>
                <c:pt idx="510">
                  <c:v>42.84112548828125</c:v>
                </c:pt>
                <c:pt idx="511">
                  <c:v>42.936641693115234</c:v>
                </c:pt>
                <c:pt idx="512">
                  <c:v>43.022842407226563</c:v>
                </c:pt>
                <c:pt idx="513">
                  <c:v>43.092288970947266</c:v>
                </c:pt>
                <c:pt idx="514">
                  <c:v>43.187397003173828</c:v>
                </c:pt>
                <c:pt idx="515">
                  <c:v>43.272571563720703</c:v>
                </c:pt>
                <c:pt idx="516">
                  <c:v>43.357406616210938</c:v>
                </c:pt>
                <c:pt idx="517">
                  <c:v>43.440750122070313</c:v>
                </c:pt>
                <c:pt idx="518">
                  <c:v>43.522346496582031</c:v>
                </c:pt>
                <c:pt idx="519">
                  <c:v>43.608547210693359</c:v>
                </c:pt>
                <c:pt idx="520">
                  <c:v>43.691921234130859</c:v>
                </c:pt>
                <c:pt idx="521">
                  <c:v>43.773101806640625</c:v>
                </c:pt>
                <c:pt idx="522">
                  <c:v>43.8582763671875</c:v>
                </c:pt>
                <c:pt idx="523">
                  <c:v>43.943111419677734</c:v>
                </c:pt>
                <c:pt idx="524">
                  <c:v>44.026454925537109</c:v>
                </c:pt>
                <c:pt idx="525">
                  <c:v>44.108051300048828</c:v>
                </c:pt>
                <c:pt idx="526">
                  <c:v>44.194252014160156</c:v>
                </c:pt>
                <c:pt idx="527">
                  <c:v>44.277626037597656</c:v>
                </c:pt>
                <c:pt idx="528">
                  <c:v>44.358806610107422</c:v>
                </c:pt>
                <c:pt idx="529">
                  <c:v>44.443981170654297</c:v>
                </c:pt>
                <c:pt idx="530">
                  <c:v>44.528816223144531</c:v>
                </c:pt>
                <c:pt idx="531">
                  <c:v>44.612159729003906</c:v>
                </c:pt>
                <c:pt idx="532">
                  <c:v>44.693756103515625</c:v>
                </c:pt>
                <c:pt idx="533">
                  <c:v>44.779956817626953</c:v>
                </c:pt>
                <c:pt idx="534">
                  <c:v>44.863330841064453</c:v>
                </c:pt>
                <c:pt idx="535">
                  <c:v>44.944511413574219</c:v>
                </c:pt>
                <c:pt idx="536">
                  <c:v>45.029685974121094</c:v>
                </c:pt>
                <c:pt idx="537">
                  <c:v>45.114521026611328</c:v>
                </c:pt>
                <c:pt idx="538">
                  <c:v>45.197864532470703</c:v>
                </c:pt>
                <c:pt idx="539">
                  <c:v>45.279460906982422</c:v>
                </c:pt>
                <c:pt idx="540">
                  <c:v>45.36566162109375</c:v>
                </c:pt>
                <c:pt idx="541">
                  <c:v>45.44903564453125</c:v>
                </c:pt>
                <c:pt idx="542">
                  <c:v>45.530216217041016</c:v>
                </c:pt>
                <c:pt idx="543">
                  <c:v>45.615390777587891</c:v>
                </c:pt>
                <c:pt idx="544">
                  <c:v>45.700225830078125</c:v>
                </c:pt>
                <c:pt idx="545">
                  <c:v>45.7835693359375</c:v>
                </c:pt>
                <c:pt idx="546">
                  <c:v>45.865165710449219</c:v>
                </c:pt>
                <c:pt idx="547">
                  <c:v>45.951366424560547</c:v>
                </c:pt>
                <c:pt idx="548">
                  <c:v>46.034740447998047</c:v>
                </c:pt>
                <c:pt idx="549">
                  <c:v>46.130752563476563</c:v>
                </c:pt>
                <c:pt idx="550">
                  <c:v>46.201095581054688</c:v>
                </c:pt>
                <c:pt idx="551">
                  <c:v>46.285930633544922</c:v>
                </c:pt>
                <c:pt idx="552">
                  <c:v>46.369274139404297</c:v>
                </c:pt>
                <c:pt idx="553">
                  <c:v>46.465461730957031</c:v>
                </c:pt>
                <c:pt idx="554">
                  <c:v>46.537071228027344</c:v>
                </c:pt>
                <c:pt idx="555">
                  <c:v>46.620445251464844</c:v>
                </c:pt>
                <c:pt idx="556">
                  <c:v>46.716457366943359</c:v>
                </c:pt>
                <c:pt idx="557">
                  <c:v>46.801918029785156</c:v>
                </c:pt>
                <c:pt idx="558">
                  <c:v>46.883914947509766</c:v>
                </c:pt>
                <c:pt idx="559">
                  <c:v>46.967899322509766</c:v>
                </c:pt>
                <c:pt idx="560">
                  <c:v>47.051166534423828</c:v>
                </c:pt>
                <c:pt idx="561">
                  <c:v>47.134849548339844</c:v>
                </c:pt>
                <c:pt idx="562">
                  <c:v>47.218864440917969</c:v>
                </c:pt>
                <c:pt idx="563">
                  <c:v>47.302162170410156</c:v>
                </c:pt>
                <c:pt idx="564">
                  <c:v>47.387622833251953</c:v>
                </c:pt>
                <c:pt idx="565">
                  <c:v>47.469623565673828</c:v>
                </c:pt>
                <c:pt idx="566">
                  <c:v>47.553604125976563</c:v>
                </c:pt>
                <c:pt idx="567">
                  <c:v>47.636871337890625</c:v>
                </c:pt>
                <c:pt idx="568">
                  <c:v>47.720554351806641</c:v>
                </c:pt>
                <c:pt idx="569">
                  <c:v>47.804569244384766</c:v>
                </c:pt>
                <c:pt idx="570">
                  <c:v>47.887866973876953</c:v>
                </c:pt>
                <c:pt idx="571">
                  <c:v>47.97332763671875</c:v>
                </c:pt>
                <c:pt idx="572">
                  <c:v>48.055328369140625</c:v>
                </c:pt>
                <c:pt idx="573">
                  <c:v>48.139308929443359</c:v>
                </c:pt>
                <c:pt idx="574">
                  <c:v>48.222576141357422</c:v>
                </c:pt>
                <c:pt idx="575">
                  <c:v>48.306259155273438</c:v>
                </c:pt>
                <c:pt idx="576">
                  <c:v>48.390274047851563</c:v>
                </c:pt>
                <c:pt idx="577">
                  <c:v>48.47357177734375</c:v>
                </c:pt>
                <c:pt idx="578">
                  <c:v>48.559032440185547</c:v>
                </c:pt>
                <c:pt idx="579">
                  <c:v>48.641033172607422</c:v>
                </c:pt>
                <c:pt idx="580">
                  <c:v>48.725013732910156</c:v>
                </c:pt>
                <c:pt idx="581">
                  <c:v>48.808284759521484</c:v>
                </c:pt>
                <c:pt idx="582">
                  <c:v>48.891963958740234</c:v>
                </c:pt>
                <c:pt idx="583">
                  <c:v>48.975978851318359</c:v>
                </c:pt>
                <c:pt idx="584">
                  <c:v>49.059280395507813</c:v>
                </c:pt>
                <c:pt idx="585">
                  <c:v>49.144737243652344</c:v>
                </c:pt>
                <c:pt idx="586">
                  <c:v>49.226737976074219</c:v>
                </c:pt>
                <c:pt idx="587">
                  <c:v>49.310718536376953</c:v>
                </c:pt>
                <c:pt idx="588">
                  <c:v>49.393989562988281</c:v>
                </c:pt>
                <c:pt idx="589">
                  <c:v>49.477668762207031</c:v>
                </c:pt>
                <c:pt idx="590">
                  <c:v>49.561683654785156</c:v>
                </c:pt>
                <c:pt idx="591">
                  <c:v>49.644985198974609</c:v>
                </c:pt>
                <c:pt idx="592">
                  <c:v>49.730442047119141</c:v>
                </c:pt>
                <c:pt idx="593">
                  <c:v>49.812442779541016</c:v>
                </c:pt>
                <c:pt idx="594">
                  <c:v>49.896427154541016</c:v>
                </c:pt>
                <c:pt idx="595">
                  <c:v>49.995231628417969</c:v>
                </c:pt>
                <c:pt idx="596">
                  <c:v>50.076011657714844</c:v>
                </c:pt>
                <c:pt idx="597">
                  <c:v>50.160251617431641</c:v>
                </c:pt>
                <c:pt idx="598">
                  <c:v>50.246650695800781</c:v>
                </c:pt>
                <c:pt idx="599">
                  <c:v>50.316150665283203</c:v>
                </c:pt>
                <c:pt idx="600">
                  <c:v>50.410980224609375</c:v>
                </c:pt>
                <c:pt idx="601">
                  <c:v>50.49517822265625</c:v>
                </c:pt>
                <c:pt idx="602">
                  <c:v>50.580940246582031</c:v>
                </c:pt>
                <c:pt idx="603">
                  <c:v>50.661716461181641</c:v>
                </c:pt>
                <c:pt idx="604">
                  <c:v>50.745956420898438</c:v>
                </c:pt>
                <c:pt idx="605">
                  <c:v>50.832355499267578</c:v>
                </c:pt>
                <c:pt idx="606">
                  <c:v>50.915744781494141</c:v>
                </c:pt>
                <c:pt idx="607">
                  <c:v>50.996685028076172</c:v>
                </c:pt>
                <c:pt idx="608">
                  <c:v>51.080886840820313</c:v>
                </c:pt>
                <c:pt idx="609">
                  <c:v>51.166645050048828</c:v>
                </c:pt>
                <c:pt idx="610">
                  <c:v>51.247425079345703</c:v>
                </c:pt>
                <c:pt idx="611">
                  <c:v>51.3316650390625</c:v>
                </c:pt>
                <c:pt idx="612">
                  <c:v>51.418060302734375</c:v>
                </c:pt>
                <c:pt idx="613">
                  <c:v>51.501449584960938</c:v>
                </c:pt>
                <c:pt idx="614">
                  <c:v>51.582389831542969</c:v>
                </c:pt>
                <c:pt idx="615">
                  <c:v>51.666591644287109</c:v>
                </c:pt>
                <c:pt idx="616">
                  <c:v>51.752349853515625</c:v>
                </c:pt>
                <c:pt idx="617">
                  <c:v>51.8331298828125</c:v>
                </c:pt>
                <c:pt idx="618">
                  <c:v>51.917369842529297</c:v>
                </c:pt>
                <c:pt idx="619">
                  <c:v>52.003765106201172</c:v>
                </c:pt>
                <c:pt idx="620">
                  <c:v>52.087154388427734</c:v>
                </c:pt>
                <c:pt idx="621">
                  <c:v>52.168098449707031</c:v>
                </c:pt>
                <c:pt idx="622">
                  <c:v>52.252296447753906</c:v>
                </c:pt>
                <c:pt idx="623">
                  <c:v>52.338054656982422</c:v>
                </c:pt>
                <c:pt idx="624">
                  <c:v>52.418834686279297</c:v>
                </c:pt>
                <c:pt idx="625">
                  <c:v>52.503074645996094</c:v>
                </c:pt>
                <c:pt idx="626">
                  <c:v>52.589473724365234</c:v>
                </c:pt>
                <c:pt idx="627">
                  <c:v>52.672863006591797</c:v>
                </c:pt>
                <c:pt idx="628">
                  <c:v>52.753803253173828</c:v>
                </c:pt>
                <c:pt idx="629">
                  <c:v>52.838001251220703</c:v>
                </c:pt>
                <c:pt idx="630">
                  <c:v>52.923763275146484</c:v>
                </c:pt>
                <c:pt idx="631">
                  <c:v>53.004539489746094</c:v>
                </c:pt>
                <c:pt idx="632">
                  <c:v>53.088779449462891</c:v>
                </c:pt>
                <c:pt idx="633">
                  <c:v>53.175178527832031</c:v>
                </c:pt>
                <c:pt idx="634">
                  <c:v>53.258567810058594</c:v>
                </c:pt>
                <c:pt idx="635">
                  <c:v>53.354476928710938</c:v>
                </c:pt>
                <c:pt idx="636">
                  <c:v>53.438064575195313</c:v>
                </c:pt>
                <c:pt idx="637">
                  <c:v>53.509468078613281</c:v>
                </c:pt>
                <c:pt idx="638">
                  <c:v>53.605297088623047</c:v>
                </c:pt>
                <c:pt idx="639">
                  <c:v>53.688926696777344</c:v>
                </c:pt>
                <c:pt idx="640">
                  <c:v>53.760883331298828</c:v>
                </c:pt>
                <c:pt idx="641">
                  <c:v>53.844272613525391</c:v>
                </c:pt>
                <c:pt idx="642">
                  <c:v>53.940181732177734</c:v>
                </c:pt>
                <c:pt idx="643">
                  <c:v>54.023769378662109</c:v>
                </c:pt>
                <c:pt idx="644">
                  <c:v>54.107654571533203</c:v>
                </c:pt>
                <c:pt idx="645">
                  <c:v>54.191001892089844</c:v>
                </c:pt>
                <c:pt idx="646">
                  <c:v>54.274635314941406</c:v>
                </c:pt>
                <c:pt idx="647">
                  <c:v>54.358612060546875</c:v>
                </c:pt>
                <c:pt idx="648">
                  <c:v>54.442562103271484</c:v>
                </c:pt>
                <c:pt idx="649">
                  <c:v>54.525886535644531</c:v>
                </c:pt>
                <c:pt idx="650">
                  <c:v>54.609477996826172</c:v>
                </c:pt>
                <c:pt idx="651">
                  <c:v>54.693359375</c:v>
                </c:pt>
                <c:pt idx="652">
                  <c:v>54.776706695556641</c:v>
                </c:pt>
                <c:pt idx="653">
                  <c:v>54.860340118408203</c:v>
                </c:pt>
                <c:pt idx="654">
                  <c:v>54.944320678710938</c:v>
                </c:pt>
                <c:pt idx="655">
                  <c:v>55.028266906738281</c:v>
                </c:pt>
                <c:pt idx="656">
                  <c:v>55.111591339111328</c:v>
                </c:pt>
                <c:pt idx="657">
                  <c:v>55.195182800292969</c:v>
                </c:pt>
                <c:pt idx="658">
                  <c:v>55.279067993164063</c:v>
                </c:pt>
                <c:pt idx="659">
                  <c:v>55.362415313720703</c:v>
                </c:pt>
                <c:pt idx="660">
                  <c:v>55.446044921875</c:v>
                </c:pt>
                <c:pt idx="661">
                  <c:v>55.530025482177734</c:v>
                </c:pt>
                <c:pt idx="662">
                  <c:v>55.613975524902344</c:v>
                </c:pt>
                <c:pt idx="663">
                  <c:v>55.697299957275391</c:v>
                </c:pt>
                <c:pt idx="664">
                  <c:v>55.780887603759766</c:v>
                </c:pt>
                <c:pt idx="665">
                  <c:v>55.864772796630859</c:v>
                </c:pt>
                <c:pt idx="666">
                  <c:v>55.9481201171875</c:v>
                </c:pt>
                <c:pt idx="667">
                  <c:v>56.031753540039063</c:v>
                </c:pt>
                <c:pt idx="668">
                  <c:v>56.115730285644531</c:v>
                </c:pt>
                <c:pt idx="669">
                  <c:v>56.199680328369141</c:v>
                </c:pt>
                <c:pt idx="670">
                  <c:v>56.283004760742188</c:v>
                </c:pt>
                <c:pt idx="671">
                  <c:v>56.366596221923828</c:v>
                </c:pt>
                <c:pt idx="672">
                  <c:v>56.450477600097656</c:v>
                </c:pt>
                <c:pt idx="673">
                  <c:v>56.533824920654297</c:v>
                </c:pt>
                <c:pt idx="674">
                  <c:v>56.617458343505859</c:v>
                </c:pt>
                <c:pt idx="675">
                  <c:v>56.701438903808594</c:v>
                </c:pt>
                <c:pt idx="676">
                  <c:v>56.785385131835938</c:v>
                </c:pt>
                <c:pt idx="677">
                  <c:v>56.86871337890625</c:v>
                </c:pt>
                <c:pt idx="678">
                  <c:v>56.952301025390625</c:v>
                </c:pt>
                <c:pt idx="679">
                  <c:v>57.036186218261719</c:v>
                </c:pt>
                <c:pt idx="680">
                  <c:v>57.134208679199219</c:v>
                </c:pt>
                <c:pt idx="681">
                  <c:v>57.218894958496094</c:v>
                </c:pt>
                <c:pt idx="682">
                  <c:v>57.299697875976563</c:v>
                </c:pt>
                <c:pt idx="683">
                  <c:v>57.383880615234375</c:v>
                </c:pt>
                <c:pt idx="684">
                  <c:v>57.468955993652344</c:v>
                </c:pt>
                <c:pt idx="685">
                  <c:v>57.55340576171875</c:v>
                </c:pt>
                <c:pt idx="686">
                  <c:v>57.634742736816406</c:v>
                </c:pt>
                <c:pt idx="687">
                  <c:v>57.719917297363281</c:v>
                </c:pt>
                <c:pt idx="688">
                  <c:v>57.804603576660156</c:v>
                </c:pt>
                <c:pt idx="689">
                  <c:v>57.885406494140625</c:v>
                </c:pt>
                <c:pt idx="690">
                  <c:v>57.969589233398438</c:v>
                </c:pt>
                <c:pt idx="691">
                  <c:v>58.054664611816406</c:v>
                </c:pt>
                <c:pt idx="692">
                  <c:v>58.139110565185547</c:v>
                </c:pt>
                <c:pt idx="693">
                  <c:v>58.220451354980469</c:v>
                </c:pt>
                <c:pt idx="694">
                  <c:v>58.305622100830078</c:v>
                </c:pt>
                <c:pt idx="695">
                  <c:v>58.390308380126953</c:v>
                </c:pt>
                <c:pt idx="696">
                  <c:v>58.471111297607422</c:v>
                </c:pt>
                <c:pt idx="697">
                  <c:v>58.555294036865234</c:v>
                </c:pt>
                <c:pt idx="698">
                  <c:v>58.640369415283203</c:v>
                </c:pt>
                <c:pt idx="699">
                  <c:v>58.724819183349609</c:v>
                </c:pt>
                <c:pt idx="700">
                  <c:v>58.806156158447266</c:v>
                </c:pt>
                <c:pt idx="701">
                  <c:v>58.891326904296875</c:v>
                </c:pt>
                <c:pt idx="702">
                  <c:v>58.976016998291016</c:v>
                </c:pt>
                <c:pt idx="703">
                  <c:v>59.056816101074219</c:v>
                </c:pt>
                <c:pt idx="704">
                  <c:v>59.141002655029297</c:v>
                </c:pt>
                <c:pt idx="705">
                  <c:v>59.226078033447266</c:v>
                </c:pt>
                <c:pt idx="706">
                  <c:v>59.310523986816406</c:v>
                </c:pt>
                <c:pt idx="707">
                  <c:v>59.391860961914063</c:v>
                </c:pt>
                <c:pt idx="708">
                  <c:v>59.477035522460938</c:v>
                </c:pt>
                <c:pt idx="709">
                  <c:v>59.561721801757813</c:v>
                </c:pt>
                <c:pt idx="710">
                  <c:v>59.642524719238281</c:v>
                </c:pt>
                <c:pt idx="711">
                  <c:v>59.726707458496094</c:v>
                </c:pt>
                <c:pt idx="712">
                  <c:v>59.811782836914063</c:v>
                </c:pt>
                <c:pt idx="713">
                  <c:v>59.896228790283203</c:v>
                </c:pt>
                <c:pt idx="714">
                  <c:v>59.977569580078125</c:v>
                </c:pt>
                <c:pt idx="715">
                  <c:v>60.062740325927734</c:v>
                </c:pt>
                <c:pt idx="716">
                  <c:v>60.147426605224609</c:v>
                </c:pt>
                <c:pt idx="717">
                  <c:v>60.228229522705078</c:v>
                </c:pt>
                <c:pt idx="718">
                  <c:v>60.312412261962891</c:v>
                </c:pt>
                <c:pt idx="719">
                  <c:v>60.397487640380859</c:v>
                </c:pt>
                <c:pt idx="720">
                  <c:v>60.481937408447266</c:v>
                </c:pt>
                <c:pt idx="721">
                  <c:v>60.5780029296875</c:v>
                </c:pt>
                <c:pt idx="722">
                  <c:v>60.648448944091797</c:v>
                </c:pt>
                <c:pt idx="723">
                  <c:v>60.733135223388672</c:v>
                </c:pt>
                <c:pt idx="724">
                  <c:v>60.828964233398438</c:v>
                </c:pt>
                <c:pt idx="725">
                  <c:v>60.912654876708984</c:v>
                </c:pt>
                <c:pt idx="726">
                  <c:v>60.998004913330078</c:v>
                </c:pt>
                <c:pt idx="727">
                  <c:v>61.080417633056641</c:v>
                </c:pt>
                <c:pt idx="728">
                  <c:v>61.163707733154297</c:v>
                </c:pt>
                <c:pt idx="729">
                  <c:v>61.249168395996094</c:v>
                </c:pt>
                <c:pt idx="730">
                  <c:v>61.331321716308594</c:v>
                </c:pt>
                <c:pt idx="731">
                  <c:v>61.4146728515625</c:v>
                </c:pt>
                <c:pt idx="732">
                  <c:v>61.498363494873047</c:v>
                </c:pt>
                <c:pt idx="733">
                  <c:v>61.583709716796875</c:v>
                </c:pt>
                <c:pt idx="734">
                  <c:v>61.666122436523438</c:v>
                </c:pt>
                <c:pt idx="735">
                  <c:v>61.749416351318359</c:v>
                </c:pt>
                <c:pt idx="736">
                  <c:v>61.834873199462891</c:v>
                </c:pt>
                <c:pt idx="737">
                  <c:v>61.917026519775391</c:v>
                </c:pt>
                <c:pt idx="738">
                  <c:v>62.000377655029297</c:v>
                </c:pt>
                <c:pt idx="739">
                  <c:v>62.084068298339844</c:v>
                </c:pt>
                <c:pt idx="740">
                  <c:v>62.169418334960938</c:v>
                </c:pt>
                <c:pt idx="741">
                  <c:v>62.251827239990234</c:v>
                </c:pt>
                <c:pt idx="742">
                  <c:v>62.335121154785156</c:v>
                </c:pt>
                <c:pt idx="743">
                  <c:v>62.420581817626953</c:v>
                </c:pt>
                <c:pt idx="744">
                  <c:v>62.502735137939453</c:v>
                </c:pt>
                <c:pt idx="745">
                  <c:v>62.586082458496094</c:v>
                </c:pt>
                <c:pt idx="746">
                  <c:v>62.669776916503906</c:v>
                </c:pt>
                <c:pt idx="747">
                  <c:v>62.755123138427734</c:v>
                </c:pt>
                <c:pt idx="748">
                  <c:v>62.837535858154297</c:v>
                </c:pt>
                <c:pt idx="749">
                  <c:v>62.920829772949219</c:v>
                </c:pt>
                <c:pt idx="750">
                  <c:v>63.00628662109375</c:v>
                </c:pt>
                <c:pt idx="751">
                  <c:v>63.08843994140625</c:v>
                </c:pt>
                <c:pt idx="752">
                  <c:v>63.171791076660156</c:v>
                </c:pt>
                <c:pt idx="753">
                  <c:v>63.255481719970703</c:v>
                </c:pt>
                <c:pt idx="754">
                  <c:v>63.340831756591797</c:v>
                </c:pt>
                <c:pt idx="755">
                  <c:v>63.423240661621094</c:v>
                </c:pt>
                <c:pt idx="756">
                  <c:v>63.506534576416016</c:v>
                </c:pt>
                <c:pt idx="757">
                  <c:v>63.591995239257813</c:v>
                </c:pt>
                <c:pt idx="758">
                  <c:v>63.674148559570313</c:v>
                </c:pt>
                <c:pt idx="759">
                  <c:v>63.757495880126953</c:v>
                </c:pt>
                <c:pt idx="760">
                  <c:v>63.8411865234375</c:v>
                </c:pt>
                <c:pt idx="761">
                  <c:v>63.926536560058594</c:v>
                </c:pt>
                <c:pt idx="762">
                  <c:v>64.008949279785156</c:v>
                </c:pt>
                <c:pt idx="763">
                  <c:v>64.092239379882813</c:v>
                </c:pt>
                <c:pt idx="764">
                  <c:v>64.177703857421875</c:v>
                </c:pt>
                <c:pt idx="765">
                  <c:v>64.272811889648438</c:v>
                </c:pt>
                <c:pt idx="766">
                  <c:v>64.357978820800781</c:v>
                </c:pt>
                <c:pt idx="767">
                  <c:v>64.442817687988281</c:v>
                </c:pt>
                <c:pt idx="768">
                  <c:v>64.512245178222656</c:v>
                </c:pt>
                <c:pt idx="769">
                  <c:v>64.607757568359375</c:v>
                </c:pt>
                <c:pt idx="770">
                  <c:v>64.693962097167969</c:v>
                </c:pt>
                <c:pt idx="771">
                  <c:v>64.777336120605469</c:v>
                </c:pt>
                <c:pt idx="772">
                  <c:v>64.858512878417969</c:v>
                </c:pt>
                <c:pt idx="773">
                  <c:v>64.943687438964844</c:v>
                </c:pt>
                <c:pt idx="774">
                  <c:v>65.028526306152344</c:v>
                </c:pt>
                <c:pt idx="775">
                  <c:v>65.111869812011719</c:v>
                </c:pt>
                <c:pt idx="776">
                  <c:v>65.193466186523438</c:v>
                </c:pt>
                <c:pt idx="777">
                  <c:v>65.2796630859375</c:v>
                </c:pt>
                <c:pt idx="778">
                  <c:v>65.363037109375</c:v>
                </c:pt>
                <c:pt idx="779">
                  <c:v>65.444221496582031</c:v>
                </c:pt>
                <c:pt idx="780">
                  <c:v>65.529396057128906</c:v>
                </c:pt>
                <c:pt idx="781">
                  <c:v>65.614227294921875</c:v>
                </c:pt>
                <c:pt idx="782">
                  <c:v>65.697578430175781</c:v>
                </c:pt>
                <c:pt idx="783">
                  <c:v>65.779167175292969</c:v>
                </c:pt>
                <c:pt idx="784">
                  <c:v>65.865371704101563</c:v>
                </c:pt>
                <c:pt idx="785">
                  <c:v>65.948745727539063</c:v>
                </c:pt>
                <c:pt idx="786">
                  <c:v>66.029930114746094</c:v>
                </c:pt>
                <c:pt idx="787">
                  <c:v>66.115104675292969</c:v>
                </c:pt>
                <c:pt idx="788">
                  <c:v>66.199935913085938</c:v>
                </c:pt>
                <c:pt idx="789">
                  <c:v>66.283279418945313</c:v>
                </c:pt>
                <c:pt idx="790">
                  <c:v>66.364875793457031</c:v>
                </c:pt>
                <c:pt idx="791">
                  <c:v>66.451080322265625</c:v>
                </c:pt>
                <c:pt idx="792">
                  <c:v>66.534454345703125</c:v>
                </c:pt>
                <c:pt idx="793">
                  <c:v>66.615638732910156</c:v>
                </c:pt>
                <c:pt idx="794">
                  <c:v>66.7008056640625</c:v>
                </c:pt>
                <c:pt idx="795">
                  <c:v>66.78564453125</c:v>
                </c:pt>
                <c:pt idx="796">
                  <c:v>66.868988037109375</c:v>
                </c:pt>
                <c:pt idx="797">
                  <c:v>66.950584411621094</c:v>
                </c:pt>
                <c:pt idx="798">
                  <c:v>67.036788940429688</c:v>
                </c:pt>
                <c:pt idx="799">
                  <c:v>67.120162963867188</c:v>
                </c:pt>
                <c:pt idx="800">
                  <c:v>67.201339721679688</c:v>
                </c:pt>
                <c:pt idx="801">
                  <c:v>67.286514282226563</c:v>
                </c:pt>
                <c:pt idx="802">
                  <c:v>67.371353149414063</c:v>
                </c:pt>
                <c:pt idx="803">
                  <c:v>67.454696655273438</c:v>
                </c:pt>
                <c:pt idx="804">
                  <c:v>67.536293029785156</c:v>
                </c:pt>
                <c:pt idx="805">
                  <c:v>67.622489929199219</c:v>
                </c:pt>
                <c:pt idx="806">
                  <c:v>67.705863952636719</c:v>
                </c:pt>
                <c:pt idx="807">
                  <c:v>67.8018798828125</c:v>
                </c:pt>
                <c:pt idx="808">
                  <c:v>67.872222900390625</c:v>
                </c:pt>
                <c:pt idx="809">
                  <c:v>67.957054138183594</c:v>
                </c:pt>
                <c:pt idx="810">
                  <c:v>68.040397644042969</c:v>
                </c:pt>
                <c:pt idx="811">
                  <c:v>68.136589050292969</c:v>
                </c:pt>
                <c:pt idx="812">
                  <c:v>68.208198547363281</c:v>
                </c:pt>
                <c:pt idx="813">
                  <c:v>68.304283142089844</c:v>
                </c:pt>
                <c:pt idx="814">
                  <c:v>68.387580871582031</c:v>
                </c:pt>
                <c:pt idx="815">
                  <c:v>68.473045349121094</c:v>
                </c:pt>
                <c:pt idx="816">
                  <c:v>68.555046081542969</c:v>
                </c:pt>
                <c:pt idx="817">
                  <c:v>68.639022827148438</c:v>
                </c:pt>
                <c:pt idx="818">
                  <c:v>68.722297668457031</c:v>
                </c:pt>
                <c:pt idx="819">
                  <c:v>68.805976867675781</c:v>
                </c:pt>
                <c:pt idx="820">
                  <c:v>68.889991760253906</c:v>
                </c:pt>
                <c:pt idx="821">
                  <c:v>68.973289489746094</c:v>
                </c:pt>
                <c:pt idx="822">
                  <c:v>69.058746337890625</c:v>
                </c:pt>
                <c:pt idx="823">
                  <c:v>69.1407470703125</c:v>
                </c:pt>
                <c:pt idx="824">
                  <c:v>69.2247314453125</c:v>
                </c:pt>
                <c:pt idx="825">
                  <c:v>69.307998657226563</c:v>
                </c:pt>
                <c:pt idx="826">
                  <c:v>69.391685485839844</c:v>
                </c:pt>
                <c:pt idx="827">
                  <c:v>69.475700378417969</c:v>
                </c:pt>
                <c:pt idx="828">
                  <c:v>69.558998107910156</c:v>
                </c:pt>
                <c:pt idx="829">
                  <c:v>69.644454956054688</c:v>
                </c:pt>
                <c:pt idx="830">
                  <c:v>69.726455688476563</c:v>
                </c:pt>
                <c:pt idx="831">
                  <c:v>69.810440063476563</c:v>
                </c:pt>
                <c:pt idx="832">
                  <c:v>69.893707275390625</c:v>
                </c:pt>
                <c:pt idx="833">
                  <c:v>69.977386474609375</c:v>
                </c:pt>
                <c:pt idx="834">
                  <c:v>70.0614013671875</c:v>
                </c:pt>
                <c:pt idx="835">
                  <c:v>70.144706726074219</c:v>
                </c:pt>
                <c:pt idx="836">
                  <c:v>70.23016357421875</c:v>
                </c:pt>
                <c:pt idx="837">
                  <c:v>70.312164306640625</c:v>
                </c:pt>
                <c:pt idx="838">
                  <c:v>70.396148681640625</c:v>
                </c:pt>
                <c:pt idx="839">
                  <c:v>70.479415893554688</c:v>
                </c:pt>
                <c:pt idx="840">
                  <c:v>70.563095092773438</c:v>
                </c:pt>
                <c:pt idx="841">
                  <c:v>70.647109985351563</c:v>
                </c:pt>
                <c:pt idx="842">
                  <c:v>70.73040771484375</c:v>
                </c:pt>
                <c:pt idx="843">
                  <c:v>70.815872192382813</c:v>
                </c:pt>
                <c:pt idx="844">
                  <c:v>70.897872924804688</c:v>
                </c:pt>
                <c:pt idx="845">
                  <c:v>70.981849670410156</c:v>
                </c:pt>
                <c:pt idx="846">
                  <c:v>71.06512451171875</c:v>
                </c:pt>
                <c:pt idx="847">
                  <c:v>71.1488037109375</c:v>
                </c:pt>
                <c:pt idx="848">
                  <c:v>71.232818603515625</c:v>
                </c:pt>
                <c:pt idx="849">
                  <c:v>71.316116333007813</c:v>
                </c:pt>
                <c:pt idx="850">
                  <c:v>71.401573181152344</c:v>
                </c:pt>
                <c:pt idx="851">
                  <c:v>71.496406555175781</c:v>
                </c:pt>
                <c:pt idx="852">
                  <c:v>71.580604553222656</c:v>
                </c:pt>
                <c:pt idx="853">
                  <c:v>71.666366577148438</c:v>
                </c:pt>
                <c:pt idx="854">
                  <c:v>71.747146606445313</c:v>
                </c:pt>
                <c:pt idx="855">
                  <c:v>71.831382751464844</c:v>
                </c:pt>
                <c:pt idx="856">
                  <c:v>71.91778564453125</c:v>
                </c:pt>
                <c:pt idx="857">
                  <c:v>72.001174926757813</c:v>
                </c:pt>
                <c:pt idx="858">
                  <c:v>72.082115173339844</c:v>
                </c:pt>
                <c:pt idx="859">
                  <c:v>72.166313171386719</c:v>
                </c:pt>
                <c:pt idx="860">
                  <c:v>72.2520751953125</c:v>
                </c:pt>
                <c:pt idx="861">
                  <c:v>72.332855224609375</c:v>
                </c:pt>
                <c:pt idx="862">
                  <c:v>72.417091369628906</c:v>
                </c:pt>
                <c:pt idx="863">
                  <c:v>72.503486633300781</c:v>
                </c:pt>
                <c:pt idx="864">
                  <c:v>72.586875915527344</c:v>
                </c:pt>
                <c:pt idx="865">
                  <c:v>72.667816162109375</c:v>
                </c:pt>
                <c:pt idx="866">
                  <c:v>72.752021789550781</c:v>
                </c:pt>
                <c:pt idx="867">
                  <c:v>72.837776184082031</c:v>
                </c:pt>
                <c:pt idx="868">
                  <c:v>72.918556213378906</c:v>
                </c:pt>
                <c:pt idx="869">
                  <c:v>73.002799987792969</c:v>
                </c:pt>
                <c:pt idx="870">
                  <c:v>73.089195251464844</c:v>
                </c:pt>
                <c:pt idx="871">
                  <c:v>73.172584533691406</c:v>
                </c:pt>
                <c:pt idx="872">
                  <c:v>73.253524780273438</c:v>
                </c:pt>
                <c:pt idx="873">
                  <c:v>73.337730407714844</c:v>
                </c:pt>
                <c:pt idx="874">
                  <c:v>73.423484802246094</c:v>
                </c:pt>
                <c:pt idx="875">
                  <c:v>73.504264831542969</c:v>
                </c:pt>
                <c:pt idx="876">
                  <c:v>73.588508605957031</c:v>
                </c:pt>
                <c:pt idx="877">
                  <c:v>73.674903869628906</c:v>
                </c:pt>
                <c:pt idx="878">
                  <c:v>73.758293151855469</c:v>
                </c:pt>
                <c:pt idx="879">
                  <c:v>73.8392333984375</c:v>
                </c:pt>
                <c:pt idx="880">
                  <c:v>73.923431396484375</c:v>
                </c:pt>
                <c:pt idx="881">
                  <c:v>74.009193420410156</c:v>
                </c:pt>
                <c:pt idx="882">
                  <c:v>74.089973449707031</c:v>
                </c:pt>
                <c:pt idx="883">
                  <c:v>74.174209594726563</c:v>
                </c:pt>
                <c:pt idx="884">
                  <c:v>74.260612487792969</c:v>
                </c:pt>
                <c:pt idx="885">
                  <c:v>74.344001770019531</c:v>
                </c:pt>
                <c:pt idx="886">
                  <c:v>74.424942016601563</c:v>
                </c:pt>
                <c:pt idx="887">
                  <c:v>74.509140014648438</c:v>
                </c:pt>
                <c:pt idx="888">
                  <c:v>74.594902038574219</c:v>
                </c:pt>
                <c:pt idx="889">
                  <c:v>74.690727233886719</c:v>
                </c:pt>
                <c:pt idx="890">
                  <c:v>74.774360656738281</c:v>
                </c:pt>
                <c:pt idx="891">
                  <c:v>74.8463134765625</c:v>
                </c:pt>
                <c:pt idx="892">
                  <c:v>74.929702758789063</c:v>
                </c:pt>
                <c:pt idx="893">
                  <c:v>75.025611877441406</c:v>
                </c:pt>
                <c:pt idx="894">
                  <c:v>75.109199523925781</c:v>
                </c:pt>
                <c:pt idx="895">
                  <c:v>75.18060302734375</c:v>
                </c:pt>
                <c:pt idx="896">
                  <c:v>75.276435852050781</c:v>
                </c:pt>
                <c:pt idx="897">
                  <c:v>75.360069274902344</c:v>
                </c:pt>
                <c:pt idx="898">
                  <c:v>75.432022094726563</c:v>
                </c:pt>
                <c:pt idx="899">
                  <c:v>75.527992248535156</c:v>
                </c:pt>
                <c:pt idx="900">
                  <c:v>75.611320495605469</c:v>
                </c:pt>
                <c:pt idx="901">
                  <c:v>75.694908142089844</c:v>
                </c:pt>
                <c:pt idx="902">
                  <c:v>75.778793334960938</c:v>
                </c:pt>
                <c:pt idx="903">
                  <c:v>75.862144470214844</c:v>
                </c:pt>
                <c:pt idx="904">
                  <c:v>75.945770263671875</c:v>
                </c:pt>
                <c:pt idx="905">
                  <c:v>76.029754638671875</c:v>
                </c:pt>
                <c:pt idx="906">
                  <c:v>76.113700866699219</c:v>
                </c:pt>
                <c:pt idx="907">
                  <c:v>76.197029113769531</c:v>
                </c:pt>
                <c:pt idx="908">
                  <c:v>76.280616760253906</c:v>
                </c:pt>
                <c:pt idx="909">
                  <c:v>76.364501953125</c:v>
                </c:pt>
                <c:pt idx="910">
                  <c:v>76.447845458984375</c:v>
                </c:pt>
                <c:pt idx="911">
                  <c:v>76.531478881835938</c:v>
                </c:pt>
                <c:pt idx="912">
                  <c:v>76.615455627441406</c:v>
                </c:pt>
                <c:pt idx="913">
                  <c:v>76.699409484863281</c:v>
                </c:pt>
                <c:pt idx="914">
                  <c:v>76.782730102539063</c:v>
                </c:pt>
                <c:pt idx="915">
                  <c:v>76.866325378417969</c:v>
                </c:pt>
                <c:pt idx="916">
                  <c:v>76.950202941894531</c:v>
                </c:pt>
                <c:pt idx="917">
                  <c:v>77.033554077148438</c:v>
                </c:pt>
                <c:pt idx="918">
                  <c:v>77.1171875</c:v>
                </c:pt>
                <c:pt idx="919">
                  <c:v>77.201164245605469</c:v>
                </c:pt>
                <c:pt idx="920">
                  <c:v>77.285118103027344</c:v>
                </c:pt>
                <c:pt idx="921">
                  <c:v>77.368438720703125</c:v>
                </c:pt>
                <c:pt idx="922">
                  <c:v>77.4520263671875</c:v>
                </c:pt>
                <c:pt idx="923">
                  <c:v>77.535911560058594</c:v>
                </c:pt>
                <c:pt idx="924">
                  <c:v>77.6192626953125</c:v>
                </c:pt>
                <c:pt idx="925">
                  <c:v>77.702896118164063</c:v>
                </c:pt>
                <c:pt idx="926">
                  <c:v>77.786872863769531</c:v>
                </c:pt>
                <c:pt idx="927">
                  <c:v>77.870819091796875</c:v>
                </c:pt>
                <c:pt idx="928">
                  <c:v>77.954147338867188</c:v>
                </c:pt>
                <c:pt idx="929">
                  <c:v>78.037734985351563</c:v>
                </c:pt>
                <c:pt idx="930">
                  <c:v>78.121620178222656</c:v>
                </c:pt>
                <c:pt idx="931">
                  <c:v>78.204971313476563</c:v>
                </c:pt>
                <c:pt idx="932">
                  <c:v>78.288597106933594</c:v>
                </c:pt>
                <c:pt idx="933">
                  <c:v>78.372581481933594</c:v>
                </c:pt>
                <c:pt idx="934">
                  <c:v>78.456527709960938</c:v>
                </c:pt>
                <c:pt idx="935">
                  <c:v>78.554389953613281</c:v>
                </c:pt>
                <c:pt idx="936">
                  <c:v>78.638839721679688</c:v>
                </c:pt>
                <c:pt idx="937">
                  <c:v>78.720176696777344</c:v>
                </c:pt>
                <c:pt idx="938">
                  <c:v>78.805351257324219</c:v>
                </c:pt>
                <c:pt idx="939">
                  <c:v>78.890037536621094</c:v>
                </c:pt>
                <c:pt idx="940">
                  <c:v>78.970840454101563</c:v>
                </c:pt>
                <c:pt idx="941">
                  <c:v>79.055023193359375</c:v>
                </c:pt>
                <c:pt idx="942">
                  <c:v>79.140098571777344</c:v>
                </c:pt>
                <c:pt idx="943">
                  <c:v>79.22454833984375</c:v>
                </c:pt>
                <c:pt idx="944">
                  <c:v>79.305885314941406</c:v>
                </c:pt>
                <c:pt idx="945">
                  <c:v>79.391059875488281</c:v>
                </c:pt>
                <c:pt idx="946">
                  <c:v>79.475746154785156</c:v>
                </c:pt>
                <c:pt idx="947">
                  <c:v>79.556549072265625</c:v>
                </c:pt>
                <c:pt idx="948">
                  <c:v>79.640731811523438</c:v>
                </c:pt>
                <c:pt idx="949">
                  <c:v>79.725807189941406</c:v>
                </c:pt>
                <c:pt idx="950">
                  <c:v>79.810256958007813</c:v>
                </c:pt>
                <c:pt idx="951">
                  <c:v>79.891593933105469</c:v>
                </c:pt>
                <c:pt idx="952">
                  <c:v>79.976768493652344</c:v>
                </c:pt>
                <c:pt idx="953">
                  <c:v>80.061454772949219</c:v>
                </c:pt>
                <c:pt idx="954">
                  <c:v>80.142257690429688</c:v>
                </c:pt>
                <c:pt idx="955">
                  <c:v>80.2264404296875</c:v>
                </c:pt>
                <c:pt idx="956">
                  <c:v>80.311515808105469</c:v>
                </c:pt>
                <c:pt idx="957">
                  <c:v>80.395957946777344</c:v>
                </c:pt>
                <c:pt idx="958">
                  <c:v>80.477302551269531</c:v>
                </c:pt>
                <c:pt idx="959">
                  <c:v>80.562469482421875</c:v>
                </c:pt>
                <c:pt idx="960">
                  <c:v>80.64715576171875</c:v>
                </c:pt>
                <c:pt idx="961">
                  <c:v>80.727958679199219</c:v>
                </c:pt>
                <c:pt idx="962">
                  <c:v>80.812141418457031</c:v>
                </c:pt>
                <c:pt idx="963">
                  <c:v>80.897216796875</c:v>
                </c:pt>
                <c:pt idx="964">
                  <c:v>80.981666564941406</c:v>
                </c:pt>
                <c:pt idx="965">
                  <c:v>81.063003540039063</c:v>
                </c:pt>
                <c:pt idx="966">
                  <c:v>81.148178100585938</c:v>
                </c:pt>
                <c:pt idx="967">
                  <c:v>81.232864379882813</c:v>
                </c:pt>
                <c:pt idx="968">
                  <c:v>81.313667297363281</c:v>
                </c:pt>
                <c:pt idx="969">
                  <c:v>81.397850036621094</c:v>
                </c:pt>
                <c:pt idx="970">
                  <c:v>81.482925415039063</c:v>
                </c:pt>
                <c:pt idx="971">
                  <c:v>81.567375183105469</c:v>
                </c:pt>
                <c:pt idx="972">
                  <c:v>81.648712158203125</c:v>
                </c:pt>
                <c:pt idx="973">
                  <c:v>81.73388671875</c:v>
                </c:pt>
                <c:pt idx="974">
                  <c:v>81.818572998046875</c:v>
                </c:pt>
                <c:pt idx="975">
                  <c:v>81.914405822753906</c:v>
                </c:pt>
                <c:pt idx="976">
                  <c:v>81.998092651367188</c:v>
                </c:pt>
                <c:pt idx="977">
                  <c:v>82.068634033203125</c:v>
                </c:pt>
                <c:pt idx="978">
                  <c:v>82.153083801269531</c:v>
                </c:pt>
                <c:pt idx="979">
                  <c:v>82.2491455078125</c:v>
                </c:pt>
                <c:pt idx="980">
                  <c:v>82.334609985351563</c:v>
                </c:pt>
                <c:pt idx="981">
                  <c:v>82.404281616210938</c:v>
                </c:pt>
                <c:pt idx="982">
                  <c:v>82.500106811523438</c:v>
                </c:pt>
                <c:pt idx="983">
                  <c:v>82.58380126953125</c:v>
                </c:pt>
                <c:pt idx="984">
                  <c:v>82.669151306152344</c:v>
                </c:pt>
                <c:pt idx="985">
                  <c:v>82.751564025878906</c:v>
                </c:pt>
                <c:pt idx="986">
                  <c:v>82.834854125976563</c:v>
                </c:pt>
                <c:pt idx="987">
                  <c:v>82.920310974121094</c:v>
                </c:pt>
                <c:pt idx="988">
                  <c:v>83.002464294433594</c:v>
                </c:pt>
                <c:pt idx="989">
                  <c:v>83.0858154296875</c:v>
                </c:pt>
                <c:pt idx="990">
                  <c:v>83.169509887695313</c:v>
                </c:pt>
                <c:pt idx="991">
                  <c:v>83.254859924316406</c:v>
                </c:pt>
                <c:pt idx="992">
                  <c:v>83.337265014648438</c:v>
                </c:pt>
                <c:pt idx="993">
                  <c:v>83.420562744140625</c:v>
                </c:pt>
                <c:pt idx="994">
                  <c:v>83.506019592285156</c:v>
                </c:pt>
                <c:pt idx="995">
                  <c:v>83.588172912597656</c:v>
                </c:pt>
                <c:pt idx="996">
                  <c:v>83.671524047851563</c:v>
                </c:pt>
                <c:pt idx="997">
                  <c:v>83.755210876464844</c:v>
                </c:pt>
                <c:pt idx="998">
                  <c:v>83.840560913085938</c:v>
                </c:pt>
                <c:pt idx="999">
                  <c:v>83.9229736328125</c:v>
                </c:pt>
                <c:pt idx="1000">
                  <c:v>84.091728210449219</c:v>
                </c:pt>
                <c:pt idx="1001">
                  <c:v>84.173881530761719</c:v>
                </c:pt>
                <c:pt idx="1002">
                  <c:v>84.257232666015625</c:v>
                </c:pt>
                <c:pt idx="1003">
                  <c:v>84.340919494628906</c:v>
                </c:pt>
                <c:pt idx="1004">
                  <c:v>84.42626953125</c:v>
                </c:pt>
                <c:pt idx="1005">
                  <c:v>84.508682250976563</c:v>
                </c:pt>
                <c:pt idx="1006">
                  <c:v>84.591972351074219</c:v>
                </c:pt>
                <c:pt idx="1007">
                  <c:v>84.677436828613281</c:v>
                </c:pt>
                <c:pt idx="1008">
                  <c:v>84.759590148925781</c:v>
                </c:pt>
                <c:pt idx="1009">
                  <c:v>84.842933654785156</c:v>
                </c:pt>
                <c:pt idx="1010">
                  <c:v>84.926628112792969</c:v>
                </c:pt>
                <c:pt idx="1011">
                  <c:v>85.011978149414063</c:v>
                </c:pt>
                <c:pt idx="1012">
                  <c:v>85.094390869140625</c:v>
                </c:pt>
                <c:pt idx="1013">
                  <c:v>85.177680969238281</c:v>
                </c:pt>
                <c:pt idx="1014">
                  <c:v>85.263137817382813</c:v>
                </c:pt>
                <c:pt idx="1015">
                  <c:v>85.345291137695313</c:v>
                </c:pt>
                <c:pt idx="1016">
                  <c:v>85.428642272949219</c:v>
                </c:pt>
                <c:pt idx="1017">
                  <c:v>85.512336730957031</c:v>
                </c:pt>
                <c:pt idx="1018">
                  <c:v>85.597686767578125</c:v>
                </c:pt>
                <c:pt idx="1019">
                  <c:v>85.680091857910156</c:v>
                </c:pt>
                <c:pt idx="1020">
                  <c:v>85.779403686523438</c:v>
                </c:pt>
                <c:pt idx="1021">
                  <c:v>85.848846435546875</c:v>
                </c:pt>
                <c:pt idx="1022">
                  <c:v>85.943954467773438</c:v>
                </c:pt>
                <c:pt idx="1023">
                  <c:v>86.029129028320313</c:v>
                </c:pt>
                <c:pt idx="1024">
                  <c:v>86.113960266113281</c:v>
                </c:pt>
                <c:pt idx="1025">
                  <c:v>86.197311401367188</c:v>
                </c:pt>
                <c:pt idx="1026">
                  <c:v>86.278907775878906</c:v>
                </c:pt>
                <c:pt idx="1027">
                  <c:v>86.365104675292969</c:v>
                </c:pt>
                <c:pt idx="1028">
                  <c:v>86.448478698730469</c:v>
                </c:pt>
                <c:pt idx="1029">
                  <c:v>86.5296630859375</c:v>
                </c:pt>
                <c:pt idx="1030">
                  <c:v>86.614837646484375</c:v>
                </c:pt>
                <c:pt idx="1031">
                  <c:v>86.699668884277344</c:v>
                </c:pt>
                <c:pt idx="1032">
                  <c:v>86.783012390136719</c:v>
                </c:pt>
                <c:pt idx="1033">
                  <c:v>86.864608764648438</c:v>
                </c:pt>
                <c:pt idx="1034">
                  <c:v>86.950813293457031</c:v>
                </c:pt>
                <c:pt idx="1035">
                  <c:v>87.034187316894531</c:v>
                </c:pt>
                <c:pt idx="1036">
                  <c:v>87.115371704101563</c:v>
                </c:pt>
                <c:pt idx="1037">
                  <c:v>87.200546264648438</c:v>
                </c:pt>
                <c:pt idx="1038">
                  <c:v>87.285377502441406</c:v>
                </c:pt>
                <c:pt idx="1039">
                  <c:v>87.368721008300781</c:v>
                </c:pt>
                <c:pt idx="1040">
                  <c:v>87.4503173828125</c:v>
                </c:pt>
                <c:pt idx="1041">
                  <c:v>87.536521911621094</c:v>
                </c:pt>
                <c:pt idx="1042">
                  <c:v>87.619895935058594</c:v>
                </c:pt>
                <c:pt idx="1043">
                  <c:v>87.701072692871094</c:v>
                </c:pt>
                <c:pt idx="1044">
                  <c:v>87.786247253417969</c:v>
                </c:pt>
                <c:pt idx="1045">
                  <c:v>87.871086120605469</c:v>
                </c:pt>
                <c:pt idx="1046">
                  <c:v>87.954429626464844</c:v>
                </c:pt>
                <c:pt idx="1047">
                  <c:v>88.036026000976563</c:v>
                </c:pt>
                <c:pt idx="1048">
                  <c:v>88.122230529785156</c:v>
                </c:pt>
                <c:pt idx="1049">
                  <c:v>88.205596923828125</c:v>
                </c:pt>
                <c:pt idx="1050">
                  <c:v>88.286781311035156</c:v>
                </c:pt>
                <c:pt idx="1051">
                  <c:v>88.371955871582031</c:v>
                </c:pt>
                <c:pt idx="1052">
                  <c:v>88.456794738769531</c:v>
                </c:pt>
                <c:pt idx="1053">
                  <c:v>88.540138244628906</c:v>
                </c:pt>
                <c:pt idx="1054">
                  <c:v>88.621734619140625</c:v>
                </c:pt>
                <c:pt idx="1055">
                  <c:v>88.707931518554688</c:v>
                </c:pt>
                <c:pt idx="1056">
                  <c:v>88.791305541992188</c:v>
                </c:pt>
                <c:pt idx="1057">
                  <c:v>88.872489929199219</c:v>
                </c:pt>
                <c:pt idx="1058">
                  <c:v>88.957664489746094</c:v>
                </c:pt>
                <c:pt idx="1059">
                  <c:v>89.042495727539063</c:v>
                </c:pt>
                <c:pt idx="1060">
                  <c:v>89.125839233398438</c:v>
                </c:pt>
                <c:pt idx="1061">
                  <c:v>89.222030639648438</c:v>
                </c:pt>
                <c:pt idx="1062">
                  <c:v>89.29364013671875</c:v>
                </c:pt>
                <c:pt idx="1063">
                  <c:v>89.37701416015625</c:v>
                </c:pt>
                <c:pt idx="1064">
                  <c:v>89.4730224609375</c:v>
                </c:pt>
                <c:pt idx="1065">
                  <c:v>89.558486938476563</c:v>
                </c:pt>
                <c:pt idx="1066">
                  <c:v>89.628204345703125</c:v>
                </c:pt>
                <c:pt idx="1067">
                  <c:v>89.724464416503906</c:v>
                </c:pt>
                <c:pt idx="1068">
                  <c:v>89.8077392578125</c:v>
                </c:pt>
                <c:pt idx="1069">
                  <c:v>89.89141845703125</c:v>
                </c:pt>
                <c:pt idx="1070">
                  <c:v>89.975433349609375</c:v>
                </c:pt>
                <c:pt idx="1071">
                  <c:v>90.058731079101563</c:v>
                </c:pt>
                <c:pt idx="1072">
                  <c:v>90.144187927246094</c:v>
                </c:pt>
                <c:pt idx="1073">
                  <c:v>90.226188659667969</c:v>
                </c:pt>
                <c:pt idx="1074">
                  <c:v>90.310173034667969</c:v>
                </c:pt>
                <c:pt idx="1075">
                  <c:v>90.393440246582031</c:v>
                </c:pt>
                <c:pt idx="1076">
                  <c:v>90.477127075195313</c:v>
                </c:pt>
                <c:pt idx="1077">
                  <c:v>90.561141967773438</c:v>
                </c:pt>
                <c:pt idx="1078">
                  <c:v>90.644439697265625</c:v>
                </c:pt>
                <c:pt idx="1079">
                  <c:v>90.729896545410156</c:v>
                </c:pt>
                <c:pt idx="1080">
                  <c:v>90.811897277832031</c:v>
                </c:pt>
                <c:pt idx="1081">
                  <c:v>90.895881652832031</c:v>
                </c:pt>
                <c:pt idx="1082">
                  <c:v>90.979148864746094</c:v>
                </c:pt>
                <c:pt idx="1083">
                  <c:v>91.062828063964844</c:v>
                </c:pt>
                <c:pt idx="1084">
                  <c:v>91.146842956542969</c:v>
                </c:pt>
                <c:pt idx="1085">
                  <c:v>91.230148315429688</c:v>
                </c:pt>
                <c:pt idx="1086">
                  <c:v>91.315605163574219</c:v>
                </c:pt>
                <c:pt idx="1087">
                  <c:v>91.397605895996094</c:v>
                </c:pt>
                <c:pt idx="1088">
                  <c:v>91.481590270996094</c:v>
                </c:pt>
                <c:pt idx="1089">
                  <c:v>91.564857482910156</c:v>
                </c:pt>
                <c:pt idx="1090">
                  <c:v>91.648536682128906</c:v>
                </c:pt>
                <c:pt idx="1091">
                  <c:v>91.732551574707031</c:v>
                </c:pt>
                <c:pt idx="1092">
                  <c:v>91.815849304199219</c:v>
                </c:pt>
                <c:pt idx="1093">
                  <c:v>91.901313781738281</c:v>
                </c:pt>
                <c:pt idx="1094">
                  <c:v>91.983314514160156</c:v>
                </c:pt>
                <c:pt idx="1095">
                  <c:v>92.067291259765625</c:v>
                </c:pt>
                <c:pt idx="1096">
                  <c:v>92.150566101074219</c:v>
                </c:pt>
                <c:pt idx="1097">
                  <c:v>92.234245300292969</c:v>
                </c:pt>
                <c:pt idx="1098">
                  <c:v>92.318260192871094</c:v>
                </c:pt>
                <c:pt idx="1099">
                  <c:v>92.401557922363281</c:v>
                </c:pt>
                <c:pt idx="1100">
                  <c:v>92.487014770507813</c:v>
                </c:pt>
                <c:pt idx="1101">
                  <c:v>92.569023132324219</c:v>
                </c:pt>
                <c:pt idx="1102">
                  <c:v>92.652999877929688</c:v>
                </c:pt>
                <c:pt idx="1103">
                  <c:v>92.73626708984375</c:v>
                </c:pt>
                <c:pt idx="1104">
                  <c:v>92.832588195800781</c:v>
                </c:pt>
                <c:pt idx="1105">
                  <c:v>92.916824340820313</c:v>
                </c:pt>
                <c:pt idx="1106">
                  <c:v>93.003227233886719</c:v>
                </c:pt>
                <c:pt idx="1107">
                  <c:v>93.072723388671875</c:v>
                </c:pt>
                <c:pt idx="1108">
                  <c:v>93.167556762695313</c:v>
                </c:pt>
                <c:pt idx="1109">
                  <c:v>93.251754760742188</c:v>
                </c:pt>
                <c:pt idx="1110">
                  <c:v>93.337516784667969</c:v>
                </c:pt>
                <c:pt idx="1111">
                  <c:v>93.418296813964844</c:v>
                </c:pt>
                <c:pt idx="1112">
                  <c:v>93.502532958984375</c:v>
                </c:pt>
                <c:pt idx="1113">
                  <c:v>93.588935852050781</c:v>
                </c:pt>
                <c:pt idx="1114">
                  <c:v>93.672317504882813</c:v>
                </c:pt>
                <c:pt idx="1115">
                  <c:v>93.753265380859375</c:v>
                </c:pt>
                <c:pt idx="1116">
                  <c:v>93.83746337890625</c:v>
                </c:pt>
                <c:pt idx="1117">
                  <c:v>93.923225402832031</c:v>
                </c:pt>
                <c:pt idx="1118">
                  <c:v>94.003997802734375</c:v>
                </c:pt>
                <c:pt idx="1119">
                  <c:v>94.088241577148438</c:v>
                </c:pt>
                <c:pt idx="1120">
                  <c:v>94.174636840820313</c:v>
                </c:pt>
                <c:pt idx="1121">
                  <c:v>94.258026123046875</c:v>
                </c:pt>
                <c:pt idx="1122">
                  <c:v>94.338966369628906</c:v>
                </c:pt>
                <c:pt idx="1123">
                  <c:v>94.423171997070313</c:v>
                </c:pt>
                <c:pt idx="1124">
                  <c:v>94.508926391601563</c:v>
                </c:pt>
                <c:pt idx="1125">
                  <c:v>94.589706420898438</c:v>
                </c:pt>
                <c:pt idx="1126">
                  <c:v>94.6739501953125</c:v>
                </c:pt>
                <c:pt idx="1127">
                  <c:v>94.760345458984375</c:v>
                </c:pt>
                <c:pt idx="1128">
                  <c:v>94.843734741210938</c:v>
                </c:pt>
                <c:pt idx="1129">
                  <c:v>94.924674987792969</c:v>
                </c:pt>
                <c:pt idx="1130">
                  <c:v>95.008872985839844</c:v>
                </c:pt>
                <c:pt idx="1131">
                  <c:v>95.094635009765625</c:v>
                </c:pt>
                <c:pt idx="1132">
                  <c:v>95.1754150390625</c:v>
                </c:pt>
                <c:pt idx="1133">
                  <c:v>95.259651184082031</c:v>
                </c:pt>
                <c:pt idx="1134">
                  <c:v>95.346054077148438</c:v>
                </c:pt>
                <c:pt idx="1135">
                  <c:v>95.429443359375</c:v>
                </c:pt>
                <c:pt idx="1136">
                  <c:v>95.510383605957031</c:v>
                </c:pt>
                <c:pt idx="1137">
                  <c:v>95.594581604003906</c:v>
                </c:pt>
                <c:pt idx="1138">
                  <c:v>95.680343627929688</c:v>
                </c:pt>
                <c:pt idx="1139">
                  <c:v>95.761123657226563</c:v>
                </c:pt>
                <c:pt idx="1140">
                  <c:v>95.845359802246094</c:v>
                </c:pt>
                <c:pt idx="1141">
                  <c:v>95.9317626953125</c:v>
                </c:pt>
                <c:pt idx="1142">
                  <c:v>96.015151977539063</c:v>
                </c:pt>
                <c:pt idx="1143">
                  <c:v>96.096092224121094</c:v>
                </c:pt>
                <c:pt idx="1144">
                  <c:v>96.180290222167969</c:v>
                </c:pt>
                <c:pt idx="1145">
                  <c:v>96.26605224609375</c:v>
                </c:pt>
                <c:pt idx="1146">
                  <c:v>96.36187744140625</c:v>
                </c:pt>
                <c:pt idx="1147">
                  <c:v>96.445510864257813</c:v>
                </c:pt>
                <c:pt idx="1148">
                  <c:v>96.517463684082031</c:v>
                </c:pt>
                <c:pt idx="1149">
                  <c:v>96.600852966308594</c:v>
                </c:pt>
                <c:pt idx="1150">
                  <c:v>96.696762084960938</c:v>
                </c:pt>
                <c:pt idx="1151">
                  <c:v>96.780349731445313</c:v>
                </c:pt>
                <c:pt idx="1152">
                  <c:v>96.864234924316406</c:v>
                </c:pt>
                <c:pt idx="1153">
                  <c:v>96.947586059570313</c:v>
                </c:pt>
                <c:pt idx="1154">
                  <c:v>97.031219482421875</c:v>
                </c:pt>
                <c:pt idx="1155">
                  <c:v>97.115196228027344</c:v>
                </c:pt>
                <c:pt idx="1156">
                  <c:v>97.199142456054688</c:v>
                </c:pt>
                <c:pt idx="1157">
                  <c:v>97.282470703125</c:v>
                </c:pt>
                <c:pt idx="1158">
                  <c:v>97.366058349609375</c:v>
                </c:pt>
                <c:pt idx="1159">
                  <c:v>97.449943542480469</c:v>
                </c:pt>
                <c:pt idx="1160">
                  <c:v>97.533287048339844</c:v>
                </c:pt>
                <c:pt idx="1161">
                  <c:v>97.616920471191406</c:v>
                </c:pt>
                <c:pt idx="1162">
                  <c:v>97.700904846191406</c:v>
                </c:pt>
                <c:pt idx="1163">
                  <c:v>97.78485107421875</c:v>
                </c:pt>
                <c:pt idx="1164">
                  <c:v>97.868179321289063</c:v>
                </c:pt>
                <c:pt idx="1165">
                  <c:v>97.951766967773438</c:v>
                </c:pt>
                <c:pt idx="1166">
                  <c:v>98.035652160644531</c:v>
                </c:pt>
                <c:pt idx="1167">
                  <c:v>98.118995666503906</c:v>
                </c:pt>
                <c:pt idx="1168">
                  <c:v>98.202629089355469</c:v>
                </c:pt>
                <c:pt idx="1169">
                  <c:v>98.286605834960938</c:v>
                </c:pt>
                <c:pt idx="1170">
                  <c:v>98.370559692382813</c:v>
                </c:pt>
                <c:pt idx="1171">
                  <c:v>98.453880310058594</c:v>
                </c:pt>
                <c:pt idx="1172">
                  <c:v>98.5374755859375</c:v>
                </c:pt>
                <c:pt idx="1173">
                  <c:v>98.621353149414063</c:v>
                </c:pt>
                <c:pt idx="1174">
                  <c:v>98.704704284667969</c:v>
                </c:pt>
                <c:pt idx="1175">
                  <c:v>98.788337707519531</c:v>
                </c:pt>
                <c:pt idx="1176">
                  <c:v>98.872314453125</c:v>
                </c:pt>
                <c:pt idx="1177">
                  <c:v>98.956268310546875</c:v>
                </c:pt>
                <c:pt idx="1178">
                  <c:v>99.039588928222656</c:v>
                </c:pt>
                <c:pt idx="1179">
                  <c:v>99.123176574707031</c:v>
                </c:pt>
                <c:pt idx="1180">
                  <c:v>99.207061767578125</c:v>
                </c:pt>
                <c:pt idx="1181">
                  <c:v>99.290412902832031</c:v>
                </c:pt>
                <c:pt idx="1182">
                  <c:v>99.374046325683594</c:v>
                </c:pt>
                <c:pt idx="1183">
                  <c:v>99.458023071289063</c:v>
                </c:pt>
                <c:pt idx="1184">
                  <c:v>99.541969299316406</c:v>
                </c:pt>
                <c:pt idx="1185">
                  <c:v>99.625297546386719</c:v>
                </c:pt>
                <c:pt idx="1186">
                  <c:v>99.708885192871094</c:v>
                </c:pt>
                <c:pt idx="1187">
                  <c:v>99.792770385742188</c:v>
                </c:pt>
                <c:pt idx="1188">
                  <c:v>99.876121520996094</c:v>
                </c:pt>
                <c:pt idx="1189">
                  <c:v>99.975479125976563</c:v>
                </c:pt>
                <c:pt idx="1190">
                  <c:v>100.05628204345703</c:v>
                </c:pt>
                <c:pt idx="1191">
                  <c:v>100.14046478271484</c:v>
                </c:pt>
                <c:pt idx="1192">
                  <c:v>100.22554016113281</c:v>
                </c:pt>
                <c:pt idx="1193">
                  <c:v>100.30998992919922</c:v>
                </c:pt>
                <c:pt idx="1194">
                  <c:v>100.39132690429688</c:v>
                </c:pt>
                <c:pt idx="1195">
                  <c:v>100.47650146484375</c:v>
                </c:pt>
                <c:pt idx="1196">
                  <c:v>100.56118774414063</c:v>
                </c:pt>
                <c:pt idx="1197">
                  <c:v>100.64199066162109</c:v>
                </c:pt>
                <c:pt idx="1198">
                  <c:v>100.72617340087891</c:v>
                </c:pt>
                <c:pt idx="1199">
                  <c:v>100.81124877929688</c:v>
                </c:pt>
                <c:pt idx="1200">
                  <c:v>100.89569854736328</c:v>
                </c:pt>
                <c:pt idx="1201">
                  <c:v>100.97703552246094</c:v>
                </c:pt>
                <c:pt idx="1202">
                  <c:v>101.06221008300781</c:v>
                </c:pt>
                <c:pt idx="1203">
                  <c:v>101.14689636230469</c:v>
                </c:pt>
                <c:pt idx="1204">
                  <c:v>101.22769927978516</c:v>
                </c:pt>
                <c:pt idx="1205">
                  <c:v>101.31188201904297</c:v>
                </c:pt>
                <c:pt idx="1206">
                  <c:v>101.39695739746094</c:v>
                </c:pt>
                <c:pt idx="1207">
                  <c:v>101.48140716552734</c:v>
                </c:pt>
                <c:pt idx="1208">
                  <c:v>101.562744140625</c:v>
                </c:pt>
                <c:pt idx="1209">
                  <c:v>101.64791870117188</c:v>
                </c:pt>
                <c:pt idx="1210">
                  <c:v>101.73260498046875</c:v>
                </c:pt>
                <c:pt idx="1211">
                  <c:v>101.81340789794922</c:v>
                </c:pt>
                <c:pt idx="1212">
                  <c:v>101.89759063720703</c:v>
                </c:pt>
                <c:pt idx="1213">
                  <c:v>101.982666015625</c:v>
                </c:pt>
                <c:pt idx="1214">
                  <c:v>102.06710815429688</c:v>
                </c:pt>
                <c:pt idx="1215">
                  <c:v>102.14845275878906</c:v>
                </c:pt>
                <c:pt idx="1216">
                  <c:v>102.23361968994141</c:v>
                </c:pt>
                <c:pt idx="1217">
                  <c:v>102.31830596923828</c:v>
                </c:pt>
                <c:pt idx="1218">
                  <c:v>102.39910888671875</c:v>
                </c:pt>
                <c:pt idx="1219">
                  <c:v>102.48329162597656</c:v>
                </c:pt>
                <c:pt idx="1220">
                  <c:v>102.56837463378906</c:v>
                </c:pt>
                <c:pt idx="1221">
                  <c:v>102.65281677246094</c:v>
                </c:pt>
                <c:pt idx="1222">
                  <c:v>102.73415374755859</c:v>
                </c:pt>
                <c:pt idx="1223">
                  <c:v>102.81932830810547</c:v>
                </c:pt>
                <c:pt idx="1224">
                  <c:v>102.90401458740234</c:v>
                </c:pt>
                <c:pt idx="1225">
                  <c:v>102.98481750488281</c:v>
                </c:pt>
                <c:pt idx="1226">
                  <c:v>103.06900024414063</c:v>
                </c:pt>
                <c:pt idx="1227">
                  <c:v>103.15407562255859</c:v>
                </c:pt>
                <c:pt idx="1228">
                  <c:v>103.238525390625</c:v>
                </c:pt>
                <c:pt idx="1229">
                  <c:v>103.3345947265625</c:v>
                </c:pt>
                <c:pt idx="1230">
                  <c:v>103.40503692626953</c:v>
                </c:pt>
                <c:pt idx="1231">
                  <c:v>103.48972320556641</c:v>
                </c:pt>
                <c:pt idx="1232">
                  <c:v>103.58555603027344</c:v>
                </c:pt>
                <c:pt idx="1233">
                  <c:v>103.66924285888672</c:v>
                </c:pt>
                <c:pt idx="1234">
                  <c:v>103.75459289550781</c:v>
                </c:pt>
                <c:pt idx="1235">
                  <c:v>103.82423400878906</c:v>
                </c:pt>
                <c:pt idx="1236">
                  <c:v>103.92029571533203</c:v>
                </c:pt>
                <c:pt idx="1237">
                  <c:v>104.00576019287109</c:v>
                </c:pt>
                <c:pt idx="1238">
                  <c:v>104.08791351318359</c:v>
                </c:pt>
                <c:pt idx="1239">
                  <c:v>104.17125701904297</c:v>
                </c:pt>
                <c:pt idx="1240">
                  <c:v>104.25495147705078</c:v>
                </c:pt>
                <c:pt idx="1241">
                  <c:v>104.34030151367188</c:v>
                </c:pt>
                <c:pt idx="1242">
                  <c:v>104.42271423339844</c:v>
                </c:pt>
                <c:pt idx="1243">
                  <c:v>104.50600433349609</c:v>
                </c:pt>
                <c:pt idx="1244">
                  <c:v>104.59146118164063</c:v>
                </c:pt>
                <c:pt idx="1245">
                  <c:v>104.67361450195313</c:v>
                </c:pt>
                <c:pt idx="1246">
                  <c:v>104.75696563720703</c:v>
                </c:pt>
                <c:pt idx="1247">
                  <c:v>104.84066009521484</c:v>
                </c:pt>
                <c:pt idx="1248">
                  <c:v>104.92601013183594</c:v>
                </c:pt>
                <c:pt idx="1249">
                  <c:v>105.00841522216797</c:v>
                </c:pt>
                <c:pt idx="1250">
                  <c:v>105.09171295166016</c:v>
                </c:pt>
                <c:pt idx="1251">
                  <c:v>105.17716979980469</c:v>
                </c:pt>
                <c:pt idx="1252">
                  <c:v>105.25932312011719</c:v>
                </c:pt>
                <c:pt idx="1253">
                  <c:v>105.34267425537109</c:v>
                </c:pt>
                <c:pt idx="1254">
                  <c:v>105.42636871337891</c:v>
                </c:pt>
                <c:pt idx="1255">
                  <c:v>105.51171112060547</c:v>
                </c:pt>
                <c:pt idx="1256">
                  <c:v>105.59412384033203</c:v>
                </c:pt>
                <c:pt idx="1257">
                  <c:v>105.67742156982422</c:v>
                </c:pt>
                <c:pt idx="1258">
                  <c:v>105.76287841796875</c:v>
                </c:pt>
                <c:pt idx="1259">
                  <c:v>105.84503173828125</c:v>
                </c:pt>
                <c:pt idx="1260">
                  <c:v>105.92838287353516</c:v>
                </c:pt>
                <c:pt idx="1261">
                  <c:v>106.01206970214844</c:v>
                </c:pt>
                <c:pt idx="1262">
                  <c:v>106.09741973876953</c:v>
                </c:pt>
                <c:pt idx="1263">
                  <c:v>106.17983245849609</c:v>
                </c:pt>
                <c:pt idx="1264">
                  <c:v>106.26312255859375</c:v>
                </c:pt>
                <c:pt idx="1265">
                  <c:v>106.34858703613281</c:v>
                </c:pt>
                <c:pt idx="1266">
                  <c:v>106.43074035644531</c:v>
                </c:pt>
                <c:pt idx="1267">
                  <c:v>106.51408386230469</c:v>
                </c:pt>
                <c:pt idx="1268">
                  <c:v>106.5977783203125</c:v>
                </c:pt>
                <c:pt idx="1269">
                  <c:v>106.68312835693359</c:v>
                </c:pt>
                <c:pt idx="1270">
                  <c:v>106.76554107666016</c:v>
                </c:pt>
                <c:pt idx="1271">
                  <c:v>106.84883117675781</c:v>
                </c:pt>
                <c:pt idx="1272">
                  <c:v>106.93428802490234</c:v>
                </c:pt>
                <c:pt idx="1273">
                  <c:v>107.01644134521484</c:v>
                </c:pt>
                <c:pt idx="1274">
                  <c:v>107.11457061767578</c:v>
                </c:pt>
                <c:pt idx="1275">
                  <c:v>107.19940948486328</c:v>
                </c:pt>
                <c:pt idx="1276">
                  <c:v>107.26883697509766</c:v>
                </c:pt>
                <c:pt idx="1277">
                  <c:v>107.36434936523438</c:v>
                </c:pt>
                <c:pt idx="1278">
                  <c:v>107.45055389404297</c:v>
                </c:pt>
                <c:pt idx="1279">
                  <c:v>107.53392791748047</c:v>
                </c:pt>
                <c:pt idx="1280">
                  <c:v>107.61510467529297</c:v>
                </c:pt>
                <c:pt idx="1281">
                  <c:v>107.70027923583984</c:v>
                </c:pt>
                <c:pt idx="1282">
                  <c:v>107.78511810302734</c:v>
                </c:pt>
                <c:pt idx="1283">
                  <c:v>107.86846160888672</c:v>
                </c:pt>
                <c:pt idx="1284">
                  <c:v>107.95005798339844</c:v>
                </c:pt>
                <c:pt idx="1285">
                  <c:v>108.0362548828125</c:v>
                </c:pt>
                <c:pt idx="1286">
                  <c:v>108.11962890625</c:v>
                </c:pt>
                <c:pt idx="1287">
                  <c:v>108.20081329345703</c:v>
                </c:pt>
                <c:pt idx="1288">
                  <c:v>108.28598785400391</c:v>
                </c:pt>
                <c:pt idx="1289">
                  <c:v>108.37081909179688</c:v>
                </c:pt>
                <c:pt idx="1290">
                  <c:v>108.45417022705078</c:v>
                </c:pt>
                <c:pt idx="1291">
                  <c:v>108.53575897216797</c:v>
                </c:pt>
                <c:pt idx="1292">
                  <c:v>108.62196350097656</c:v>
                </c:pt>
                <c:pt idx="1293">
                  <c:v>108.70533752441406</c:v>
                </c:pt>
                <c:pt idx="1294">
                  <c:v>108.78652191162109</c:v>
                </c:pt>
                <c:pt idx="1295">
                  <c:v>108.87169647216797</c:v>
                </c:pt>
                <c:pt idx="1296">
                  <c:v>108.95652770996094</c:v>
                </c:pt>
                <c:pt idx="1297">
                  <c:v>109.03987121582031</c:v>
                </c:pt>
                <c:pt idx="1298">
                  <c:v>109.12146759033203</c:v>
                </c:pt>
                <c:pt idx="1299">
                  <c:v>109.20767211914063</c:v>
                </c:pt>
                <c:pt idx="1300">
                  <c:v>109.29104614257813</c:v>
                </c:pt>
                <c:pt idx="1301">
                  <c:v>109.37223052978516</c:v>
                </c:pt>
                <c:pt idx="1302">
                  <c:v>109.4573974609375</c:v>
                </c:pt>
                <c:pt idx="1303">
                  <c:v>109.542236328125</c:v>
                </c:pt>
                <c:pt idx="1304">
                  <c:v>109.62557983398438</c:v>
                </c:pt>
                <c:pt idx="1305">
                  <c:v>109.70717620849609</c:v>
                </c:pt>
                <c:pt idx="1306">
                  <c:v>109.79338073730469</c:v>
                </c:pt>
                <c:pt idx="1307">
                  <c:v>109.87675476074219</c:v>
                </c:pt>
                <c:pt idx="1308">
                  <c:v>109.95793151855469</c:v>
                </c:pt>
                <c:pt idx="1309">
                  <c:v>110.04310607910156</c:v>
                </c:pt>
                <c:pt idx="1310">
                  <c:v>110.12794494628906</c:v>
                </c:pt>
                <c:pt idx="1311">
                  <c:v>110.21128845214844</c:v>
                </c:pt>
                <c:pt idx="1312">
                  <c:v>110.29288482666016</c:v>
                </c:pt>
                <c:pt idx="1313">
                  <c:v>110.37908172607422</c:v>
                </c:pt>
                <c:pt idx="1314">
                  <c:v>110.46245574951172</c:v>
                </c:pt>
                <c:pt idx="1315">
                  <c:v>110.5584716796875</c:v>
                </c:pt>
                <c:pt idx="1316">
                  <c:v>110.62881469726563</c:v>
                </c:pt>
                <c:pt idx="1317">
                  <c:v>110.71364593505859</c:v>
                </c:pt>
                <c:pt idx="1318">
                  <c:v>110.7969970703125</c:v>
                </c:pt>
                <c:pt idx="1319">
                  <c:v>110.89318084716797</c:v>
                </c:pt>
                <c:pt idx="1320">
                  <c:v>110.96479034423828</c:v>
                </c:pt>
                <c:pt idx="1321">
                  <c:v>111.04816436767578</c:v>
                </c:pt>
                <c:pt idx="1322">
                  <c:v>111.14418029785156</c:v>
                </c:pt>
                <c:pt idx="1323">
                  <c:v>111.22963714599609</c:v>
                </c:pt>
                <c:pt idx="1324">
                  <c:v>111.31163787841797</c:v>
                </c:pt>
                <c:pt idx="1325">
                  <c:v>111.39562225341797</c:v>
                </c:pt>
                <c:pt idx="1326">
                  <c:v>111.47888946533203</c:v>
                </c:pt>
                <c:pt idx="1327">
                  <c:v>111.56256866455078</c:v>
                </c:pt>
                <c:pt idx="1328">
                  <c:v>111.64658355712891</c:v>
                </c:pt>
                <c:pt idx="1329">
                  <c:v>111.72988128662109</c:v>
                </c:pt>
                <c:pt idx="1330">
                  <c:v>111.81534576416016</c:v>
                </c:pt>
                <c:pt idx="1331">
                  <c:v>111.89734649658203</c:v>
                </c:pt>
                <c:pt idx="1332">
                  <c:v>111.9813232421875</c:v>
                </c:pt>
                <c:pt idx="1333">
                  <c:v>112.06459045410156</c:v>
                </c:pt>
                <c:pt idx="1334">
                  <c:v>112.14827728271484</c:v>
                </c:pt>
                <c:pt idx="1335">
                  <c:v>112.23229217529297</c:v>
                </c:pt>
                <c:pt idx="1336">
                  <c:v>112.31558990478516</c:v>
                </c:pt>
                <c:pt idx="1337">
                  <c:v>112.40104675292969</c:v>
                </c:pt>
                <c:pt idx="1338">
                  <c:v>112.48304748535156</c:v>
                </c:pt>
                <c:pt idx="1339">
                  <c:v>112.56703186035156</c:v>
                </c:pt>
                <c:pt idx="1340">
                  <c:v>112.65029907226563</c:v>
                </c:pt>
                <c:pt idx="1341">
                  <c:v>112.73398590087891</c:v>
                </c:pt>
                <c:pt idx="1342">
                  <c:v>112.8179931640625</c:v>
                </c:pt>
                <c:pt idx="1343">
                  <c:v>112.90129852294922</c:v>
                </c:pt>
                <c:pt idx="1344">
                  <c:v>112.98675537109375</c:v>
                </c:pt>
                <c:pt idx="1345">
                  <c:v>113.06875610351563</c:v>
                </c:pt>
                <c:pt idx="1346">
                  <c:v>113.15274047851563</c:v>
                </c:pt>
                <c:pt idx="1347">
                  <c:v>113.23600769042969</c:v>
                </c:pt>
                <c:pt idx="1348">
                  <c:v>113.31968688964844</c:v>
                </c:pt>
                <c:pt idx="1349">
                  <c:v>113.40370178222656</c:v>
                </c:pt>
                <c:pt idx="1350">
                  <c:v>113.48700714111328</c:v>
                </c:pt>
                <c:pt idx="1351">
                  <c:v>113.57246398925781</c:v>
                </c:pt>
                <c:pt idx="1352">
                  <c:v>113.65446472167969</c:v>
                </c:pt>
                <c:pt idx="1353">
                  <c:v>113.73844909667969</c:v>
                </c:pt>
                <c:pt idx="1354">
                  <c:v>113.82171630859375</c:v>
                </c:pt>
                <c:pt idx="1355">
                  <c:v>113.9053955078125</c:v>
                </c:pt>
                <c:pt idx="1356">
                  <c:v>113.98941040039063</c:v>
                </c:pt>
                <c:pt idx="1357">
                  <c:v>114.07270812988281</c:v>
                </c:pt>
                <c:pt idx="1358">
                  <c:v>114.15817260742188</c:v>
                </c:pt>
                <c:pt idx="1359">
                  <c:v>114.24017333984375</c:v>
                </c:pt>
                <c:pt idx="1360">
                  <c:v>114.32415008544922</c:v>
                </c:pt>
                <c:pt idx="1361">
                  <c:v>114.42295837402344</c:v>
                </c:pt>
                <c:pt idx="1362">
                  <c:v>114.50373840332031</c:v>
                </c:pt>
                <c:pt idx="1363">
                  <c:v>114.58798217773438</c:v>
                </c:pt>
                <c:pt idx="1364">
                  <c:v>114.67437744140625</c:v>
                </c:pt>
                <c:pt idx="1365">
                  <c:v>114.75776672363281</c:v>
                </c:pt>
                <c:pt idx="1366">
                  <c:v>114.83870697021484</c:v>
                </c:pt>
                <c:pt idx="1367">
                  <c:v>114.92290496826172</c:v>
                </c:pt>
                <c:pt idx="1368">
                  <c:v>115.0086669921875</c:v>
                </c:pt>
                <c:pt idx="1369">
                  <c:v>115.08944702148438</c:v>
                </c:pt>
                <c:pt idx="1370">
                  <c:v>115.17368316650391</c:v>
                </c:pt>
                <c:pt idx="1371">
                  <c:v>115.26008605957031</c:v>
                </c:pt>
                <c:pt idx="1372">
                  <c:v>115.34347534179688</c:v>
                </c:pt>
                <c:pt idx="1373">
                  <c:v>115.42441558837891</c:v>
                </c:pt>
                <c:pt idx="1374">
                  <c:v>115.50861358642578</c:v>
                </c:pt>
                <c:pt idx="1375">
                  <c:v>115.59437561035156</c:v>
                </c:pt>
                <c:pt idx="1376">
                  <c:v>115.67515563964844</c:v>
                </c:pt>
                <c:pt idx="1377">
                  <c:v>115.75939178466797</c:v>
                </c:pt>
                <c:pt idx="1378">
                  <c:v>115.84578704833984</c:v>
                </c:pt>
                <c:pt idx="1379">
                  <c:v>115.92917633056641</c:v>
                </c:pt>
                <c:pt idx="1380">
                  <c:v>116.01012420654297</c:v>
                </c:pt>
                <c:pt idx="1381">
                  <c:v>116.09432220458984</c:v>
                </c:pt>
                <c:pt idx="1382">
                  <c:v>116.18007659912109</c:v>
                </c:pt>
                <c:pt idx="1383">
                  <c:v>116.26085662841797</c:v>
                </c:pt>
                <c:pt idx="1384">
                  <c:v>116.34510040283203</c:v>
                </c:pt>
                <c:pt idx="1385">
                  <c:v>116.43149566650391</c:v>
                </c:pt>
                <c:pt idx="1386">
                  <c:v>116.51488494873047</c:v>
                </c:pt>
                <c:pt idx="1387">
                  <c:v>116.5958251953125</c:v>
                </c:pt>
                <c:pt idx="1388">
                  <c:v>116.68003082275391</c:v>
                </c:pt>
                <c:pt idx="1389">
                  <c:v>116.76578521728516</c:v>
                </c:pt>
                <c:pt idx="1390">
                  <c:v>116.84656524658203</c:v>
                </c:pt>
                <c:pt idx="1391">
                  <c:v>116.93080902099609</c:v>
                </c:pt>
                <c:pt idx="1392">
                  <c:v>117.01720428466797</c:v>
                </c:pt>
                <c:pt idx="1393">
                  <c:v>117.10059356689453</c:v>
                </c:pt>
                <c:pt idx="1394">
                  <c:v>117.18153381347656</c:v>
                </c:pt>
                <c:pt idx="1395">
                  <c:v>117.26573181152344</c:v>
                </c:pt>
                <c:pt idx="1396">
                  <c:v>117.35149383544922</c:v>
                </c:pt>
                <c:pt idx="1397">
                  <c:v>117.43227386474609</c:v>
                </c:pt>
                <c:pt idx="1398">
                  <c:v>117.51651000976563</c:v>
                </c:pt>
                <c:pt idx="1399">
                  <c:v>117.60291290283203</c:v>
                </c:pt>
                <c:pt idx="1400">
                  <c:v>117.68630218505859</c:v>
                </c:pt>
                <c:pt idx="1401">
                  <c:v>117.78221130371094</c:v>
                </c:pt>
                <c:pt idx="1402">
                  <c:v>117.86579895019531</c:v>
                </c:pt>
                <c:pt idx="1403">
                  <c:v>117.93720245361328</c:v>
                </c:pt>
                <c:pt idx="1404">
                  <c:v>118.03302764892578</c:v>
                </c:pt>
                <c:pt idx="1405">
                  <c:v>118.11666107177734</c:v>
                </c:pt>
                <c:pt idx="1406">
                  <c:v>118.18862152099609</c:v>
                </c:pt>
                <c:pt idx="1407">
                  <c:v>118.27200317382813</c:v>
                </c:pt>
                <c:pt idx="1408">
                  <c:v>118.36791229248047</c:v>
                </c:pt>
                <c:pt idx="1409">
                  <c:v>118.45150756835938</c:v>
                </c:pt>
                <c:pt idx="1410">
                  <c:v>118.53538513183594</c:v>
                </c:pt>
                <c:pt idx="1411">
                  <c:v>118.61873626708984</c:v>
                </c:pt>
                <c:pt idx="1412">
                  <c:v>118.70236968994141</c:v>
                </c:pt>
                <c:pt idx="1413">
                  <c:v>118.78634643554688</c:v>
                </c:pt>
                <c:pt idx="1414">
                  <c:v>118.87029266357422</c:v>
                </c:pt>
                <c:pt idx="1415">
                  <c:v>118.95362091064453</c:v>
                </c:pt>
                <c:pt idx="1416">
                  <c:v>119.03720855712891</c:v>
                </c:pt>
                <c:pt idx="1417">
                  <c:v>119.12109375</c:v>
                </c:pt>
                <c:pt idx="1418">
                  <c:v>119.20444488525391</c:v>
                </c:pt>
                <c:pt idx="1419">
                  <c:v>119.28807067871094</c:v>
                </c:pt>
                <c:pt idx="1420">
                  <c:v>119.37205505371094</c:v>
                </c:pt>
                <c:pt idx="1421">
                  <c:v>119.45600128173828</c:v>
                </c:pt>
                <c:pt idx="1422">
                  <c:v>119.53932952880859</c:v>
                </c:pt>
                <c:pt idx="1423">
                  <c:v>119.62291717529297</c:v>
                </c:pt>
                <c:pt idx="1424">
                  <c:v>119.70680236816406</c:v>
                </c:pt>
                <c:pt idx="1425">
                  <c:v>119.79014587402344</c:v>
                </c:pt>
                <c:pt idx="1426">
                  <c:v>119.873779296875</c:v>
                </c:pt>
                <c:pt idx="1427">
                  <c:v>119.957763671875</c:v>
                </c:pt>
                <c:pt idx="1428">
                  <c:v>120.04170989990234</c:v>
                </c:pt>
                <c:pt idx="1429">
                  <c:v>120.12503814697266</c:v>
                </c:pt>
                <c:pt idx="1430">
                  <c:v>120.20862579345703</c:v>
                </c:pt>
                <c:pt idx="1431">
                  <c:v>120.29251098632813</c:v>
                </c:pt>
                <c:pt idx="1432">
                  <c:v>120.3758544921875</c:v>
                </c:pt>
                <c:pt idx="1433">
                  <c:v>120.45948791503906</c:v>
                </c:pt>
                <c:pt idx="1434">
                  <c:v>120.54346466064453</c:v>
                </c:pt>
                <c:pt idx="1435">
                  <c:v>120.62741851806641</c:v>
                </c:pt>
                <c:pt idx="1436">
                  <c:v>120.71073913574219</c:v>
                </c:pt>
                <c:pt idx="1437">
                  <c:v>120.79433441162109</c:v>
                </c:pt>
                <c:pt idx="1438">
                  <c:v>120.87821197509766</c:v>
                </c:pt>
                <c:pt idx="1439">
                  <c:v>120.96156311035156</c:v>
                </c:pt>
                <c:pt idx="1440">
                  <c:v>121.04519653320313</c:v>
                </c:pt>
                <c:pt idx="1441">
                  <c:v>121.12917327880859</c:v>
                </c:pt>
                <c:pt idx="1442">
                  <c:v>121.21311950683594</c:v>
                </c:pt>
                <c:pt idx="1443">
                  <c:v>121.29644775390625</c:v>
                </c:pt>
                <c:pt idx="1444">
                  <c:v>121.38003540039063</c:v>
                </c:pt>
                <c:pt idx="1445">
                  <c:v>121.47677612304688</c:v>
                </c:pt>
                <c:pt idx="1446">
                  <c:v>121.56194305419922</c:v>
                </c:pt>
                <c:pt idx="1447">
                  <c:v>121.64663696289063</c:v>
                </c:pt>
                <c:pt idx="1448">
                  <c:v>121.72743225097656</c:v>
                </c:pt>
                <c:pt idx="1449">
                  <c:v>121.81162261962891</c:v>
                </c:pt>
                <c:pt idx="1450">
                  <c:v>121.89669799804688</c:v>
                </c:pt>
                <c:pt idx="1451">
                  <c:v>121.98114013671875</c:v>
                </c:pt>
                <c:pt idx="1452">
                  <c:v>122.06247711181641</c:v>
                </c:pt>
                <c:pt idx="1453">
                  <c:v>122.14765167236328</c:v>
                </c:pt>
                <c:pt idx="1454">
                  <c:v>122.23233795166016</c:v>
                </c:pt>
                <c:pt idx="1455">
                  <c:v>122.31314086914063</c:v>
                </c:pt>
                <c:pt idx="1456">
                  <c:v>122.39732360839844</c:v>
                </c:pt>
                <c:pt idx="1457">
                  <c:v>122.48239898681641</c:v>
                </c:pt>
                <c:pt idx="1458">
                  <c:v>122.56684875488281</c:v>
                </c:pt>
                <c:pt idx="1459">
                  <c:v>122.64818572998047</c:v>
                </c:pt>
                <c:pt idx="1460">
                  <c:v>122.73336029052734</c:v>
                </c:pt>
                <c:pt idx="1461">
                  <c:v>122.81804656982422</c:v>
                </c:pt>
                <c:pt idx="1462">
                  <c:v>122.89884948730469</c:v>
                </c:pt>
                <c:pt idx="1463">
                  <c:v>122.9830322265625</c:v>
                </c:pt>
                <c:pt idx="1464">
                  <c:v>123.06810760498047</c:v>
                </c:pt>
                <c:pt idx="1465">
                  <c:v>123.15255737304688</c:v>
                </c:pt>
                <c:pt idx="1466">
                  <c:v>123.23389434814453</c:v>
                </c:pt>
                <c:pt idx="1467">
                  <c:v>123.31906890869141</c:v>
                </c:pt>
                <c:pt idx="1468">
                  <c:v>123.40375518798828</c:v>
                </c:pt>
                <c:pt idx="1469">
                  <c:v>123.48455810546875</c:v>
                </c:pt>
                <c:pt idx="1470">
                  <c:v>123.56874084472656</c:v>
                </c:pt>
                <c:pt idx="1471">
                  <c:v>123.65381622314453</c:v>
                </c:pt>
                <c:pt idx="1472">
                  <c:v>123.73826599121094</c:v>
                </c:pt>
                <c:pt idx="1473">
                  <c:v>123.81960296630859</c:v>
                </c:pt>
                <c:pt idx="1474">
                  <c:v>123.90477752685547</c:v>
                </c:pt>
                <c:pt idx="1475">
                  <c:v>123.98946380615234</c:v>
                </c:pt>
                <c:pt idx="1476">
                  <c:v>124.07026672363281</c:v>
                </c:pt>
                <c:pt idx="1477">
                  <c:v>124.15444946289063</c:v>
                </c:pt>
                <c:pt idx="1478">
                  <c:v>124.23952484130859</c:v>
                </c:pt>
                <c:pt idx="1479">
                  <c:v>124.32396697998047</c:v>
                </c:pt>
                <c:pt idx="1480">
                  <c:v>124.40531158447266</c:v>
                </c:pt>
                <c:pt idx="1481">
                  <c:v>124.490478515625</c:v>
                </c:pt>
                <c:pt idx="1482">
                  <c:v>124.57516479492188</c:v>
                </c:pt>
                <c:pt idx="1483">
                  <c:v>124.67099761962891</c:v>
                </c:pt>
                <c:pt idx="1484">
                  <c:v>124.74015045166016</c:v>
                </c:pt>
                <c:pt idx="1485">
                  <c:v>124.82522583007813</c:v>
                </c:pt>
                <c:pt idx="1486">
                  <c:v>124.90967559814453</c:v>
                </c:pt>
                <c:pt idx="1487">
                  <c:v>125.00574493408203</c:v>
                </c:pt>
                <c:pt idx="1488">
                  <c:v>125.07618713378906</c:v>
                </c:pt>
                <c:pt idx="1489">
                  <c:v>125.16087341308594</c:v>
                </c:pt>
                <c:pt idx="1490">
                  <c:v>125.25670623779297</c:v>
                </c:pt>
                <c:pt idx="1491">
                  <c:v>125.34039306640625</c:v>
                </c:pt>
                <c:pt idx="1492">
                  <c:v>125.42574310302734</c:v>
                </c:pt>
                <c:pt idx="1493">
                  <c:v>125.50815582275391</c:v>
                </c:pt>
                <c:pt idx="1494">
                  <c:v>125.59144592285156</c:v>
                </c:pt>
                <c:pt idx="1495">
                  <c:v>125.67691040039063</c:v>
                </c:pt>
                <c:pt idx="1496">
                  <c:v>125.75906372070313</c:v>
                </c:pt>
                <c:pt idx="1497">
                  <c:v>125.84241485595703</c:v>
                </c:pt>
                <c:pt idx="1498">
                  <c:v>125.92610168457031</c:v>
                </c:pt>
                <c:pt idx="1499">
                  <c:v>126.01145172119141</c:v>
                </c:pt>
                <c:pt idx="1500">
                  <c:v>126.09386444091797</c:v>
                </c:pt>
                <c:pt idx="1501">
                  <c:v>126.17715454101563</c:v>
                </c:pt>
                <c:pt idx="1502">
                  <c:v>126.26261901855469</c:v>
                </c:pt>
                <c:pt idx="1503">
                  <c:v>126.34477233886719</c:v>
                </c:pt>
                <c:pt idx="1504">
                  <c:v>126.42811584472656</c:v>
                </c:pt>
                <c:pt idx="1505">
                  <c:v>126.51181030273438</c:v>
                </c:pt>
                <c:pt idx="1506">
                  <c:v>126.59716033935547</c:v>
                </c:pt>
                <c:pt idx="1507">
                  <c:v>126.67957305908203</c:v>
                </c:pt>
                <c:pt idx="1508">
                  <c:v>126.76286315917969</c:v>
                </c:pt>
                <c:pt idx="1509">
                  <c:v>126.84832000732422</c:v>
                </c:pt>
                <c:pt idx="1510">
                  <c:v>126.93047332763672</c:v>
                </c:pt>
                <c:pt idx="1511">
                  <c:v>127.01382446289063</c:v>
                </c:pt>
                <c:pt idx="1512">
                  <c:v>127.09751892089844</c:v>
                </c:pt>
                <c:pt idx="1513">
                  <c:v>127.18286895751953</c:v>
                </c:pt>
                <c:pt idx="1514">
                  <c:v>127.26527404785156</c:v>
                </c:pt>
                <c:pt idx="1515">
                  <c:v>127.34857177734375</c:v>
                </c:pt>
                <c:pt idx="1516">
                  <c:v>127.43402862548828</c:v>
                </c:pt>
                <c:pt idx="1517">
                  <c:v>127.51618194580078</c:v>
                </c:pt>
                <c:pt idx="1518">
                  <c:v>127.59953308105469</c:v>
                </c:pt>
                <c:pt idx="1519">
                  <c:v>127.68321990966797</c:v>
                </c:pt>
                <c:pt idx="1520">
                  <c:v>127.76856994628906</c:v>
                </c:pt>
                <c:pt idx="1521">
                  <c:v>127.85098266601563</c:v>
                </c:pt>
                <c:pt idx="1522">
                  <c:v>127.93428039550781</c:v>
                </c:pt>
                <c:pt idx="1523">
                  <c:v>128.01972961425781</c:v>
                </c:pt>
                <c:pt idx="1524">
                  <c:v>128.10188293457031</c:v>
                </c:pt>
                <c:pt idx="1525">
                  <c:v>128.18524169921875</c:v>
                </c:pt>
                <c:pt idx="1526">
                  <c:v>128.26893615722656</c:v>
                </c:pt>
                <c:pt idx="1527">
                  <c:v>128.35427856445313</c:v>
                </c:pt>
                <c:pt idx="1528">
                  <c:v>128.43669128417969</c:v>
                </c:pt>
                <c:pt idx="1529">
                  <c:v>128.53599548339844</c:v>
                </c:pt>
                <c:pt idx="1530">
                  <c:v>128.60543823242188</c:v>
                </c:pt>
                <c:pt idx="1531">
                  <c:v>128.70054626464844</c:v>
                </c:pt>
                <c:pt idx="1532">
                  <c:v>128.78572082519531</c:v>
                </c:pt>
                <c:pt idx="1533">
                  <c:v>128.87055969238281</c:v>
                </c:pt>
                <c:pt idx="1534">
                  <c:v>128.95390319824219</c:v>
                </c:pt>
                <c:pt idx="1535">
                  <c:v>129.03550720214844</c:v>
                </c:pt>
                <c:pt idx="1536">
                  <c:v>129.1217041015625</c:v>
                </c:pt>
                <c:pt idx="1537">
                  <c:v>129.205078125</c:v>
                </c:pt>
                <c:pt idx="1538">
                  <c:v>129.2862548828125</c:v>
                </c:pt>
                <c:pt idx="1539">
                  <c:v>129.37142944335938</c:v>
                </c:pt>
                <c:pt idx="1540">
                  <c:v>129.45626831054688</c:v>
                </c:pt>
                <c:pt idx="1541">
                  <c:v>129.53961181640625</c:v>
                </c:pt>
                <c:pt idx="1542">
                  <c:v>129.62120056152344</c:v>
                </c:pt>
                <c:pt idx="1543">
                  <c:v>129.70741271972656</c:v>
                </c:pt>
                <c:pt idx="1544">
                  <c:v>129.79078674316406</c:v>
                </c:pt>
                <c:pt idx="1545">
                  <c:v>129.87196350097656</c:v>
                </c:pt>
                <c:pt idx="1546">
                  <c:v>129.95713806152344</c:v>
                </c:pt>
                <c:pt idx="1547">
                  <c:v>130.04197692871094</c:v>
                </c:pt>
                <c:pt idx="1548">
                  <c:v>130.12532043457031</c:v>
                </c:pt>
                <c:pt idx="1549">
                  <c:v>130.2069091796875</c:v>
                </c:pt>
                <c:pt idx="1550">
                  <c:v>130.29312133789063</c:v>
                </c:pt>
                <c:pt idx="1551">
                  <c:v>130.37649536132813</c:v>
                </c:pt>
                <c:pt idx="1552">
                  <c:v>130.45767211914063</c:v>
                </c:pt>
                <c:pt idx="1553">
                  <c:v>130.5428466796875</c:v>
                </c:pt>
                <c:pt idx="1554">
                  <c:v>130.627685546875</c:v>
                </c:pt>
                <c:pt idx="1555">
                  <c:v>130.71102905273438</c:v>
                </c:pt>
                <c:pt idx="1556">
                  <c:v>130.79261779785156</c:v>
                </c:pt>
                <c:pt idx="1557">
                  <c:v>130.87882995605469</c:v>
                </c:pt>
                <c:pt idx="1558">
                  <c:v>130.96218872070313</c:v>
                </c:pt>
                <c:pt idx="1559">
                  <c:v>131.04338073730469</c:v>
                </c:pt>
                <c:pt idx="1560">
                  <c:v>131.12855529785156</c:v>
                </c:pt>
                <c:pt idx="1561">
                  <c:v>131.21339416503906</c:v>
                </c:pt>
                <c:pt idx="1562">
                  <c:v>131.29673767089844</c:v>
                </c:pt>
                <c:pt idx="1563">
                  <c:v>131.37832641601563</c:v>
                </c:pt>
                <c:pt idx="1564">
                  <c:v>131.46452331542969</c:v>
                </c:pt>
                <c:pt idx="1565">
                  <c:v>131.54789733886719</c:v>
                </c:pt>
                <c:pt idx="1566">
                  <c:v>131.62908935546875</c:v>
                </c:pt>
                <c:pt idx="1567">
                  <c:v>131.71426391601563</c:v>
                </c:pt>
                <c:pt idx="1568">
                  <c:v>131.79908752441406</c:v>
                </c:pt>
                <c:pt idx="1569">
                  <c:v>131.88243103027344</c:v>
                </c:pt>
                <c:pt idx="1570">
                  <c:v>131.96403503417969</c:v>
                </c:pt>
                <c:pt idx="1571">
                  <c:v>132.05023193359375</c:v>
                </c:pt>
                <c:pt idx="1572">
                  <c:v>132.13360595703125</c:v>
                </c:pt>
                <c:pt idx="1573">
                  <c:v>132.2296142578125</c:v>
                </c:pt>
                <c:pt idx="1574">
                  <c:v>132.31507873535156</c:v>
                </c:pt>
                <c:pt idx="1575">
                  <c:v>132.38479614257813</c:v>
                </c:pt>
                <c:pt idx="1576">
                  <c:v>132.4681396484375</c:v>
                </c:pt>
                <c:pt idx="1577">
                  <c:v>132.5643310546875</c:v>
                </c:pt>
                <c:pt idx="1578">
                  <c:v>132.64801025390625</c:v>
                </c:pt>
                <c:pt idx="1579">
                  <c:v>132.73202514648438</c:v>
                </c:pt>
                <c:pt idx="1580">
                  <c:v>132.81532287597656</c:v>
                </c:pt>
                <c:pt idx="1581">
                  <c:v>132.90078735351563</c:v>
                </c:pt>
                <c:pt idx="1582">
                  <c:v>132.9827880859375</c:v>
                </c:pt>
                <c:pt idx="1583">
                  <c:v>133.0667724609375</c:v>
                </c:pt>
                <c:pt idx="1584">
                  <c:v>133.15003967285156</c:v>
                </c:pt>
                <c:pt idx="1585">
                  <c:v>133.23371887207031</c:v>
                </c:pt>
                <c:pt idx="1586">
                  <c:v>133.31773376464844</c:v>
                </c:pt>
                <c:pt idx="1587">
                  <c:v>133.40103149414063</c:v>
                </c:pt>
                <c:pt idx="1588">
                  <c:v>133.48649597167969</c:v>
                </c:pt>
                <c:pt idx="1589">
                  <c:v>133.56849670410156</c:v>
                </c:pt>
                <c:pt idx="1590">
                  <c:v>133.65248107910156</c:v>
                </c:pt>
                <c:pt idx="1591">
                  <c:v>133.73574829101563</c:v>
                </c:pt>
                <c:pt idx="1592">
                  <c:v>133.81942749023438</c:v>
                </c:pt>
                <c:pt idx="1593">
                  <c:v>133.9034423828125</c:v>
                </c:pt>
                <c:pt idx="1594">
                  <c:v>133.98674011230469</c:v>
                </c:pt>
                <c:pt idx="1595">
                  <c:v>134.07220458984375</c:v>
                </c:pt>
                <c:pt idx="1596">
                  <c:v>134.15420532226563</c:v>
                </c:pt>
                <c:pt idx="1597">
                  <c:v>134.23818969726563</c:v>
                </c:pt>
                <c:pt idx="1598">
                  <c:v>134.32145690917969</c:v>
                </c:pt>
                <c:pt idx="1599">
                  <c:v>134.40513610839844</c:v>
                </c:pt>
                <c:pt idx="1600">
                  <c:v>134.48915100097656</c:v>
                </c:pt>
                <c:pt idx="1601">
                  <c:v>134.57244873046875</c:v>
                </c:pt>
                <c:pt idx="1602">
                  <c:v>134.65791320800781</c:v>
                </c:pt>
                <c:pt idx="1603">
                  <c:v>134.73991394042969</c:v>
                </c:pt>
                <c:pt idx="1604">
                  <c:v>134.82388305664063</c:v>
                </c:pt>
                <c:pt idx="1605">
                  <c:v>134.90716552734375</c:v>
                </c:pt>
                <c:pt idx="1606">
                  <c:v>134.9908447265625</c:v>
                </c:pt>
                <c:pt idx="1607">
                  <c:v>135.07485961914063</c:v>
                </c:pt>
                <c:pt idx="1608">
                  <c:v>135.15815734863281</c:v>
                </c:pt>
                <c:pt idx="1609">
                  <c:v>135.24362182617188</c:v>
                </c:pt>
                <c:pt idx="1610">
                  <c:v>135.32562255859375</c:v>
                </c:pt>
                <c:pt idx="1611">
                  <c:v>135.40959167480469</c:v>
                </c:pt>
                <c:pt idx="1612">
                  <c:v>135.49285888671875</c:v>
                </c:pt>
                <c:pt idx="1613">
                  <c:v>135.57655334472656</c:v>
                </c:pt>
                <c:pt idx="1614">
                  <c:v>135.66056823730469</c:v>
                </c:pt>
                <c:pt idx="1615">
                  <c:v>135.75982666015625</c:v>
                </c:pt>
                <c:pt idx="1616">
                  <c:v>135.82931518554688</c:v>
                </c:pt>
                <c:pt idx="1617">
                  <c:v>135.92414855957031</c:v>
                </c:pt>
                <c:pt idx="1618">
                  <c:v>136.00834655761719</c:v>
                </c:pt>
                <c:pt idx="1619">
                  <c:v>136.0941162109375</c:v>
                </c:pt>
                <c:pt idx="1620">
                  <c:v>136.17489624023438</c:v>
                </c:pt>
                <c:pt idx="1621">
                  <c:v>136.25912475585938</c:v>
                </c:pt>
                <c:pt idx="1622">
                  <c:v>136.34553527832031</c:v>
                </c:pt>
                <c:pt idx="1623">
                  <c:v>136.42892456054688</c:v>
                </c:pt>
                <c:pt idx="1624">
                  <c:v>136.50985717773438</c:v>
                </c:pt>
                <c:pt idx="1625">
                  <c:v>136.59405517578125</c:v>
                </c:pt>
                <c:pt idx="1626">
                  <c:v>136.67982482910156</c:v>
                </c:pt>
                <c:pt idx="1627">
                  <c:v>136.76060485839844</c:v>
                </c:pt>
                <c:pt idx="1628">
                  <c:v>136.84483337402344</c:v>
                </c:pt>
                <c:pt idx="1629">
                  <c:v>136.93122863769531</c:v>
                </c:pt>
                <c:pt idx="1630">
                  <c:v>137.01461791992188</c:v>
                </c:pt>
                <c:pt idx="1631">
                  <c:v>137.09556579589844</c:v>
                </c:pt>
                <c:pt idx="1632">
                  <c:v>137.17976379394531</c:v>
                </c:pt>
                <c:pt idx="1633">
                  <c:v>137.26551818847656</c:v>
                </c:pt>
                <c:pt idx="1634">
                  <c:v>137.34629821777344</c:v>
                </c:pt>
                <c:pt idx="1635">
                  <c:v>137.4305419921875</c:v>
                </c:pt>
                <c:pt idx="1636">
                  <c:v>137.51693725585938</c:v>
                </c:pt>
                <c:pt idx="1637">
                  <c:v>137.60032653808594</c:v>
                </c:pt>
                <c:pt idx="1638">
                  <c:v>137.6812744140625</c:v>
                </c:pt>
                <c:pt idx="1639">
                  <c:v>137.76547241210938</c:v>
                </c:pt>
                <c:pt idx="1640">
                  <c:v>137.85122680664063</c:v>
                </c:pt>
                <c:pt idx="1641">
                  <c:v>137.9320068359375</c:v>
                </c:pt>
                <c:pt idx="1642">
                  <c:v>138.01625061035156</c:v>
                </c:pt>
                <c:pt idx="1643">
                  <c:v>138.10264587402344</c:v>
                </c:pt>
                <c:pt idx="1644">
                  <c:v>138.18603515625</c:v>
                </c:pt>
                <c:pt idx="1645">
                  <c:v>138.26698303222656</c:v>
                </c:pt>
                <c:pt idx="1646">
                  <c:v>138.35118103027344</c:v>
                </c:pt>
                <c:pt idx="1647">
                  <c:v>138.43693542480469</c:v>
                </c:pt>
                <c:pt idx="1648">
                  <c:v>138.51771545410156</c:v>
                </c:pt>
                <c:pt idx="1649">
                  <c:v>138.60195922851563</c:v>
                </c:pt>
                <c:pt idx="1650">
                  <c:v>138.6883544921875</c:v>
                </c:pt>
                <c:pt idx="1651">
                  <c:v>138.77174377441406</c:v>
                </c:pt>
                <c:pt idx="1652">
                  <c:v>138.85269165039063</c:v>
                </c:pt>
                <c:pt idx="1653">
                  <c:v>138.9368896484375</c:v>
                </c:pt>
                <c:pt idx="1654">
                  <c:v>139.02264404296875</c:v>
                </c:pt>
                <c:pt idx="1655">
                  <c:v>139.11846923828125</c:v>
                </c:pt>
                <c:pt idx="1656">
                  <c:v>139.20210266113281</c:v>
                </c:pt>
                <c:pt idx="1657">
                  <c:v>139.27406311035156</c:v>
                </c:pt>
                <c:pt idx="1658">
                  <c:v>139.35745239257813</c:v>
                </c:pt>
                <c:pt idx="1659">
                  <c:v>139.45335388183594</c:v>
                </c:pt>
                <c:pt idx="1660">
                  <c:v>139.53694152832031</c:v>
                </c:pt>
                <c:pt idx="1661">
                  <c:v>139.60835266113281</c:v>
                </c:pt>
                <c:pt idx="1662">
                  <c:v>139.70417785644531</c:v>
                </c:pt>
                <c:pt idx="1663">
                  <c:v>139.78781127929688</c:v>
                </c:pt>
                <c:pt idx="1664">
                  <c:v>139.87179565429688</c:v>
                </c:pt>
                <c:pt idx="1665">
                  <c:v>139.95573425292969</c:v>
                </c:pt>
                <c:pt idx="1666">
                  <c:v>140.0390625</c:v>
                </c:pt>
                <c:pt idx="1667">
                  <c:v>140.12265014648438</c:v>
                </c:pt>
                <c:pt idx="1668">
                  <c:v>140.20654296875</c:v>
                </c:pt>
                <c:pt idx="1669">
                  <c:v>140.28988647460938</c:v>
                </c:pt>
                <c:pt idx="1670">
                  <c:v>140.37351989746094</c:v>
                </c:pt>
                <c:pt idx="1671">
                  <c:v>140.45750427246094</c:v>
                </c:pt>
                <c:pt idx="1672">
                  <c:v>140.54144287109375</c:v>
                </c:pt>
                <c:pt idx="1673">
                  <c:v>140.62477111816406</c:v>
                </c:pt>
                <c:pt idx="1674">
                  <c:v>140.70835876464844</c:v>
                </c:pt>
                <c:pt idx="1675">
                  <c:v>140.79225158691406</c:v>
                </c:pt>
                <c:pt idx="1676">
                  <c:v>140.87559509277344</c:v>
                </c:pt>
                <c:pt idx="1677">
                  <c:v>140.959228515625</c:v>
                </c:pt>
                <c:pt idx="1678">
                  <c:v>141.043212890625</c:v>
                </c:pt>
                <c:pt idx="1679">
                  <c:v>141.12715148925781</c:v>
                </c:pt>
                <c:pt idx="1680">
                  <c:v>141.21047973632813</c:v>
                </c:pt>
                <c:pt idx="1681">
                  <c:v>141.2940673828125</c:v>
                </c:pt>
                <c:pt idx="1682">
                  <c:v>141.37796020507813</c:v>
                </c:pt>
                <c:pt idx="1683">
                  <c:v>141.4613037109375</c:v>
                </c:pt>
                <c:pt idx="1684">
                  <c:v>141.54493713378906</c:v>
                </c:pt>
                <c:pt idx="1685">
                  <c:v>141.62890625</c:v>
                </c:pt>
                <c:pt idx="1686">
                  <c:v>141.71286010742188</c:v>
                </c:pt>
                <c:pt idx="1687">
                  <c:v>141.79618835449219</c:v>
                </c:pt>
                <c:pt idx="1688">
                  <c:v>141.87977600097656</c:v>
                </c:pt>
                <c:pt idx="1689">
                  <c:v>141.96365356445313</c:v>
                </c:pt>
                <c:pt idx="1690">
                  <c:v>142.04701232910156</c:v>
                </c:pt>
                <c:pt idx="1691">
                  <c:v>142.13064575195313</c:v>
                </c:pt>
                <c:pt idx="1692">
                  <c:v>142.21461486816406</c:v>
                </c:pt>
                <c:pt idx="1693">
                  <c:v>142.29856872558594</c:v>
                </c:pt>
                <c:pt idx="1694">
                  <c:v>142.38189697265625</c:v>
                </c:pt>
                <c:pt idx="1695">
                  <c:v>142.46548461914063</c:v>
                </c:pt>
                <c:pt idx="1696">
                  <c:v>142.54936218261719</c:v>
                </c:pt>
                <c:pt idx="1697">
                  <c:v>142.63272094726563</c:v>
                </c:pt>
                <c:pt idx="1698">
                  <c:v>142.71633911132813</c:v>
                </c:pt>
                <c:pt idx="1699">
                  <c:v>142.80032348632813</c:v>
                </c:pt>
                <c:pt idx="1700">
                  <c:v>142.88427734375</c:v>
                </c:pt>
                <c:pt idx="1701">
                  <c:v>142.98214721679688</c:v>
                </c:pt>
                <c:pt idx="1702">
                  <c:v>143.06658935546875</c:v>
                </c:pt>
                <c:pt idx="1703">
                  <c:v>143.14791870117188</c:v>
                </c:pt>
                <c:pt idx="1704">
                  <c:v>143.23309326171875</c:v>
                </c:pt>
                <c:pt idx="1705">
                  <c:v>143.31777954101563</c:v>
                </c:pt>
                <c:pt idx="1706">
                  <c:v>143.39859008789063</c:v>
                </c:pt>
                <c:pt idx="1707">
                  <c:v>143.48277282714844</c:v>
                </c:pt>
                <c:pt idx="1708">
                  <c:v>143.56784057617188</c:v>
                </c:pt>
                <c:pt idx="1709">
                  <c:v>143.65229797363281</c:v>
                </c:pt>
                <c:pt idx="1710">
                  <c:v>143.73362731933594</c:v>
                </c:pt>
                <c:pt idx="1711">
                  <c:v>143.81880187988281</c:v>
                </c:pt>
                <c:pt idx="1712">
                  <c:v>143.90348815917969</c:v>
                </c:pt>
                <c:pt idx="1713">
                  <c:v>143.98429870605469</c:v>
                </c:pt>
                <c:pt idx="1714">
                  <c:v>144.0684814453125</c:v>
                </c:pt>
                <c:pt idx="1715">
                  <c:v>144.15354919433594</c:v>
                </c:pt>
                <c:pt idx="1716">
                  <c:v>144.23800659179688</c:v>
                </c:pt>
                <c:pt idx="1717">
                  <c:v>144.3193359375</c:v>
                </c:pt>
                <c:pt idx="1718">
                  <c:v>144.40451049804688</c:v>
                </c:pt>
                <c:pt idx="1719">
                  <c:v>144.48919677734375</c:v>
                </c:pt>
                <c:pt idx="1720">
                  <c:v>144.57000732421875</c:v>
                </c:pt>
                <c:pt idx="1721">
                  <c:v>144.65419006347656</c:v>
                </c:pt>
                <c:pt idx="1722">
                  <c:v>144.7392578125</c:v>
                </c:pt>
                <c:pt idx="1723">
                  <c:v>144.82371520996094</c:v>
                </c:pt>
                <c:pt idx="1724">
                  <c:v>144.90504455566406</c:v>
                </c:pt>
                <c:pt idx="1725">
                  <c:v>144.99021911621094</c:v>
                </c:pt>
                <c:pt idx="1726">
                  <c:v>145.07490539550781</c:v>
                </c:pt>
                <c:pt idx="1727">
                  <c:v>145.15570068359375</c:v>
                </c:pt>
                <c:pt idx="1728">
                  <c:v>145.23989868164063</c:v>
                </c:pt>
                <c:pt idx="1729">
                  <c:v>145.32496643066406</c:v>
                </c:pt>
                <c:pt idx="1730">
                  <c:v>145.40940856933594</c:v>
                </c:pt>
                <c:pt idx="1731">
                  <c:v>145.49075317382813</c:v>
                </c:pt>
                <c:pt idx="1732">
                  <c:v>145.575927734375</c:v>
                </c:pt>
                <c:pt idx="1733">
                  <c:v>145.66061401367188</c:v>
                </c:pt>
                <c:pt idx="1734">
                  <c:v>145.74140930175781</c:v>
                </c:pt>
                <c:pt idx="1735">
                  <c:v>145.82559204101563</c:v>
                </c:pt>
                <c:pt idx="1736">
                  <c:v>145.91067504882813</c:v>
                </c:pt>
                <c:pt idx="1737">
                  <c:v>145.9951171875</c:v>
                </c:pt>
                <c:pt idx="1738">
                  <c:v>146.07646179199219</c:v>
                </c:pt>
                <c:pt idx="1739">
                  <c:v>146.16163635253906</c:v>
                </c:pt>
                <c:pt idx="1740">
                  <c:v>146.24632263183594</c:v>
                </c:pt>
                <c:pt idx="1741">
                  <c:v>146.34214782714844</c:v>
                </c:pt>
                <c:pt idx="1742">
                  <c:v>146.42584228515625</c:v>
                </c:pt>
                <c:pt idx="1743">
                  <c:v>146.49638366699219</c:v>
                </c:pt>
                <c:pt idx="1744">
                  <c:v>146.58082580566406</c:v>
                </c:pt>
                <c:pt idx="1745">
                  <c:v>146.67689514160156</c:v>
                </c:pt>
                <c:pt idx="1746">
                  <c:v>146.76235961914063</c:v>
                </c:pt>
                <c:pt idx="1747">
                  <c:v>146.83203125</c:v>
                </c:pt>
                <c:pt idx="1748">
                  <c:v>146.9278564453125</c:v>
                </c:pt>
                <c:pt idx="1749">
                  <c:v>147.01155090332031</c:v>
                </c:pt>
                <c:pt idx="1750">
                  <c:v>147.09689331054688</c:v>
                </c:pt>
                <c:pt idx="1751">
                  <c:v>147.17930603027344</c:v>
                </c:pt>
                <c:pt idx="1752">
                  <c:v>147.26260375976563</c:v>
                </c:pt>
                <c:pt idx="1753">
                  <c:v>147.34806823730469</c:v>
                </c:pt>
                <c:pt idx="1754">
                  <c:v>147.43020629882813</c:v>
                </c:pt>
                <c:pt idx="1755">
                  <c:v>147.51356506347656</c:v>
                </c:pt>
                <c:pt idx="1756">
                  <c:v>147.59725952148438</c:v>
                </c:pt>
                <c:pt idx="1757">
                  <c:v>147.68260192871094</c:v>
                </c:pt>
                <c:pt idx="1758">
                  <c:v>147.7650146484375</c:v>
                </c:pt>
                <c:pt idx="1759">
                  <c:v>147.84831237792969</c:v>
                </c:pt>
                <c:pt idx="1760">
                  <c:v>147.93376159667969</c:v>
                </c:pt>
                <c:pt idx="1761">
                  <c:v>148.01591491699219</c:v>
                </c:pt>
                <c:pt idx="1762">
                  <c:v>148.09927368164063</c:v>
                </c:pt>
                <c:pt idx="1763">
                  <c:v>148.18296813964844</c:v>
                </c:pt>
                <c:pt idx="1764">
                  <c:v>148.268310546875</c:v>
                </c:pt>
                <c:pt idx="1765">
                  <c:v>148.35072326660156</c:v>
                </c:pt>
                <c:pt idx="1766">
                  <c:v>148.43402099609375</c:v>
                </c:pt>
                <c:pt idx="1767">
                  <c:v>148.51947021484375</c:v>
                </c:pt>
                <c:pt idx="1768">
                  <c:v>148.60162353515625</c:v>
                </c:pt>
                <c:pt idx="1769">
                  <c:v>148.68498229980469</c:v>
                </c:pt>
                <c:pt idx="1770">
                  <c:v>148.76866149902344</c:v>
                </c:pt>
                <c:pt idx="1771">
                  <c:v>148.85401916503906</c:v>
                </c:pt>
                <c:pt idx="1772">
                  <c:v>148.93643188476563</c:v>
                </c:pt>
                <c:pt idx="1773">
                  <c:v>149.01971435546875</c:v>
                </c:pt>
                <c:pt idx="1774">
                  <c:v>149.10517883300781</c:v>
                </c:pt>
                <c:pt idx="1775">
                  <c:v>149.18733215332031</c:v>
                </c:pt>
                <c:pt idx="1776">
                  <c:v>149.27069091796875</c:v>
                </c:pt>
                <c:pt idx="1777">
                  <c:v>149.3543701171875</c:v>
                </c:pt>
                <c:pt idx="1778">
                  <c:v>149.43972778320313</c:v>
                </c:pt>
                <c:pt idx="1779">
                  <c:v>149.52214050292969</c:v>
                </c:pt>
                <c:pt idx="1780">
                  <c:v>149.60542297363281</c:v>
                </c:pt>
                <c:pt idx="1781">
                  <c:v>149.69088745117188</c:v>
                </c:pt>
                <c:pt idx="1782">
                  <c:v>149.77304077148438</c:v>
                </c:pt>
                <c:pt idx="1783">
                  <c:v>149.85638427734375</c:v>
                </c:pt>
                <c:pt idx="1784">
                  <c:v>149.94007873535156</c:v>
                </c:pt>
                <c:pt idx="1785">
                  <c:v>150.02543640136719</c:v>
                </c:pt>
                <c:pt idx="1786">
                  <c:v>150.12094116210938</c:v>
                </c:pt>
                <c:pt idx="1787">
                  <c:v>150.2071533203125</c:v>
                </c:pt>
                <c:pt idx="1788">
                  <c:v>150.27659606933594</c:v>
                </c:pt>
                <c:pt idx="1789">
                  <c:v>150.3717041015625</c:v>
                </c:pt>
                <c:pt idx="1790">
                  <c:v>150.45687866210938</c:v>
                </c:pt>
                <c:pt idx="1791">
                  <c:v>150.54171752929688</c:v>
                </c:pt>
                <c:pt idx="1792">
                  <c:v>150.62506103515625</c:v>
                </c:pt>
                <c:pt idx="1793">
                  <c:v>150.70664978027344</c:v>
                </c:pt>
                <c:pt idx="1794">
                  <c:v>150.79286193847656</c:v>
                </c:pt>
                <c:pt idx="1795">
                  <c:v>150.876220703125</c:v>
                </c:pt>
                <c:pt idx="1796">
                  <c:v>150.95741271972656</c:v>
                </c:pt>
                <c:pt idx="1797">
                  <c:v>151.04258728027344</c:v>
                </c:pt>
                <c:pt idx="1798">
                  <c:v>151.12741088867188</c:v>
                </c:pt>
                <c:pt idx="1799">
                  <c:v>151.21076965332031</c:v>
                </c:pt>
                <c:pt idx="1800">
                  <c:v>151.2923583984375</c:v>
                </c:pt>
                <c:pt idx="1801">
                  <c:v>151.37855529785156</c:v>
                </c:pt>
                <c:pt idx="1802">
                  <c:v>151.46192932128906</c:v>
                </c:pt>
                <c:pt idx="1803">
                  <c:v>151.54312133789063</c:v>
                </c:pt>
                <c:pt idx="1804">
                  <c:v>151.6282958984375</c:v>
                </c:pt>
                <c:pt idx="1805">
                  <c:v>151.71311950683594</c:v>
                </c:pt>
                <c:pt idx="1806">
                  <c:v>151.79646301269531</c:v>
                </c:pt>
                <c:pt idx="1807">
                  <c:v>151.87806701660156</c:v>
                </c:pt>
                <c:pt idx="1808">
                  <c:v>151.96426391601563</c:v>
                </c:pt>
                <c:pt idx="1809">
                  <c:v>152.04763793945313</c:v>
                </c:pt>
                <c:pt idx="1810">
                  <c:v>152.12882995605469</c:v>
                </c:pt>
                <c:pt idx="1811">
                  <c:v>152.21400451660156</c:v>
                </c:pt>
                <c:pt idx="1812">
                  <c:v>152.298828125</c:v>
                </c:pt>
                <c:pt idx="1813">
                  <c:v>152.38217163085938</c:v>
                </c:pt>
                <c:pt idx="1814">
                  <c:v>152.46377563476563</c:v>
                </c:pt>
                <c:pt idx="1815">
                  <c:v>152.54997253417969</c:v>
                </c:pt>
                <c:pt idx="1816">
                  <c:v>152.63334655761719</c:v>
                </c:pt>
                <c:pt idx="1817">
                  <c:v>152.71452331542969</c:v>
                </c:pt>
                <c:pt idx="1818">
                  <c:v>152.79969787597656</c:v>
                </c:pt>
                <c:pt idx="1819">
                  <c:v>152.88453674316406</c:v>
                </c:pt>
                <c:pt idx="1820">
                  <c:v>152.96788024902344</c:v>
                </c:pt>
                <c:pt idx="1821">
                  <c:v>153.04948425292969</c:v>
                </c:pt>
                <c:pt idx="1822">
                  <c:v>153.13568115234375</c:v>
                </c:pt>
                <c:pt idx="1823">
                  <c:v>153.21905517578125</c:v>
                </c:pt>
                <c:pt idx="1824">
                  <c:v>153.30023193359375</c:v>
                </c:pt>
                <c:pt idx="1825">
                  <c:v>153.38540649414063</c:v>
                </c:pt>
                <c:pt idx="1826">
                  <c:v>153.47024536132813</c:v>
                </c:pt>
                <c:pt idx="1827">
                  <c:v>153.5535888671875</c:v>
                </c:pt>
                <c:pt idx="1828">
                  <c:v>153.6497802734375</c:v>
                </c:pt>
                <c:pt idx="1829">
                  <c:v>153.72138977050781</c:v>
                </c:pt>
                <c:pt idx="1830">
                  <c:v>153.80476379394531</c:v>
                </c:pt>
                <c:pt idx="1831">
                  <c:v>153.90077209472656</c:v>
                </c:pt>
                <c:pt idx="1832">
                  <c:v>153.98623657226563</c:v>
                </c:pt>
                <c:pt idx="1833">
                  <c:v>154.0682373046875</c:v>
                </c:pt>
                <c:pt idx="1834">
                  <c:v>154.1522216796875</c:v>
                </c:pt>
                <c:pt idx="1835">
                  <c:v>154.23548889160156</c:v>
                </c:pt>
                <c:pt idx="1836">
                  <c:v>154.31916809082031</c:v>
                </c:pt>
                <c:pt idx="1837">
                  <c:v>154.40318298339844</c:v>
                </c:pt>
                <c:pt idx="1838">
                  <c:v>154.48648071289063</c:v>
                </c:pt>
                <c:pt idx="1839">
                  <c:v>154.57194519042969</c:v>
                </c:pt>
                <c:pt idx="1840">
                  <c:v>154.65394592285156</c:v>
                </c:pt>
                <c:pt idx="1841">
                  <c:v>154.7379150390625</c:v>
                </c:pt>
                <c:pt idx="1842">
                  <c:v>154.82119750976563</c:v>
                </c:pt>
                <c:pt idx="1843">
                  <c:v>154.90487670898438</c:v>
                </c:pt>
                <c:pt idx="1844">
                  <c:v>154.9888916015625</c:v>
                </c:pt>
                <c:pt idx="1845">
                  <c:v>155.07218933105469</c:v>
                </c:pt>
                <c:pt idx="1846">
                  <c:v>155.15763854980469</c:v>
                </c:pt>
                <c:pt idx="1847">
                  <c:v>155.23963928222656</c:v>
                </c:pt>
                <c:pt idx="1848">
                  <c:v>155.32362365722656</c:v>
                </c:pt>
                <c:pt idx="1849">
                  <c:v>155.40689086914063</c:v>
                </c:pt>
                <c:pt idx="1850">
                  <c:v>155.49058532714844</c:v>
                </c:pt>
                <c:pt idx="1851">
                  <c:v>155.57460021972656</c:v>
                </c:pt>
                <c:pt idx="1852">
                  <c:v>155.65789794921875</c:v>
                </c:pt>
                <c:pt idx="1853">
                  <c:v>155.74334716796875</c:v>
                </c:pt>
                <c:pt idx="1854">
                  <c:v>155.82534790039063</c:v>
                </c:pt>
                <c:pt idx="1855">
                  <c:v>155.90933227539063</c:v>
                </c:pt>
                <c:pt idx="1856">
                  <c:v>155.99259948730469</c:v>
                </c:pt>
                <c:pt idx="1857">
                  <c:v>156.07627868652344</c:v>
                </c:pt>
                <c:pt idx="1858">
                  <c:v>156.16029357910156</c:v>
                </c:pt>
                <c:pt idx="1859">
                  <c:v>156.24360656738281</c:v>
                </c:pt>
                <c:pt idx="1860">
                  <c:v>156.32905578613281</c:v>
                </c:pt>
                <c:pt idx="1861">
                  <c:v>156.41105651855469</c:v>
                </c:pt>
                <c:pt idx="1862">
                  <c:v>156.49504089355469</c:v>
                </c:pt>
                <c:pt idx="1863">
                  <c:v>156.57830810546875</c:v>
                </c:pt>
                <c:pt idx="1864">
                  <c:v>156.6619873046875</c:v>
                </c:pt>
                <c:pt idx="1865">
                  <c:v>156.74600219726563</c:v>
                </c:pt>
                <c:pt idx="1866">
                  <c:v>156.82929992675781</c:v>
                </c:pt>
                <c:pt idx="1867">
                  <c:v>156.91476440429688</c:v>
                </c:pt>
                <c:pt idx="1868">
                  <c:v>156.99676513671875</c:v>
                </c:pt>
                <c:pt idx="1869">
                  <c:v>157.08074951171875</c:v>
                </c:pt>
                <c:pt idx="1870">
                  <c:v>157.16401672363281</c:v>
                </c:pt>
                <c:pt idx="1871">
                  <c:v>157.26033020019531</c:v>
                </c:pt>
                <c:pt idx="1872">
                  <c:v>157.34457397460938</c:v>
                </c:pt>
                <c:pt idx="1873">
                  <c:v>157.43096923828125</c:v>
                </c:pt>
                <c:pt idx="1874">
                  <c:v>157.50047302246094</c:v>
                </c:pt>
                <c:pt idx="1875">
                  <c:v>157.59530639648438</c:v>
                </c:pt>
                <c:pt idx="1876">
                  <c:v>157.67950439453125</c:v>
                </c:pt>
                <c:pt idx="1877">
                  <c:v>157.7652587890625</c:v>
                </c:pt>
                <c:pt idx="1878">
                  <c:v>157.84603881835938</c:v>
                </c:pt>
                <c:pt idx="1879">
                  <c:v>157.93028259277344</c:v>
                </c:pt>
                <c:pt idx="1880">
                  <c:v>158.01667785644531</c:v>
                </c:pt>
                <c:pt idx="1881">
                  <c:v>158.10006713867188</c:v>
                </c:pt>
                <c:pt idx="1882">
                  <c:v>158.18101501464844</c:v>
                </c:pt>
                <c:pt idx="1883">
                  <c:v>158.26521301269531</c:v>
                </c:pt>
                <c:pt idx="1884">
                  <c:v>158.35096740722656</c:v>
                </c:pt>
                <c:pt idx="1885">
                  <c:v>158.43174743652344</c:v>
                </c:pt>
                <c:pt idx="1886">
                  <c:v>158.5159912109375</c:v>
                </c:pt>
                <c:pt idx="1887">
                  <c:v>158.60238647460938</c:v>
                </c:pt>
                <c:pt idx="1888">
                  <c:v>158.68577575683594</c:v>
                </c:pt>
                <c:pt idx="1889">
                  <c:v>158.7667236328125</c:v>
                </c:pt>
                <c:pt idx="1890">
                  <c:v>158.85092163085938</c:v>
                </c:pt>
                <c:pt idx="1891">
                  <c:v>158.93667602539063</c:v>
                </c:pt>
                <c:pt idx="1892">
                  <c:v>159.0174560546875</c:v>
                </c:pt>
                <c:pt idx="1893">
                  <c:v>159.10169982910156</c:v>
                </c:pt>
                <c:pt idx="1894">
                  <c:v>159.18809509277344</c:v>
                </c:pt>
                <c:pt idx="1895">
                  <c:v>159.271484375</c:v>
                </c:pt>
                <c:pt idx="1896">
                  <c:v>159.3524169921875</c:v>
                </c:pt>
                <c:pt idx="1897">
                  <c:v>159.43663024902344</c:v>
                </c:pt>
                <c:pt idx="1898">
                  <c:v>159.52238464355469</c:v>
                </c:pt>
                <c:pt idx="1899">
                  <c:v>159.60316467285156</c:v>
                </c:pt>
                <c:pt idx="1900">
                  <c:v>159.68740844726563</c:v>
                </c:pt>
                <c:pt idx="1901">
                  <c:v>159.7738037109375</c:v>
                </c:pt>
                <c:pt idx="1902">
                  <c:v>159.85719299316406</c:v>
                </c:pt>
                <c:pt idx="1903">
                  <c:v>159.93812561035156</c:v>
                </c:pt>
                <c:pt idx="1904">
                  <c:v>160.0223388671875</c:v>
                </c:pt>
                <c:pt idx="1905">
                  <c:v>160.10809326171875</c:v>
                </c:pt>
                <c:pt idx="1906">
                  <c:v>160.18887329101563</c:v>
                </c:pt>
                <c:pt idx="1907">
                  <c:v>160.27311706542969</c:v>
                </c:pt>
                <c:pt idx="1908">
                  <c:v>160.35951232910156</c:v>
                </c:pt>
                <c:pt idx="1909">
                  <c:v>160.44290161132813</c:v>
                </c:pt>
                <c:pt idx="1910">
                  <c:v>160.53880310058594</c:v>
                </c:pt>
                <c:pt idx="1911">
                  <c:v>160.6080322265625</c:v>
                </c:pt>
                <c:pt idx="1912">
                  <c:v>160.69380187988281</c:v>
                </c:pt>
                <c:pt idx="1913">
                  <c:v>160.78962707519531</c:v>
                </c:pt>
                <c:pt idx="1914">
                  <c:v>160.87326049804688</c:v>
                </c:pt>
                <c:pt idx="1915">
                  <c:v>160.94522094726563</c:v>
                </c:pt>
                <c:pt idx="1916">
                  <c:v>161.02861022949219</c:v>
                </c:pt>
                <c:pt idx="1917">
                  <c:v>161.12451171875</c:v>
                </c:pt>
                <c:pt idx="1918">
                  <c:v>161.20809936523438</c:v>
                </c:pt>
                <c:pt idx="1919">
                  <c:v>161.29197692871094</c:v>
                </c:pt>
                <c:pt idx="1920">
                  <c:v>161.37533569335938</c:v>
                </c:pt>
                <c:pt idx="1921">
                  <c:v>161.45896911621094</c:v>
                </c:pt>
                <c:pt idx="1922">
                  <c:v>161.54293823242188</c:v>
                </c:pt>
                <c:pt idx="1923">
                  <c:v>161.62689208984375</c:v>
                </c:pt>
                <c:pt idx="1924">
                  <c:v>161.71022033691406</c:v>
                </c:pt>
                <c:pt idx="1925">
                  <c:v>161.79380798339844</c:v>
                </c:pt>
                <c:pt idx="1926">
                  <c:v>161.877685546875</c:v>
                </c:pt>
                <c:pt idx="1927">
                  <c:v>161.96104431152344</c:v>
                </c:pt>
                <c:pt idx="1928">
                  <c:v>162.044677734375</c:v>
                </c:pt>
                <c:pt idx="1929">
                  <c:v>162.12864685058594</c:v>
                </c:pt>
                <c:pt idx="1930">
                  <c:v>162.21260070800781</c:v>
                </c:pt>
                <c:pt idx="1931">
                  <c:v>162.29592895507813</c:v>
                </c:pt>
                <c:pt idx="1932">
                  <c:v>162.3795166015625</c:v>
                </c:pt>
                <c:pt idx="1933">
                  <c:v>162.46339416503906</c:v>
                </c:pt>
                <c:pt idx="1934">
                  <c:v>162.5467529296875</c:v>
                </c:pt>
                <c:pt idx="1935">
                  <c:v>162.63037109375</c:v>
                </c:pt>
                <c:pt idx="1936">
                  <c:v>162.71435546875</c:v>
                </c:pt>
                <c:pt idx="1937">
                  <c:v>162.79830932617188</c:v>
                </c:pt>
                <c:pt idx="1938">
                  <c:v>162.88163757324219</c:v>
                </c:pt>
                <c:pt idx="1939">
                  <c:v>162.96522521972656</c:v>
                </c:pt>
                <c:pt idx="1940">
                  <c:v>163.04910278320313</c:v>
                </c:pt>
                <c:pt idx="1941">
                  <c:v>163.1324462890625</c:v>
                </c:pt>
                <c:pt idx="1942">
                  <c:v>163.21607971191406</c:v>
                </c:pt>
                <c:pt idx="1943">
                  <c:v>163.30006408691406</c:v>
                </c:pt>
                <c:pt idx="1944">
                  <c:v>163.38401794433594</c:v>
                </c:pt>
                <c:pt idx="1945">
                  <c:v>163.46733093261719</c:v>
                </c:pt>
                <c:pt idx="1946">
                  <c:v>163.55093383789063</c:v>
                </c:pt>
                <c:pt idx="1947">
                  <c:v>163.63481140136719</c:v>
                </c:pt>
                <c:pt idx="1948">
                  <c:v>163.71815490722656</c:v>
                </c:pt>
                <c:pt idx="1949">
                  <c:v>163.80178833007813</c:v>
                </c:pt>
                <c:pt idx="1950">
                  <c:v>163.88577270507813</c:v>
                </c:pt>
                <c:pt idx="1951">
                  <c:v>163.9697265625</c:v>
                </c:pt>
                <c:pt idx="1952">
                  <c:v>164.05303955078125</c:v>
                </c:pt>
                <c:pt idx="1953">
                  <c:v>164.13662719726563</c:v>
                </c:pt>
                <c:pt idx="1954">
                  <c:v>164.22052001953125</c:v>
                </c:pt>
                <c:pt idx="1955">
                  <c:v>164.31854248046875</c:v>
                </c:pt>
                <c:pt idx="1956">
                  <c:v>164.40322875976563</c:v>
                </c:pt>
                <c:pt idx="1957">
                  <c:v>164.48403930664063</c:v>
                </c:pt>
                <c:pt idx="1958">
                  <c:v>164.56822204589844</c:v>
                </c:pt>
                <c:pt idx="1959">
                  <c:v>164.65328979492188</c:v>
                </c:pt>
                <c:pt idx="1960">
                  <c:v>164.73773193359375</c:v>
                </c:pt>
                <c:pt idx="1961">
                  <c:v>164.81907653808594</c:v>
                </c:pt>
                <c:pt idx="1962">
                  <c:v>164.90425109863281</c:v>
                </c:pt>
                <c:pt idx="1963">
                  <c:v>164.98893737792969</c:v>
                </c:pt>
                <c:pt idx="1964">
                  <c:v>165.06973266601563</c:v>
                </c:pt>
                <c:pt idx="1965">
                  <c:v>165.15391540527344</c:v>
                </c:pt>
                <c:pt idx="1966">
                  <c:v>165.23899841308594</c:v>
                </c:pt>
                <c:pt idx="1967">
                  <c:v>165.32344055175781</c:v>
                </c:pt>
                <c:pt idx="1968">
                  <c:v>165.40478515625</c:v>
                </c:pt>
                <c:pt idx="1969">
                  <c:v>165.48995971679688</c:v>
                </c:pt>
                <c:pt idx="1970">
                  <c:v>165.57464599609375</c:v>
                </c:pt>
                <c:pt idx="1971">
                  <c:v>165.65544128417969</c:v>
                </c:pt>
                <c:pt idx="1972">
                  <c:v>165.7396240234375</c:v>
                </c:pt>
                <c:pt idx="1973">
                  <c:v>165.82470703125</c:v>
                </c:pt>
                <c:pt idx="1974">
                  <c:v>165.90914916992188</c:v>
                </c:pt>
                <c:pt idx="1975">
                  <c:v>165.99049377441406</c:v>
                </c:pt>
                <c:pt idx="1976">
                  <c:v>166.07566833496094</c:v>
                </c:pt>
                <c:pt idx="1977">
                  <c:v>166.16035461425781</c:v>
                </c:pt>
                <c:pt idx="1978">
                  <c:v>166.24114990234375</c:v>
                </c:pt>
                <c:pt idx="1979">
                  <c:v>166.32533264160156</c:v>
                </c:pt>
                <c:pt idx="1980">
                  <c:v>166.41041564941406</c:v>
                </c:pt>
                <c:pt idx="1981">
                  <c:v>166.49485778808594</c:v>
                </c:pt>
                <c:pt idx="1982">
                  <c:v>166.57620239257813</c:v>
                </c:pt>
                <c:pt idx="1983">
                  <c:v>166.661376953125</c:v>
                </c:pt>
                <c:pt idx="1984">
                  <c:v>166.74606323242188</c:v>
                </c:pt>
                <c:pt idx="1985">
                  <c:v>166.82685852050781</c:v>
                </c:pt>
                <c:pt idx="1986">
                  <c:v>166.91104125976563</c:v>
                </c:pt>
                <c:pt idx="1987">
                  <c:v>166.99612426757813</c:v>
                </c:pt>
                <c:pt idx="1988">
                  <c:v>167.08056640625</c:v>
                </c:pt>
                <c:pt idx="1989">
                  <c:v>167.16191101074219</c:v>
                </c:pt>
                <c:pt idx="1990">
                  <c:v>167.2470703125</c:v>
                </c:pt>
                <c:pt idx="1991">
                  <c:v>167.33177185058594</c:v>
                </c:pt>
                <c:pt idx="1992">
                  <c:v>167.41256713867188</c:v>
                </c:pt>
                <c:pt idx="1993">
                  <c:v>167.49674987792969</c:v>
                </c:pt>
                <c:pt idx="1994">
                  <c:v>167.58183288574219</c:v>
                </c:pt>
                <c:pt idx="1995">
                  <c:v>167.66627502441406</c:v>
                </c:pt>
                <c:pt idx="1996">
                  <c:v>167.76234436035156</c:v>
                </c:pt>
                <c:pt idx="1997">
                  <c:v>167.83277893066406</c:v>
                </c:pt>
                <c:pt idx="1998">
                  <c:v>167.91746520996094</c:v>
                </c:pt>
                <c:pt idx="1999">
                  <c:v>168</c:v>
                </c:pt>
              </c:numCache>
            </c:numRef>
          </c:xVal>
          <c:yVal>
            <c:numRef>
              <c:f>'Conc Profiles CSys(CPlasma)'!$D$32:$BYA$32</c:f>
              <c:numCache>
                <c:formatCode>0.00E+00</c:formatCode>
                <c:ptCount val="2000"/>
                <c:pt idx="0">
                  <c:v>0</c:v>
                </c:pt>
                <c:pt idx="1">
                  <c:v>4.2134773684665561E-3</c:v>
                </c:pt>
                <c:pt idx="2">
                  <c:v>3.6477735638618468E-2</c:v>
                </c:pt>
                <c:pt idx="3">
                  <c:v>0.10130247212946415</c:v>
                </c:pt>
                <c:pt idx="4">
                  <c:v>0.19234513640403747</c:v>
                </c:pt>
                <c:pt idx="5">
                  <c:v>0.30387517958879473</c:v>
                </c:pt>
                <c:pt idx="6">
                  <c:v>0.43134204596281051</c:v>
                </c:pt>
                <c:pt idx="7">
                  <c:v>0.57047247588634498</c:v>
                </c:pt>
                <c:pt idx="8">
                  <c:v>0.70557471215724943</c:v>
                </c:pt>
                <c:pt idx="9">
                  <c:v>0.85336585640907292</c:v>
                </c:pt>
                <c:pt idx="10">
                  <c:v>0.98293609023094175</c:v>
                </c:pt>
                <c:pt idx="11">
                  <c:v>1.1091846644878387</c:v>
                </c:pt>
                <c:pt idx="12">
                  <c:v>1.219970566034317</c:v>
                </c:pt>
                <c:pt idx="13">
                  <c:v>1.3350189566612243</c:v>
                </c:pt>
                <c:pt idx="14">
                  <c:v>1.4532392561435699</c:v>
                </c:pt>
                <c:pt idx="15">
                  <c:v>1.5535541534423829</c:v>
                </c:pt>
                <c:pt idx="16">
                  <c:v>1.6404974102973937</c:v>
                </c:pt>
                <c:pt idx="17">
                  <c:v>1.7313973426818847</c:v>
                </c:pt>
                <c:pt idx="18">
                  <c:v>1.8033685505390167</c:v>
                </c:pt>
                <c:pt idx="19">
                  <c:v>1.8737919867038726</c:v>
                </c:pt>
                <c:pt idx="20">
                  <c:v>1.9375055670738219</c:v>
                </c:pt>
                <c:pt idx="21">
                  <c:v>1.9914194941520691</c:v>
                </c:pt>
                <c:pt idx="22">
                  <c:v>2.0425427317619325</c:v>
                </c:pt>
                <c:pt idx="23">
                  <c:v>2.0895437717437746</c:v>
                </c:pt>
                <c:pt idx="24">
                  <c:v>2.1286056518554686</c:v>
                </c:pt>
                <c:pt idx="25">
                  <c:v>2.1716526985168456</c:v>
                </c:pt>
                <c:pt idx="26">
                  <c:v>2.2182220458984374</c:v>
                </c:pt>
                <c:pt idx="27">
                  <c:v>2.251805305480957</c:v>
                </c:pt>
                <c:pt idx="28">
                  <c:v>2.2817806839942931</c:v>
                </c:pt>
                <c:pt idx="29">
                  <c:v>2.3079266428947451</c:v>
                </c:pt>
                <c:pt idx="30">
                  <c:v>2.330922591686249</c:v>
                </c:pt>
                <c:pt idx="31">
                  <c:v>2.3516869425773623</c:v>
                </c:pt>
                <c:pt idx="32">
                  <c:v>2.36164014339447</c:v>
                </c:pt>
                <c:pt idx="33">
                  <c:v>2.3692334651947022</c:v>
                </c:pt>
                <c:pt idx="34">
                  <c:v>2.3935192942619326</c:v>
                </c:pt>
                <c:pt idx="35">
                  <c:v>2.4076038599014282</c:v>
                </c:pt>
                <c:pt idx="36">
                  <c:v>2.4155067801475525</c:v>
                </c:pt>
                <c:pt idx="37">
                  <c:v>2.4212991476058958</c:v>
                </c:pt>
                <c:pt idx="38">
                  <c:v>2.4255227923393252</c:v>
                </c:pt>
                <c:pt idx="39">
                  <c:v>2.4289103507995606</c:v>
                </c:pt>
                <c:pt idx="40">
                  <c:v>2.4258283853530882</c:v>
                </c:pt>
                <c:pt idx="41">
                  <c:v>2.4253622412681581</c:v>
                </c:pt>
                <c:pt idx="42">
                  <c:v>2.4190539956092834</c:v>
                </c:pt>
                <c:pt idx="43">
                  <c:v>2.406736934185028</c:v>
                </c:pt>
                <c:pt idx="44">
                  <c:v>2.3946011900901794</c:v>
                </c:pt>
                <c:pt idx="45">
                  <c:v>2.3815121889114379</c:v>
                </c:pt>
                <c:pt idx="46">
                  <c:v>2.3695787787437439</c:v>
                </c:pt>
                <c:pt idx="47">
                  <c:v>2.3593001127243043</c:v>
                </c:pt>
                <c:pt idx="48">
                  <c:v>2.3488171219825746</c:v>
                </c:pt>
                <c:pt idx="49">
                  <c:v>2.3387113332748415</c:v>
                </c:pt>
                <c:pt idx="50">
                  <c:v>2.3284563183784486</c:v>
                </c:pt>
                <c:pt idx="51">
                  <c:v>2.3210814714431764</c:v>
                </c:pt>
                <c:pt idx="52">
                  <c:v>2.3139934539794922</c:v>
                </c:pt>
                <c:pt idx="53">
                  <c:v>2.3007194280624388</c:v>
                </c:pt>
                <c:pt idx="54">
                  <c:v>2.2865855216979982</c:v>
                </c:pt>
                <c:pt idx="55">
                  <c:v>2.2751933693885804</c:v>
                </c:pt>
                <c:pt idx="56">
                  <c:v>2.2622690796852112</c:v>
                </c:pt>
                <c:pt idx="57">
                  <c:v>2.2514283418655396</c:v>
                </c:pt>
                <c:pt idx="58">
                  <c:v>2.2403442382812502</c:v>
                </c:pt>
                <c:pt idx="59">
                  <c:v>2.2291862964630127</c:v>
                </c:pt>
                <c:pt idx="60">
                  <c:v>2.2183751344680784</c:v>
                </c:pt>
                <c:pt idx="61">
                  <c:v>2.207580029964447</c:v>
                </c:pt>
                <c:pt idx="62">
                  <c:v>2.1969078540802003</c:v>
                </c:pt>
                <c:pt idx="63">
                  <c:v>2.1864893913269041</c:v>
                </c:pt>
                <c:pt idx="64">
                  <c:v>2.1757755398750307</c:v>
                </c:pt>
                <c:pt idx="65">
                  <c:v>2.1655796885490419</c:v>
                </c:pt>
                <c:pt idx="66">
                  <c:v>2.1551509380340574</c:v>
                </c:pt>
                <c:pt idx="67">
                  <c:v>2.1447777628898619</c:v>
                </c:pt>
                <c:pt idx="68">
                  <c:v>2.1346056461334229</c:v>
                </c:pt>
                <c:pt idx="69">
                  <c:v>2.1241142392158507</c:v>
                </c:pt>
                <c:pt idx="70">
                  <c:v>2.112559938430786</c:v>
                </c:pt>
                <c:pt idx="71">
                  <c:v>2.1021524310111999</c:v>
                </c:pt>
                <c:pt idx="72">
                  <c:v>2.0923492431640627</c:v>
                </c:pt>
                <c:pt idx="73">
                  <c:v>2.0822758078575134</c:v>
                </c:pt>
                <c:pt idx="74">
                  <c:v>2.0724867463111876</c:v>
                </c:pt>
                <c:pt idx="75">
                  <c:v>2.0624664306640623</c:v>
                </c:pt>
                <c:pt idx="76">
                  <c:v>2.0527708411216734</c:v>
                </c:pt>
                <c:pt idx="77">
                  <c:v>2.0406676411628721</c:v>
                </c:pt>
                <c:pt idx="78">
                  <c:v>2.0273242235183715</c:v>
                </c:pt>
                <c:pt idx="79">
                  <c:v>2.0192950010299682</c:v>
                </c:pt>
                <c:pt idx="80">
                  <c:v>2.0098847091197967</c:v>
                </c:pt>
                <c:pt idx="81">
                  <c:v>2.0016001939773558</c:v>
                </c:pt>
                <c:pt idx="82">
                  <c:v>1.9915882527828217</c:v>
                </c:pt>
                <c:pt idx="83">
                  <c:v>1.9818099915981293</c:v>
                </c:pt>
                <c:pt idx="84">
                  <c:v>1.9720061302185059</c:v>
                </c:pt>
                <c:pt idx="85">
                  <c:v>1.9611595809459688</c:v>
                </c:pt>
                <c:pt idx="86">
                  <c:v>1.9506694257259369</c:v>
                </c:pt>
                <c:pt idx="87">
                  <c:v>1.9381496369838715</c:v>
                </c:pt>
                <c:pt idx="88">
                  <c:v>1.927840703725815</c:v>
                </c:pt>
                <c:pt idx="89">
                  <c:v>1.9151641726493835</c:v>
                </c:pt>
                <c:pt idx="90">
                  <c:v>1.9048840224742889</c:v>
                </c:pt>
                <c:pt idx="91">
                  <c:v>1.8928940773010254</c:v>
                </c:pt>
                <c:pt idx="92">
                  <c:v>1.8830110609531403</c:v>
                </c:pt>
                <c:pt idx="93">
                  <c:v>1.870941835641861</c:v>
                </c:pt>
                <c:pt idx="94">
                  <c:v>1.8608593821525574</c:v>
                </c:pt>
                <c:pt idx="95">
                  <c:v>1.849148052930832</c:v>
                </c:pt>
                <c:pt idx="96">
                  <c:v>1.8391368567943573</c:v>
                </c:pt>
                <c:pt idx="97">
                  <c:v>1.8278456151485443</c:v>
                </c:pt>
                <c:pt idx="98">
                  <c:v>1.8180599153041841</c:v>
                </c:pt>
                <c:pt idx="99">
                  <c:v>1.8066920280456544</c:v>
                </c:pt>
                <c:pt idx="100">
                  <c:v>1.7970881998538972</c:v>
                </c:pt>
                <c:pt idx="101">
                  <c:v>1.7857148766517639</c:v>
                </c:pt>
                <c:pt idx="102">
                  <c:v>1.7764488101005556</c:v>
                </c:pt>
                <c:pt idx="103">
                  <c:v>1.7655245959758759</c:v>
                </c:pt>
                <c:pt idx="104">
                  <c:v>1.7564328491687775</c:v>
                </c:pt>
                <c:pt idx="105">
                  <c:v>1.7453704357147217</c:v>
                </c:pt>
                <c:pt idx="106">
                  <c:v>1.7337997198104858</c:v>
                </c:pt>
                <c:pt idx="107">
                  <c:v>1.7160270869731904</c:v>
                </c:pt>
                <c:pt idx="108">
                  <c:v>1.7020796358585357</c:v>
                </c:pt>
                <c:pt idx="109">
                  <c:v>1.694041121006012</c:v>
                </c:pt>
                <c:pt idx="110">
                  <c:v>1.6852460086345673</c:v>
                </c:pt>
                <c:pt idx="111">
                  <c:v>1.6763227105140686</c:v>
                </c:pt>
                <c:pt idx="112">
                  <c:v>1.6690564274787902</c:v>
                </c:pt>
                <c:pt idx="113">
                  <c:v>1.6606486797332765</c:v>
                </c:pt>
                <c:pt idx="114">
                  <c:v>1.6519282460212708</c:v>
                </c:pt>
                <c:pt idx="115">
                  <c:v>1.6433709204196929</c:v>
                </c:pt>
                <c:pt idx="116">
                  <c:v>1.6364228010177613</c:v>
                </c:pt>
                <c:pt idx="117">
                  <c:v>1.6280395209789276</c:v>
                </c:pt>
                <c:pt idx="118">
                  <c:v>1.6197257876396178</c:v>
                </c:pt>
                <c:pt idx="119">
                  <c:v>1.6125847935676574</c:v>
                </c:pt>
                <c:pt idx="120">
                  <c:v>1.6055786073207856</c:v>
                </c:pt>
                <c:pt idx="121">
                  <c:v>1.5974493443965911</c:v>
                </c:pt>
                <c:pt idx="122">
                  <c:v>1.5883432924747467</c:v>
                </c:pt>
                <c:pt idx="123">
                  <c:v>1.5815101087093353</c:v>
                </c:pt>
                <c:pt idx="124">
                  <c:v>1.5733023226261138</c:v>
                </c:pt>
                <c:pt idx="125">
                  <c:v>1.5654973864555359</c:v>
                </c:pt>
                <c:pt idx="126">
                  <c:v>1.558704173564911</c:v>
                </c:pt>
                <c:pt idx="127">
                  <c:v>1.5510508060455321</c:v>
                </c:pt>
                <c:pt idx="128">
                  <c:v>1.5430221617221833</c:v>
                </c:pt>
                <c:pt idx="129">
                  <c:v>1.5353489398956299</c:v>
                </c:pt>
                <c:pt idx="130">
                  <c:v>1.5290144562721253</c:v>
                </c:pt>
                <c:pt idx="131">
                  <c:v>1.521457415819168</c:v>
                </c:pt>
                <c:pt idx="132">
                  <c:v>1.5084275364875794</c:v>
                </c:pt>
                <c:pt idx="133">
                  <c:v>1.5008150875568389</c:v>
                </c:pt>
                <c:pt idx="134">
                  <c:v>1.4940647721290587</c:v>
                </c:pt>
                <c:pt idx="135">
                  <c:v>1.4873335838317872</c:v>
                </c:pt>
                <c:pt idx="136">
                  <c:v>1.4809624552726746</c:v>
                </c:pt>
                <c:pt idx="137">
                  <c:v>1.4743534564971923</c:v>
                </c:pt>
                <c:pt idx="138">
                  <c:v>1.4676643490791321</c:v>
                </c:pt>
                <c:pt idx="139">
                  <c:v>1.4612939774990081</c:v>
                </c:pt>
                <c:pt idx="140">
                  <c:v>1.455118441581726</c:v>
                </c:pt>
                <c:pt idx="141">
                  <c:v>1.4480447709560393</c:v>
                </c:pt>
                <c:pt idx="142">
                  <c:v>1.4383488059043885</c:v>
                </c:pt>
                <c:pt idx="143">
                  <c:v>1.4286022424697875</c:v>
                </c:pt>
                <c:pt idx="144">
                  <c:v>1.4206696927547455</c:v>
                </c:pt>
                <c:pt idx="145">
                  <c:v>1.4127573609352111</c:v>
                </c:pt>
                <c:pt idx="146">
                  <c:v>1.4032117545604705</c:v>
                </c:pt>
                <c:pt idx="147">
                  <c:v>1.3936921894550323</c:v>
                </c:pt>
                <c:pt idx="148">
                  <c:v>1.3840860545635223</c:v>
                </c:pt>
                <c:pt idx="149">
                  <c:v>1.3763642191886902</c:v>
                </c:pt>
                <c:pt idx="150">
                  <c:v>1.3694531798362732</c:v>
                </c:pt>
                <c:pt idx="151">
                  <c:v>1.3644809305667878</c:v>
                </c:pt>
                <c:pt idx="152">
                  <c:v>1.3605461299419404</c:v>
                </c:pt>
                <c:pt idx="153">
                  <c:v>1.3566695630550385</c:v>
                </c:pt>
                <c:pt idx="154">
                  <c:v>1.3533761084079743</c:v>
                </c:pt>
                <c:pt idx="155">
                  <c:v>1.349574226140976</c:v>
                </c:pt>
                <c:pt idx="156">
                  <c:v>1.3457053303718567</c:v>
                </c:pt>
                <c:pt idx="157">
                  <c:v>1.3418879330158233</c:v>
                </c:pt>
                <c:pt idx="158">
                  <c:v>1.3382144153118134</c:v>
                </c:pt>
                <c:pt idx="159">
                  <c:v>1.3350420415401458</c:v>
                </c:pt>
                <c:pt idx="160">
                  <c:v>1.3301639676094055</c:v>
                </c:pt>
                <c:pt idx="161">
                  <c:v>1.3244903564453125</c:v>
                </c:pt>
                <c:pt idx="162">
                  <c:v>1.3200203061103821</c:v>
                </c:pt>
                <c:pt idx="163">
                  <c:v>1.314103752374649</c:v>
                </c:pt>
                <c:pt idx="164">
                  <c:v>1.3079463839530945</c:v>
                </c:pt>
                <c:pt idx="165">
                  <c:v>1.3030237138271332</c:v>
                </c:pt>
                <c:pt idx="166">
                  <c:v>1.2970533788204193</c:v>
                </c:pt>
                <c:pt idx="167">
                  <c:v>1.2912068963050842</c:v>
                </c:pt>
                <c:pt idx="168">
                  <c:v>1.2852384626865387</c:v>
                </c:pt>
                <c:pt idx="169">
                  <c:v>1.2803736567497255</c:v>
                </c:pt>
                <c:pt idx="170">
                  <c:v>1.274590289592743</c:v>
                </c:pt>
                <c:pt idx="171">
                  <c:v>1.2690029859542846</c:v>
                </c:pt>
                <c:pt idx="172">
                  <c:v>1.2631608963012695</c:v>
                </c:pt>
                <c:pt idx="173">
                  <c:v>1.2584477424621583</c:v>
                </c:pt>
                <c:pt idx="174">
                  <c:v>1.2528811395168304</c:v>
                </c:pt>
                <c:pt idx="175">
                  <c:v>1.2473557054996491</c:v>
                </c:pt>
                <c:pt idx="176">
                  <c:v>1.2426996946334838</c:v>
                </c:pt>
                <c:pt idx="177">
                  <c:v>1.2371462643146516</c:v>
                </c:pt>
                <c:pt idx="178">
                  <c:v>1.231633508205414</c:v>
                </c:pt>
                <c:pt idx="179">
                  <c:v>1.2263539493083955</c:v>
                </c:pt>
                <c:pt idx="180">
                  <c:v>1.2217523217201234</c:v>
                </c:pt>
                <c:pt idx="181">
                  <c:v>1.2164251148700715</c:v>
                </c:pt>
                <c:pt idx="182">
                  <c:v>1.211071276664734</c:v>
                </c:pt>
                <c:pt idx="183">
                  <c:v>1.2065805256366731</c:v>
                </c:pt>
                <c:pt idx="184">
                  <c:v>1.20144624710083</c:v>
                </c:pt>
                <c:pt idx="185">
                  <c:v>1.1962384104728698</c:v>
                </c:pt>
                <c:pt idx="186">
                  <c:v>1.190941071510315</c:v>
                </c:pt>
                <c:pt idx="187">
                  <c:v>1.1867134392261505</c:v>
                </c:pt>
                <c:pt idx="188">
                  <c:v>1.1816125988960267</c:v>
                </c:pt>
                <c:pt idx="189">
                  <c:v>1.1765460073947906</c:v>
                </c:pt>
                <c:pt idx="190">
                  <c:v>1.1722939848899843</c:v>
                </c:pt>
                <c:pt idx="191">
                  <c:v>1.1672176420688629</c:v>
                </c:pt>
                <c:pt idx="192">
                  <c:v>1.1622843742370605</c:v>
                </c:pt>
                <c:pt idx="193">
                  <c:v>1.1574182569980622</c:v>
                </c:pt>
                <c:pt idx="194">
                  <c:v>1.1532903909683228</c:v>
                </c:pt>
                <c:pt idx="195">
                  <c:v>1.1483192801475526</c:v>
                </c:pt>
                <c:pt idx="196">
                  <c:v>1.1435712158679963</c:v>
                </c:pt>
                <c:pt idx="197">
                  <c:v>1.1370803952217103</c:v>
                </c:pt>
                <c:pt idx="198">
                  <c:v>1.130181246995926</c:v>
                </c:pt>
                <c:pt idx="199">
                  <c:v>1.1232774257659912</c:v>
                </c:pt>
                <c:pt idx="200">
                  <c:v>1.1164526879787446</c:v>
                </c:pt>
                <c:pt idx="201">
                  <c:v>1.1096874654293061</c:v>
                </c:pt>
                <c:pt idx="202">
                  <c:v>1.101813966035843</c:v>
                </c:pt>
                <c:pt idx="203">
                  <c:v>1.0953269243240358</c:v>
                </c:pt>
                <c:pt idx="204">
                  <c:v>1.0887172639369964</c:v>
                </c:pt>
                <c:pt idx="205">
                  <c:v>1.0820703327655792</c:v>
                </c:pt>
                <c:pt idx="206">
                  <c:v>1.0755733370780944</c:v>
                </c:pt>
                <c:pt idx="207">
                  <c:v>1.0692682325839997</c:v>
                </c:pt>
                <c:pt idx="208">
                  <c:v>1.062823796272278</c:v>
                </c:pt>
                <c:pt idx="209">
                  <c:v>1.0564267992973329</c:v>
                </c:pt>
                <c:pt idx="210">
                  <c:v>1.0492821514606476</c:v>
                </c:pt>
                <c:pt idx="211">
                  <c:v>1.0430931270122528</c:v>
                </c:pt>
                <c:pt idx="212">
                  <c:v>1.0368323922157288</c:v>
                </c:pt>
                <c:pt idx="213">
                  <c:v>1.030777531862259</c:v>
                </c:pt>
                <c:pt idx="214">
                  <c:v>1.0247664988040923</c:v>
                </c:pt>
                <c:pt idx="215">
                  <c:v>1.0186871349811555</c:v>
                </c:pt>
                <c:pt idx="216">
                  <c:v>1.0119002163410187</c:v>
                </c:pt>
                <c:pt idx="217">
                  <c:v>1.0059945583343506</c:v>
                </c:pt>
                <c:pt idx="218">
                  <c:v>1.000155934691429</c:v>
                </c:pt>
                <c:pt idx="219">
                  <c:v>0.99445921480655675</c:v>
                </c:pt>
                <c:pt idx="220">
                  <c:v>0.99159455895423887</c:v>
                </c:pt>
                <c:pt idx="221">
                  <c:v>0.98845511674880981</c:v>
                </c:pt>
                <c:pt idx="222">
                  <c:v>0.98577606678009033</c:v>
                </c:pt>
                <c:pt idx="223">
                  <c:v>0.98282780051231389</c:v>
                </c:pt>
                <c:pt idx="224">
                  <c:v>0.98020028471946719</c:v>
                </c:pt>
                <c:pt idx="225">
                  <c:v>0.9773127496242523</c:v>
                </c:pt>
                <c:pt idx="226">
                  <c:v>0.97473029792308807</c:v>
                </c:pt>
                <c:pt idx="227">
                  <c:v>0.97180342972278599</c:v>
                </c:pt>
                <c:pt idx="228">
                  <c:v>0.96926697790622718</c:v>
                </c:pt>
                <c:pt idx="229">
                  <c:v>0.96635929644107821</c:v>
                </c:pt>
                <c:pt idx="230">
                  <c:v>0.96390182971954352</c:v>
                </c:pt>
                <c:pt idx="231">
                  <c:v>0.96103022992610931</c:v>
                </c:pt>
                <c:pt idx="232">
                  <c:v>0.95850602388381956</c:v>
                </c:pt>
                <c:pt idx="233">
                  <c:v>0.95573114752769472</c:v>
                </c:pt>
                <c:pt idx="234">
                  <c:v>0.9532212972640991</c:v>
                </c:pt>
                <c:pt idx="235">
                  <c:v>0.95081315934658051</c:v>
                </c:pt>
                <c:pt idx="236">
                  <c:v>0.94803065359592442</c:v>
                </c:pt>
                <c:pt idx="237">
                  <c:v>0.94560743570327765</c:v>
                </c:pt>
                <c:pt idx="238">
                  <c:v>0.94287642538547523</c:v>
                </c:pt>
                <c:pt idx="239">
                  <c:v>0.94012663066387181</c:v>
                </c:pt>
                <c:pt idx="240">
                  <c:v>0.93777046799659736</c:v>
                </c:pt>
                <c:pt idx="241">
                  <c:v>0.93540389835834503</c:v>
                </c:pt>
                <c:pt idx="242">
                  <c:v>0.93265219628810891</c:v>
                </c:pt>
                <c:pt idx="243">
                  <c:v>0.93038768768310554</c:v>
                </c:pt>
                <c:pt idx="244">
                  <c:v>0.92770427167415626</c:v>
                </c:pt>
                <c:pt idx="245">
                  <c:v>0.92349690794944772</c:v>
                </c:pt>
                <c:pt idx="246">
                  <c:v>0.9193238079547883</c:v>
                </c:pt>
                <c:pt idx="247">
                  <c:v>0.91517440676689155</c:v>
                </c:pt>
                <c:pt idx="248">
                  <c:v>0.91112865507602692</c:v>
                </c:pt>
                <c:pt idx="249">
                  <c:v>0.90647949874401101</c:v>
                </c:pt>
                <c:pt idx="250">
                  <c:v>0.90247768461704259</c:v>
                </c:pt>
                <c:pt idx="251">
                  <c:v>0.89846276938915259</c:v>
                </c:pt>
                <c:pt idx="252">
                  <c:v>0.89383691847324376</c:v>
                </c:pt>
                <c:pt idx="253">
                  <c:v>0.88989960849285132</c:v>
                </c:pt>
                <c:pt idx="254">
                  <c:v>0.88610905408859253</c:v>
                </c:pt>
                <c:pt idx="255">
                  <c:v>0.88155890107154855</c:v>
                </c:pt>
                <c:pt idx="256">
                  <c:v>0.87771677374839785</c:v>
                </c:pt>
                <c:pt idx="257">
                  <c:v>0.8738864868879318</c:v>
                </c:pt>
                <c:pt idx="258">
                  <c:v>0.87010509073734288</c:v>
                </c:pt>
                <c:pt idx="259">
                  <c:v>0.86575322747230532</c:v>
                </c:pt>
                <c:pt idx="260">
                  <c:v>0.86199820339679722</c:v>
                </c:pt>
                <c:pt idx="261">
                  <c:v>0.85820463001728065</c:v>
                </c:pt>
                <c:pt idx="262">
                  <c:v>0.85394564270973206</c:v>
                </c:pt>
                <c:pt idx="263">
                  <c:v>0.85030075907707214</c:v>
                </c:pt>
                <c:pt idx="264">
                  <c:v>0.84657990336418154</c:v>
                </c:pt>
                <c:pt idx="265">
                  <c:v>0.8424469530582428</c:v>
                </c:pt>
                <c:pt idx="266">
                  <c:v>0.83880683481693274</c:v>
                </c:pt>
                <c:pt idx="267">
                  <c:v>0.83517898023128512</c:v>
                </c:pt>
                <c:pt idx="268">
                  <c:v>0.83165064156055457</c:v>
                </c:pt>
                <c:pt idx="269">
                  <c:v>0.82761433124542239</c:v>
                </c:pt>
                <c:pt idx="270">
                  <c:v>0.82409631609916689</c:v>
                </c:pt>
                <c:pt idx="271">
                  <c:v>0.82061204314231873</c:v>
                </c:pt>
                <c:pt idx="272">
                  <c:v>0.81653891503810883</c:v>
                </c:pt>
                <c:pt idx="273">
                  <c:v>0.81311933398246772</c:v>
                </c:pt>
                <c:pt idx="274">
                  <c:v>0.80977393984794621</c:v>
                </c:pt>
                <c:pt idx="275">
                  <c:v>0.80582406520843508</c:v>
                </c:pt>
                <c:pt idx="276">
                  <c:v>0.802432581782341</c:v>
                </c:pt>
                <c:pt idx="277">
                  <c:v>0.7991065442562103</c:v>
                </c:pt>
                <c:pt idx="278">
                  <c:v>0.79518197178840644</c:v>
                </c:pt>
                <c:pt idx="279">
                  <c:v>0.79197807312011725</c:v>
                </c:pt>
                <c:pt idx="280">
                  <c:v>0.78866105079650883</c:v>
                </c:pt>
                <c:pt idx="281">
                  <c:v>0.78536645174026487</c:v>
                </c:pt>
                <c:pt idx="282">
                  <c:v>0.78160401284694669</c:v>
                </c:pt>
                <c:pt idx="283">
                  <c:v>0.77840469479560859</c:v>
                </c:pt>
                <c:pt idx="284">
                  <c:v>0.77513546943664557</c:v>
                </c:pt>
                <c:pt idx="285">
                  <c:v>0.77153196632862098</c:v>
                </c:pt>
                <c:pt idx="286">
                  <c:v>0.76831150054931641</c:v>
                </c:pt>
                <c:pt idx="287">
                  <c:v>0.76515356004238133</c:v>
                </c:pt>
                <c:pt idx="288">
                  <c:v>0.76202637553215025</c:v>
                </c:pt>
                <c:pt idx="289">
                  <c:v>0.75847969055175779</c:v>
                </c:pt>
                <c:pt idx="290">
                  <c:v>0.75538126528263094</c:v>
                </c:pt>
                <c:pt idx="291">
                  <c:v>0.75232134461402889</c:v>
                </c:pt>
                <c:pt idx="292">
                  <c:v>0.74876103997230525</c:v>
                </c:pt>
                <c:pt idx="293">
                  <c:v>0.74573292732238772</c:v>
                </c:pt>
                <c:pt idx="294">
                  <c:v>0.74280917048454287</c:v>
                </c:pt>
                <c:pt idx="295">
                  <c:v>0.73930576145648952</c:v>
                </c:pt>
                <c:pt idx="296">
                  <c:v>0.73633986413478847</c:v>
                </c:pt>
                <c:pt idx="297">
                  <c:v>0.73338443934917452</c:v>
                </c:pt>
                <c:pt idx="298">
                  <c:v>0.72995409369468689</c:v>
                </c:pt>
                <c:pt idx="299">
                  <c:v>0.72710421681404114</c:v>
                </c:pt>
                <c:pt idx="300">
                  <c:v>0.7242037892341614</c:v>
                </c:pt>
                <c:pt idx="301">
                  <c:v>0.72127000689506526</c:v>
                </c:pt>
                <c:pt idx="302">
                  <c:v>0.71797523498535154</c:v>
                </c:pt>
                <c:pt idx="303">
                  <c:v>0.71512845158576965</c:v>
                </c:pt>
                <c:pt idx="304">
                  <c:v>0.71226979494094844</c:v>
                </c:pt>
                <c:pt idx="305">
                  <c:v>0.70906256735324857</c:v>
                </c:pt>
                <c:pt idx="306">
                  <c:v>0.70623906552791593</c:v>
                </c:pt>
                <c:pt idx="307">
                  <c:v>0.70342217981815336</c:v>
                </c:pt>
                <c:pt idx="308">
                  <c:v>0.70026555061340334</c:v>
                </c:pt>
                <c:pt idx="309">
                  <c:v>0.69752193391323092</c:v>
                </c:pt>
                <c:pt idx="310">
                  <c:v>0.69480614960193632</c:v>
                </c:pt>
                <c:pt idx="311">
                  <c:v>0.69207515418529508</c:v>
                </c:pt>
                <c:pt idx="312">
                  <c:v>0.68892583847045896</c:v>
                </c:pt>
                <c:pt idx="313">
                  <c:v>0.68624020516872408</c:v>
                </c:pt>
                <c:pt idx="314">
                  <c:v>0.68365386128425598</c:v>
                </c:pt>
                <c:pt idx="315">
                  <c:v>0.68131877481937408</c:v>
                </c:pt>
                <c:pt idx="316">
                  <c:v>0.67875035107135773</c:v>
                </c:pt>
                <c:pt idx="317">
                  <c:v>0.67612196505069733</c:v>
                </c:pt>
                <c:pt idx="318">
                  <c:v>0.67389667630195615</c:v>
                </c:pt>
                <c:pt idx="319">
                  <c:v>0.67168202102184293</c:v>
                </c:pt>
                <c:pt idx="320">
                  <c:v>0.66911163628101344</c:v>
                </c:pt>
                <c:pt idx="321">
                  <c:v>0.66696232259273525</c:v>
                </c:pt>
                <c:pt idx="322">
                  <c:v>0.66442276537418365</c:v>
                </c:pt>
                <c:pt idx="323">
                  <c:v>0.6623038917779922</c:v>
                </c:pt>
                <c:pt idx="324">
                  <c:v>0.65974698364734652</c:v>
                </c:pt>
                <c:pt idx="325">
                  <c:v>0.65763348639011387</c:v>
                </c:pt>
                <c:pt idx="326">
                  <c:v>0.65513116121292114</c:v>
                </c:pt>
                <c:pt idx="327">
                  <c:v>0.65307437479496</c:v>
                </c:pt>
                <c:pt idx="328">
                  <c:v>0.65057154297828679</c:v>
                </c:pt>
                <c:pt idx="329">
                  <c:v>0.64848743975162504</c:v>
                </c:pt>
                <c:pt idx="330">
                  <c:v>0.64600743353366852</c:v>
                </c:pt>
                <c:pt idx="331">
                  <c:v>0.64394164979457857</c:v>
                </c:pt>
                <c:pt idx="332">
                  <c:v>0.64152569770812984</c:v>
                </c:pt>
                <c:pt idx="333">
                  <c:v>0.63952444791793828</c:v>
                </c:pt>
                <c:pt idx="334">
                  <c:v>0.63712000250816347</c:v>
                </c:pt>
                <c:pt idx="335">
                  <c:v>0.6350991278886795</c:v>
                </c:pt>
                <c:pt idx="336">
                  <c:v>0.63271011412143707</c:v>
                </c:pt>
                <c:pt idx="337">
                  <c:v>0.63075312674045558</c:v>
                </c:pt>
                <c:pt idx="338">
                  <c:v>0.62837969958782192</c:v>
                </c:pt>
                <c:pt idx="339">
                  <c:v>0.62644790410995488</c:v>
                </c:pt>
                <c:pt idx="340">
                  <c:v>0.62411229014396663</c:v>
                </c:pt>
                <c:pt idx="341">
                  <c:v>0.62213500142097478</c:v>
                </c:pt>
                <c:pt idx="342">
                  <c:v>0.62016562521457674</c:v>
                </c:pt>
                <c:pt idx="343">
                  <c:v>0.61788133680820467</c:v>
                </c:pt>
                <c:pt idx="344">
                  <c:v>0.6156508684158325</c:v>
                </c:pt>
                <c:pt idx="345">
                  <c:v>0.61371275484561916</c:v>
                </c:pt>
                <c:pt idx="346">
                  <c:v>0.61145627200603481</c:v>
                </c:pt>
                <c:pt idx="347">
                  <c:v>0.60955047905445103</c:v>
                </c:pt>
                <c:pt idx="348">
                  <c:v>0.60766772031784055</c:v>
                </c:pt>
                <c:pt idx="349">
                  <c:v>0.60544122159481051</c:v>
                </c:pt>
                <c:pt idx="350">
                  <c:v>0.60360998809337618</c:v>
                </c:pt>
                <c:pt idx="351">
                  <c:v>0.60137939155101783</c:v>
                </c:pt>
                <c:pt idx="352">
                  <c:v>0.59951890707015998</c:v>
                </c:pt>
                <c:pt idx="353">
                  <c:v>0.59730817377567291</c:v>
                </c:pt>
                <c:pt idx="354">
                  <c:v>0.59546681642532351</c:v>
                </c:pt>
                <c:pt idx="355">
                  <c:v>0.59331401586532595</c:v>
                </c:pt>
                <c:pt idx="356">
                  <c:v>0.59152749776840208</c:v>
                </c:pt>
                <c:pt idx="357">
                  <c:v>0.58939737379550938</c:v>
                </c:pt>
                <c:pt idx="358">
                  <c:v>0.58757407963275909</c:v>
                </c:pt>
                <c:pt idx="359">
                  <c:v>0.58544344305992124</c:v>
                </c:pt>
                <c:pt idx="360">
                  <c:v>0.58369390368461616</c:v>
                </c:pt>
                <c:pt idx="361">
                  <c:v>0.58157243728637698</c:v>
                </c:pt>
                <c:pt idx="362">
                  <c:v>0.57984383404254913</c:v>
                </c:pt>
                <c:pt idx="363">
                  <c:v>0.57775632739067084</c:v>
                </c:pt>
                <c:pt idx="364">
                  <c:v>0.5760055869817734</c:v>
                </c:pt>
                <c:pt idx="365">
                  <c:v>0.57422854304313664</c:v>
                </c:pt>
                <c:pt idx="366">
                  <c:v>0.57218227386474607</c:v>
                </c:pt>
                <c:pt idx="367">
                  <c:v>0.57018570601940155</c:v>
                </c:pt>
                <c:pt idx="368">
                  <c:v>0.56844952106475832</c:v>
                </c:pt>
                <c:pt idx="369">
                  <c:v>0.5664301991462708</c:v>
                </c:pt>
                <c:pt idx="370">
                  <c:v>0.56472389400005341</c:v>
                </c:pt>
                <c:pt idx="371">
                  <c:v>0.56269636452198035</c:v>
                </c:pt>
                <c:pt idx="372">
                  <c:v>0.56103792488574988</c:v>
                </c:pt>
                <c:pt idx="373">
                  <c:v>0.55906117558479307</c:v>
                </c:pt>
                <c:pt idx="374">
                  <c:v>0.55739640295505521</c:v>
                </c:pt>
                <c:pt idx="375">
                  <c:v>0.55572991967201235</c:v>
                </c:pt>
                <c:pt idx="376">
                  <c:v>0.55374599695205695</c:v>
                </c:pt>
                <c:pt idx="377">
                  <c:v>0.55209172368049619</c:v>
                </c:pt>
                <c:pt idx="378">
                  <c:v>0.55015777647495268</c:v>
                </c:pt>
                <c:pt idx="379">
                  <c:v>0.54855589270591743</c:v>
                </c:pt>
                <c:pt idx="380">
                  <c:v>0.54664145410060883</c:v>
                </c:pt>
                <c:pt idx="381">
                  <c:v>0.54500294625759127</c:v>
                </c:pt>
                <c:pt idx="382">
                  <c:v>0.5430865675210953</c:v>
                </c:pt>
                <c:pt idx="383">
                  <c:v>0.54151434600353243</c:v>
                </c:pt>
                <c:pt idx="384">
                  <c:v>0.53960728049278261</c:v>
                </c:pt>
                <c:pt idx="385">
                  <c:v>0.53805338740348818</c:v>
                </c:pt>
                <c:pt idx="386">
                  <c:v>0.53617339730262759</c:v>
                </c:pt>
                <c:pt idx="387">
                  <c:v>0.53459853231906895</c:v>
                </c:pt>
                <c:pt idx="388">
                  <c:v>0.53273127973079681</c:v>
                </c:pt>
                <c:pt idx="389">
                  <c:v>0.53115749061107642</c:v>
                </c:pt>
                <c:pt idx="390">
                  <c:v>0.52935955822467806</c:v>
                </c:pt>
                <c:pt idx="391">
                  <c:v>0.52779542803764345</c:v>
                </c:pt>
                <c:pt idx="392">
                  <c:v>0.52597325742244727</c:v>
                </c:pt>
                <c:pt idx="393">
                  <c:v>0.52443572580814368</c:v>
                </c:pt>
                <c:pt idx="394">
                  <c:v>0.52260850965976713</c:v>
                </c:pt>
                <c:pt idx="395">
                  <c:v>0.52111498415470126</c:v>
                </c:pt>
                <c:pt idx="396">
                  <c:v>0.51933138519525535</c:v>
                </c:pt>
                <c:pt idx="397">
                  <c:v>0.51782803237438202</c:v>
                </c:pt>
                <c:pt idx="398">
                  <c:v>0.51632349640131003</c:v>
                </c:pt>
                <c:pt idx="399">
                  <c:v>0.51453523486852648</c:v>
                </c:pt>
                <c:pt idx="400">
                  <c:v>0.51304120570421219</c:v>
                </c:pt>
                <c:pt idx="401">
                  <c:v>0.51129386723041537</c:v>
                </c:pt>
                <c:pt idx="402">
                  <c:v>0.50984536111354828</c:v>
                </c:pt>
                <c:pt idx="403">
                  <c:v>0.50811617523431785</c:v>
                </c:pt>
                <c:pt idx="404">
                  <c:v>0.50663611143827436</c:v>
                </c:pt>
                <c:pt idx="405">
                  <c:v>0.50490473806858061</c:v>
                </c:pt>
                <c:pt idx="406">
                  <c:v>0.5034813985228539</c:v>
                </c:pt>
                <c:pt idx="407">
                  <c:v>0.5017707347869873</c:v>
                </c:pt>
                <c:pt idx="408">
                  <c:v>0.50035045742988593</c:v>
                </c:pt>
                <c:pt idx="409">
                  <c:v>0.49865081906318665</c:v>
                </c:pt>
                <c:pt idx="410">
                  <c:v>0.49721401333808901</c:v>
                </c:pt>
                <c:pt idx="411">
                  <c:v>0.49553563445806503</c:v>
                </c:pt>
                <c:pt idx="412">
                  <c:v>0.49410870969295506</c:v>
                </c:pt>
                <c:pt idx="413">
                  <c:v>0.49248007982969288</c:v>
                </c:pt>
                <c:pt idx="414">
                  <c:v>0.49106385111808781</c:v>
                </c:pt>
                <c:pt idx="415">
                  <c:v>0.48941462486982346</c:v>
                </c:pt>
                <c:pt idx="416">
                  <c:v>0.48802090585231783</c:v>
                </c:pt>
                <c:pt idx="417">
                  <c:v>0.48636322021484379</c:v>
                </c:pt>
                <c:pt idx="418">
                  <c:v>0.48500818759202957</c:v>
                </c:pt>
                <c:pt idx="419">
                  <c:v>0.4833925634622574</c:v>
                </c:pt>
                <c:pt idx="420">
                  <c:v>0.48202838152647021</c:v>
                </c:pt>
                <c:pt idx="421">
                  <c:v>0.48038377761840823</c:v>
                </c:pt>
                <c:pt idx="422">
                  <c:v>0.47903885245323186</c:v>
                </c:pt>
                <c:pt idx="423">
                  <c:v>0.47769657671451571</c:v>
                </c:pt>
                <c:pt idx="424">
                  <c:v>0.47609734386205677</c:v>
                </c:pt>
                <c:pt idx="425">
                  <c:v>0.47478258162736897</c:v>
                </c:pt>
                <c:pt idx="426">
                  <c:v>0.47321036159992219</c:v>
                </c:pt>
                <c:pt idx="427">
                  <c:v>0.47186740785837178</c:v>
                </c:pt>
                <c:pt idx="428">
                  <c:v>0.47029217481613161</c:v>
                </c:pt>
                <c:pt idx="429">
                  <c:v>0.46899969726800922</c:v>
                </c:pt>
                <c:pt idx="430">
                  <c:v>0.46743378192186358</c:v>
                </c:pt>
                <c:pt idx="431">
                  <c:v>0.46615333557128907</c:v>
                </c:pt>
                <c:pt idx="432">
                  <c:v>0.46460541486740115</c:v>
                </c:pt>
                <c:pt idx="433">
                  <c:v>0.46330976039171223</c:v>
                </c:pt>
                <c:pt idx="434">
                  <c:v>0.46177186071872711</c:v>
                </c:pt>
                <c:pt idx="435">
                  <c:v>0.46047522872686386</c:v>
                </c:pt>
                <c:pt idx="436">
                  <c:v>0.45899204313755038</c:v>
                </c:pt>
                <c:pt idx="437">
                  <c:v>0.4577015280723572</c:v>
                </c:pt>
                <c:pt idx="438">
                  <c:v>0.45619888156652455</c:v>
                </c:pt>
                <c:pt idx="439">
                  <c:v>0.45493147224187852</c:v>
                </c:pt>
                <c:pt idx="440">
                  <c:v>0.45342085212469102</c:v>
                </c:pt>
                <c:pt idx="441">
                  <c:v>0.45218553096055986</c:v>
                </c:pt>
                <c:pt idx="442">
                  <c:v>0.45071179270744327</c:v>
                </c:pt>
                <c:pt idx="443">
                  <c:v>0.44946820139884952</c:v>
                </c:pt>
                <c:pt idx="444">
                  <c:v>0.44797000586986546</c:v>
                </c:pt>
                <c:pt idx="445">
                  <c:v>0.44674420058727266</c:v>
                </c:pt>
                <c:pt idx="446">
                  <c:v>0.44551864713430406</c:v>
                </c:pt>
                <c:pt idx="447">
                  <c:v>0.44406093209981923</c:v>
                </c:pt>
                <c:pt idx="448">
                  <c:v>0.44285943508148196</c:v>
                </c:pt>
                <c:pt idx="449">
                  <c:v>0.44142561405897146</c:v>
                </c:pt>
                <c:pt idx="450">
                  <c:v>0.44020045399665836</c:v>
                </c:pt>
                <c:pt idx="451">
                  <c:v>0.43876199424266821</c:v>
                </c:pt>
                <c:pt idx="452">
                  <c:v>0.43757977336645132</c:v>
                </c:pt>
                <c:pt idx="453">
                  <c:v>0.43615978509187703</c:v>
                </c:pt>
                <c:pt idx="454">
                  <c:v>0.43498025536537172</c:v>
                </c:pt>
                <c:pt idx="455">
                  <c:v>0.43356739729642874</c:v>
                </c:pt>
                <c:pt idx="456">
                  <c:v>0.43238308131694797</c:v>
                </c:pt>
                <c:pt idx="457">
                  <c:v>0.43097614943981172</c:v>
                </c:pt>
                <c:pt idx="458">
                  <c:v>0.42979031056165701</c:v>
                </c:pt>
                <c:pt idx="459">
                  <c:v>0.42843552976846699</c:v>
                </c:pt>
                <c:pt idx="460">
                  <c:v>0.42725491523742681</c:v>
                </c:pt>
                <c:pt idx="461">
                  <c:v>0.42587982416152959</c:v>
                </c:pt>
                <c:pt idx="462">
                  <c:v>0.42471931576728822</c:v>
                </c:pt>
                <c:pt idx="463">
                  <c:v>0.42333693653345111</c:v>
                </c:pt>
                <c:pt idx="464">
                  <c:v>0.42220724374055868</c:v>
                </c:pt>
                <c:pt idx="465">
                  <c:v>0.42085868567228318</c:v>
                </c:pt>
                <c:pt idx="466">
                  <c:v>0.41973052024841312</c:v>
                </c:pt>
                <c:pt idx="467">
                  <c:v>0.41834837943315512</c:v>
                </c:pt>
                <c:pt idx="468">
                  <c:v>0.41722408384084703</c:v>
                </c:pt>
                <c:pt idx="469">
                  <c:v>0.41610252559185029</c:v>
                </c:pt>
                <c:pt idx="470">
                  <c:v>0.41476738452911383</c:v>
                </c:pt>
                <c:pt idx="471">
                  <c:v>0.41346614658832553</c:v>
                </c:pt>
                <c:pt idx="472">
                  <c:v>0.41235012412071231</c:v>
                </c:pt>
                <c:pt idx="473">
                  <c:v>0.4112365856766701</c:v>
                </c:pt>
                <c:pt idx="474">
                  <c:v>0.40990877598524095</c:v>
                </c:pt>
                <c:pt idx="475">
                  <c:v>0.40882597416639332</c:v>
                </c:pt>
                <c:pt idx="476">
                  <c:v>0.40752329081296923</c:v>
                </c:pt>
                <c:pt idx="477">
                  <c:v>0.40622236579656607</c:v>
                </c:pt>
                <c:pt idx="478">
                  <c:v>0.40514332503080369</c:v>
                </c:pt>
                <c:pt idx="479">
                  <c:v>0.40404770672321322</c:v>
                </c:pt>
                <c:pt idx="480">
                  <c:v>0.40276650786399842</c:v>
                </c:pt>
                <c:pt idx="481">
                  <c:v>0.40167773663997652</c:v>
                </c:pt>
                <c:pt idx="482">
                  <c:v>0.40043269097805029</c:v>
                </c:pt>
                <c:pt idx="483">
                  <c:v>0.39934861809015276</c:v>
                </c:pt>
                <c:pt idx="484">
                  <c:v>0.39808657914400103</c:v>
                </c:pt>
                <c:pt idx="485">
                  <c:v>0.39702128022909167</c:v>
                </c:pt>
                <c:pt idx="486">
                  <c:v>0.39576085656881338</c:v>
                </c:pt>
                <c:pt idx="487">
                  <c:v>0.39471328109502796</c:v>
                </c:pt>
                <c:pt idx="488">
                  <c:v>0.39347243010997773</c:v>
                </c:pt>
                <c:pt idx="489">
                  <c:v>0.39243652075529101</c:v>
                </c:pt>
                <c:pt idx="490">
                  <c:v>0.39116658121347431</c:v>
                </c:pt>
                <c:pt idx="491">
                  <c:v>0.39013265967369082</c:v>
                </c:pt>
                <c:pt idx="492">
                  <c:v>0.38892009109258657</c:v>
                </c:pt>
                <c:pt idx="493">
                  <c:v>0.38787180334329607</c:v>
                </c:pt>
                <c:pt idx="494">
                  <c:v>0.38667510300874713</c:v>
                </c:pt>
                <c:pt idx="495">
                  <c:v>0.38564970791339875</c:v>
                </c:pt>
                <c:pt idx="496">
                  <c:v>0.38441532999277117</c:v>
                </c:pt>
                <c:pt idx="497">
                  <c:v>0.38340209871530534</c:v>
                </c:pt>
                <c:pt idx="498">
                  <c:v>0.38223008811473852</c:v>
                </c:pt>
                <c:pt idx="499">
                  <c:v>0.38119738996028901</c:v>
                </c:pt>
                <c:pt idx="500">
                  <c:v>0.38000894188880924</c:v>
                </c:pt>
                <c:pt idx="501">
                  <c:v>0.37901494652032858</c:v>
                </c:pt>
                <c:pt idx="502">
                  <c:v>0.378014811873436</c:v>
                </c:pt>
                <c:pt idx="503">
                  <c:v>0.37682490497827531</c:v>
                </c:pt>
                <c:pt idx="504">
                  <c:v>0.37582285553216938</c:v>
                </c:pt>
                <c:pt idx="505">
                  <c:v>0.3746760711073876</c:v>
                </c:pt>
                <c:pt idx="506">
                  <c:v>0.37367668002843862</c:v>
                </c:pt>
                <c:pt idx="507">
                  <c:v>0.37251404225826268</c:v>
                </c:pt>
                <c:pt idx="508">
                  <c:v>0.37153081148862843</c:v>
                </c:pt>
                <c:pt idx="509">
                  <c:v>0.37036034762859349</c:v>
                </c:pt>
                <c:pt idx="510">
                  <c:v>0.3694043412804604</c:v>
                </c:pt>
                <c:pt idx="511">
                  <c:v>0.36825980842113498</c:v>
                </c:pt>
                <c:pt idx="512">
                  <c:v>0.36730301380157476</c:v>
                </c:pt>
                <c:pt idx="513">
                  <c:v>0.36613169312477117</c:v>
                </c:pt>
                <c:pt idx="514">
                  <c:v>0.36517831385135652</c:v>
                </c:pt>
                <c:pt idx="515">
                  <c:v>0.36406055539846421</c:v>
                </c:pt>
                <c:pt idx="516">
                  <c:v>0.3630931690335274</c:v>
                </c:pt>
                <c:pt idx="517">
                  <c:v>0.36198765188455584</c:v>
                </c:pt>
                <c:pt idx="518">
                  <c:v>0.36104076951742176</c:v>
                </c:pt>
                <c:pt idx="519">
                  <c:v>0.35990159958601003</c:v>
                </c:pt>
                <c:pt idx="520">
                  <c:v>0.3589668244123459</c:v>
                </c:pt>
                <c:pt idx="521">
                  <c:v>0.35788404643535615</c:v>
                </c:pt>
                <c:pt idx="522">
                  <c:v>0.35693857520818711</c:v>
                </c:pt>
                <c:pt idx="523">
                  <c:v>0.35583176463842398</c:v>
                </c:pt>
                <c:pt idx="524">
                  <c:v>0.3549143806099892</c:v>
                </c:pt>
                <c:pt idx="525">
                  <c:v>0.35380433797836308</c:v>
                </c:pt>
                <c:pt idx="526">
                  <c:v>0.35289095193147663</c:v>
                </c:pt>
                <c:pt idx="527">
                  <c:v>0.35196558386087423</c:v>
                </c:pt>
                <c:pt idx="528">
                  <c:v>0.35090429782867433</c:v>
                </c:pt>
                <c:pt idx="529">
                  <c:v>0.34998134076595311</c:v>
                </c:pt>
                <c:pt idx="530">
                  <c:v>0.34890700429677968</c:v>
                </c:pt>
                <c:pt idx="531">
                  <c:v>0.34799780994653706</c:v>
                </c:pt>
                <c:pt idx="532">
                  <c:v>0.34692289680242544</c:v>
                </c:pt>
                <c:pt idx="533">
                  <c:v>0.34603004604578025</c:v>
                </c:pt>
                <c:pt idx="534">
                  <c:v>0.34497176557779319</c:v>
                </c:pt>
                <c:pt idx="535">
                  <c:v>0.34408785253763202</c:v>
                </c:pt>
                <c:pt idx="536">
                  <c:v>0.34300415068864826</c:v>
                </c:pt>
                <c:pt idx="537">
                  <c:v>0.34212117195129399</c:v>
                </c:pt>
                <c:pt idx="538">
                  <c:v>0.34108628332614904</c:v>
                </c:pt>
                <c:pt idx="539">
                  <c:v>0.34019140601158149</c:v>
                </c:pt>
                <c:pt idx="540">
                  <c:v>0.33916866779327398</c:v>
                </c:pt>
                <c:pt idx="541">
                  <c:v>0.33829187154769902</c:v>
                </c:pt>
                <c:pt idx="542">
                  <c:v>0.33724482953548435</c:v>
                </c:pt>
                <c:pt idx="543">
                  <c:v>0.33637100309133533</c:v>
                </c:pt>
                <c:pt idx="544">
                  <c:v>0.33536891341209418</c:v>
                </c:pt>
                <c:pt idx="545">
                  <c:v>0.33449383527040488</c:v>
                </c:pt>
                <c:pt idx="546">
                  <c:v>0.33346822261810305</c:v>
                </c:pt>
                <c:pt idx="547">
                  <c:v>0.33261889368295672</c:v>
                </c:pt>
                <c:pt idx="548">
                  <c:v>0.33158943653106693</c:v>
                </c:pt>
                <c:pt idx="549">
                  <c:v>0.33074380159378058</c:v>
                </c:pt>
                <c:pt idx="550">
                  <c:v>0.32988694012165076</c:v>
                </c:pt>
                <c:pt idx="551">
                  <c:v>0.32890313565731055</c:v>
                </c:pt>
                <c:pt idx="552">
                  <c:v>0.32788859307765966</c:v>
                </c:pt>
                <c:pt idx="553">
                  <c:v>0.32705067694187168</c:v>
                </c:pt>
                <c:pt idx="554">
                  <c:v>0.32620826959609989</c:v>
                </c:pt>
                <c:pt idx="555">
                  <c:v>0.32521267831325534</c:v>
                </c:pt>
                <c:pt idx="556">
                  <c:v>0.32438468486070637</c:v>
                </c:pt>
                <c:pt idx="557">
                  <c:v>0.32340244650840766</c:v>
                </c:pt>
                <c:pt idx="558">
                  <c:v>0.3225823268294335</c:v>
                </c:pt>
                <c:pt idx="559">
                  <c:v>0.32157750874757773</c:v>
                </c:pt>
                <c:pt idx="560">
                  <c:v>0.32075905948877337</c:v>
                </c:pt>
                <c:pt idx="561">
                  <c:v>0.31979856491088871</c:v>
                </c:pt>
                <c:pt idx="562">
                  <c:v>0.31896858215332036</c:v>
                </c:pt>
                <c:pt idx="563">
                  <c:v>0.31801857203245165</c:v>
                </c:pt>
                <c:pt idx="564">
                  <c:v>0.31720560789108282</c:v>
                </c:pt>
                <c:pt idx="565">
                  <c:v>0.31622682958841331</c:v>
                </c:pt>
                <c:pt idx="566">
                  <c:v>0.31542286425828936</c:v>
                </c:pt>
                <c:pt idx="567">
                  <c:v>0.31449298858642583</c:v>
                </c:pt>
                <c:pt idx="568">
                  <c:v>0.31367962062358862</c:v>
                </c:pt>
                <c:pt idx="569">
                  <c:v>0.31272798776626592</c:v>
                </c:pt>
                <c:pt idx="570">
                  <c:v>0.31193984150886539</c:v>
                </c:pt>
                <c:pt idx="571">
                  <c:v>0.31098372787237172</c:v>
                </c:pt>
                <c:pt idx="572">
                  <c:v>0.3101975098252297</c:v>
                </c:pt>
                <c:pt idx="573">
                  <c:v>0.309224520623684</c:v>
                </c:pt>
                <c:pt idx="574">
                  <c:v>0.30827952474355702</c:v>
                </c:pt>
                <c:pt idx="575">
                  <c:v>0.30731441825628286</c:v>
                </c:pt>
                <c:pt idx="576">
                  <c:v>0.30637669414281848</c:v>
                </c:pt>
                <c:pt idx="577">
                  <c:v>0.30542247891426089</c:v>
                </c:pt>
                <c:pt idx="578">
                  <c:v>0.30448980778455736</c:v>
                </c:pt>
                <c:pt idx="579">
                  <c:v>0.30353706628084187</c:v>
                </c:pt>
                <c:pt idx="580">
                  <c:v>0.30261144638061527</c:v>
                </c:pt>
                <c:pt idx="581">
                  <c:v>0.30167285948991779</c:v>
                </c:pt>
                <c:pt idx="582">
                  <c:v>0.30074763894081119</c:v>
                </c:pt>
                <c:pt idx="583">
                  <c:v>0.29981281757354739</c:v>
                </c:pt>
                <c:pt idx="584">
                  <c:v>0.29889969974756242</c:v>
                </c:pt>
                <c:pt idx="585">
                  <c:v>0.29796647727489473</c:v>
                </c:pt>
                <c:pt idx="586">
                  <c:v>0.29705926477909089</c:v>
                </c:pt>
                <c:pt idx="587">
                  <c:v>0.29614099413156514</c:v>
                </c:pt>
                <c:pt idx="588">
                  <c:v>0.29524045586586001</c:v>
                </c:pt>
                <c:pt idx="589">
                  <c:v>0.29431869536638261</c:v>
                </c:pt>
                <c:pt idx="590">
                  <c:v>0.29342509359121327</c:v>
                </c:pt>
                <c:pt idx="591">
                  <c:v>0.29251671433448795</c:v>
                </c:pt>
                <c:pt idx="592">
                  <c:v>0.29162176251411442</c:v>
                </c:pt>
                <c:pt idx="593">
                  <c:v>0.29072160869836811</c:v>
                </c:pt>
                <c:pt idx="594">
                  <c:v>0.28983957022428514</c:v>
                </c:pt>
                <c:pt idx="595">
                  <c:v>0.28893649727106097</c:v>
                </c:pt>
                <c:pt idx="596">
                  <c:v>0.28806086182594304</c:v>
                </c:pt>
                <c:pt idx="597">
                  <c:v>0.28717057704925542</c:v>
                </c:pt>
                <c:pt idx="598">
                  <c:v>0.28630010634660724</c:v>
                </c:pt>
                <c:pt idx="599">
                  <c:v>0.28541249632835392</c:v>
                </c:pt>
                <c:pt idx="600">
                  <c:v>0.28454818129539494</c:v>
                </c:pt>
                <c:pt idx="601">
                  <c:v>0.28366951048374178</c:v>
                </c:pt>
                <c:pt idx="602">
                  <c:v>0.28280517607927325</c:v>
                </c:pt>
                <c:pt idx="603">
                  <c:v>0.28193264305591587</c:v>
                </c:pt>
                <c:pt idx="604">
                  <c:v>0.28108001053333287</c:v>
                </c:pt>
                <c:pt idx="605">
                  <c:v>0.28021022379398347</c:v>
                </c:pt>
                <c:pt idx="606">
                  <c:v>0.27936272472143175</c:v>
                </c:pt>
                <c:pt idx="607">
                  <c:v>0.27850269302725794</c:v>
                </c:pt>
                <c:pt idx="608">
                  <c:v>0.2776610761880875</c:v>
                </c:pt>
                <c:pt idx="609">
                  <c:v>0.27680035009980203</c:v>
                </c:pt>
                <c:pt idx="610">
                  <c:v>0.2759656555950642</c:v>
                </c:pt>
                <c:pt idx="611">
                  <c:v>0.27511863410472875</c:v>
                </c:pt>
                <c:pt idx="612">
                  <c:v>0.27428226619958879</c:v>
                </c:pt>
                <c:pt idx="613">
                  <c:v>0.2734388791024685</c:v>
                </c:pt>
                <c:pt idx="614">
                  <c:v>0.27261423394083978</c:v>
                </c:pt>
                <c:pt idx="615">
                  <c:v>0.2717706181108952</c:v>
                </c:pt>
                <c:pt idx="616">
                  <c:v>0.27095233574509625</c:v>
                </c:pt>
                <c:pt idx="617">
                  <c:v>0.27012189105153089</c:v>
                </c:pt>
                <c:pt idx="618">
                  <c:v>0.26930808946490292</c:v>
                </c:pt>
                <c:pt idx="619">
                  <c:v>0.2684761367738247</c:v>
                </c:pt>
                <c:pt idx="620">
                  <c:v>0.26766771227121355</c:v>
                </c:pt>
                <c:pt idx="621">
                  <c:v>0.26684657186269761</c:v>
                </c:pt>
                <c:pt idx="622">
                  <c:v>0.2660385854542256</c:v>
                </c:pt>
                <c:pt idx="623">
                  <c:v>0.26522436812520028</c:v>
                </c:pt>
                <c:pt idx="624">
                  <c:v>0.26442695632576946</c:v>
                </c:pt>
                <c:pt idx="625">
                  <c:v>0.26361139863729482</c:v>
                </c:pt>
                <c:pt idx="626">
                  <c:v>0.26281845867633824</c:v>
                </c:pt>
                <c:pt idx="627">
                  <c:v>0.2620144367218018</c:v>
                </c:pt>
                <c:pt idx="628">
                  <c:v>0.26122195720672609</c:v>
                </c:pt>
                <c:pt idx="629">
                  <c:v>0.26042389646172526</c:v>
                </c:pt>
                <c:pt idx="630">
                  <c:v>0.25952646657824519</c:v>
                </c:pt>
                <c:pt idx="631">
                  <c:v>0.25884266644716264</c:v>
                </c:pt>
                <c:pt idx="632">
                  <c:v>0.25795051455497747</c:v>
                </c:pt>
                <c:pt idx="633">
                  <c:v>0.25727690085768701</c:v>
                </c:pt>
                <c:pt idx="634">
                  <c:v>0.25639624521136289</c:v>
                </c:pt>
                <c:pt idx="635">
                  <c:v>0.25571763962507249</c:v>
                </c:pt>
                <c:pt idx="636">
                  <c:v>0.25483765006065373</c:v>
                </c:pt>
                <c:pt idx="637">
                  <c:v>0.25417260751128201</c:v>
                </c:pt>
                <c:pt idx="638">
                  <c:v>0.25329774096608165</c:v>
                </c:pt>
                <c:pt idx="639">
                  <c:v>0.25263233631849291</c:v>
                </c:pt>
                <c:pt idx="640">
                  <c:v>0.25176875516772274</c:v>
                </c:pt>
                <c:pt idx="641">
                  <c:v>0.25110875815153127</c:v>
                </c:pt>
                <c:pt idx="642">
                  <c:v>0.25024038255214692</c:v>
                </c:pt>
                <c:pt idx="643">
                  <c:v>0.24958809763193135</c:v>
                </c:pt>
                <c:pt idx="644">
                  <c:v>0.24873053207993512</c:v>
                </c:pt>
                <c:pt idx="645">
                  <c:v>0.24807800576090816</c:v>
                </c:pt>
                <c:pt idx="646">
                  <c:v>0.24723074808716777</c:v>
                </c:pt>
                <c:pt idx="647">
                  <c:v>0.24648739844560627</c:v>
                </c:pt>
                <c:pt idx="648">
                  <c:v>0.24573248252272609</c:v>
                </c:pt>
                <c:pt idx="649">
                  <c:v>0.24499647393822674</c:v>
                </c:pt>
                <c:pt idx="650">
                  <c:v>0.24425275251269343</c:v>
                </c:pt>
                <c:pt idx="651">
                  <c:v>0.24351668581366542</c:v>
                </c:pt>
                <c:pt idx="652">
                  <c:v>0.24278158545494083</c:v>
                </c:pt>
                <c:pt idx="653">
                  <c:v>0.24205213412642482</c:v>
                </c:pt>
                <c:pt idx="654">
                  <c:v>0.24131694808602336</c:v>
                </c:pt>
                <c:pt idx="655">
                  <c:v>0.24059008359909062</c:v>
                </c:pt>
                <c:pt idx="656">
                  <c:v>0.23986057564616206</c:v>
                </c:pt>
                <c:pt idx="657">
                  <c:v>0.23914376273751262</c:v>
                </c:pt>
                <c:pt idx="658">
                  <c:v>0.2384178422391415</c:v>
                </c:pt>
                <c:pt idx="659">
                  <c:v>0.23770259171724323</c:v>
                </c:pt>
                <c:pt idx="660">
                  <c:v>0.23698146194219591</c:v>
                </c:pt>
                <c:pt idx="661">
                  <c:v>0.23627358078956606</c:v>
                </c:pt>
                <c:pt idx="662">
                  <c:v>0.23555290400981907</c:v>
                </c:pt>
                <c:pt idx="663">
                  <c:v>0.23484964594244959</c:v>
                </c:pt>
                <c:pt idx="664">
                  <c:v>0.23414266183972363</c:v>
                </c:pt>
                <c:pt idx="665">
                  <c:v>0.2334363326430321</c:v>
                </c:pt>
                <c:pt idx="666">
                  <c:v>0.23272860422730449</c:v>
                </c:pt>
                <c:pt idx="667">
                  <c:v>0.23203506842255595</c:v>
                </c:pt>
                <c:pt idx="668">
                  <c:v>0.23132782056927684</c:v>
                </c:pt>
                <c:pt idx="669">
                  <c:v>0.2306380890309811</c:v>
                </c:pt>
                <c:pt idx="670">
                  <c:v>0.22994530722498896</c:v>
                </c:pt>
                <c:pt idx="671">
                  <c:v>0.22925178930163387</c:v>
                </c:pt>
                <c:pt idx="672">
                  <c:v>0.22855787426233296</c:v>
                </c:pt>
                <c:pt idx="673">
                  <c:v>0.22787711545825007</c:v>
                </c:pt>
                <c:pt idx="674">
                  <c:v>0.22718816772103312</c:v>
                </c:pt>
                <c:pt idx="675">
                  <c:v>0.22650685980916027</c:v>
                </c:pt>
                <c:pt idx="676">
                  <c:v>0.22582712173461916</c:v>
                </c:pt>
                <c:pt idx="677">
                  <c:v>0.22515153363347057</c:v>
                </c:pt>
                <c:pt idx="678">
                  <c:v>0.22446617260575297</c:v>
                </c:pt>
                <c:pt idx="679">
                  <c:v>0.223798480629921</c:v>
                </c:pt>
                <c:pt idx="680">
                  <c:v>0.22312254458665851</c:v>
                </c:pt>
                <c:pt idx="681">
                  <c:v>0.2224588438868523</c:v>
                </c:pt>
                <c:pt idx="682">
                  <c:v>0.22178714275360109</c:v>
                </c:pt>
                <c:pt idx="683">
                  <c:v>0.22112418338656428</c:v>
                </c:pt>
                <c:pt idx="684">
                  <c:v>0.22045649811625484</c:v>
                </c:pt>
                <c:pt idx="685">
                  <c:v>0.21979696378111843</c:v>
                </c:pt>
                <c:pt idx="686">
                  <c:v>0.21913341954350474</c:v>
                </c:pt>
                <c:pt idx="687">
                  <c:v>0.21848301887512209</c:v>
                </c:pt>
                <c:pt idx="688">
                  <c:v>0.21782365739345552</c:v>
                </c:pt>
                <c:pt idx="689">
                  <c:v>0.2171733230352402</c:v>
                </c:pt>
                <c:pt idx="690">
                  <c:v>0.21651888936758043</c:v>
                </c:pt>
                <c:pt idx="691">
                  <c:v>0.21587115377187732</c:v>
                </c:pt>
                <c:pt idx="692">
                  <c:v>0.21522042378783229</c:v>
                </c:pt>
                <c:pt idx="693">
                  <c:v>0.21458185091614726</c:v>
                </c:pt>
                <c:pt idx="694">
                  <c:v>0.21393468976020816</c:v>
                </c:pt>
                <c:pt idx="695">
                  <c:v>0.2132969103753567</c:v>
                </c:pt>
                <c:pt idx="696">
                  <c:v>0.21265466585755349</c:v>
                </c:pt>
                <c:pt idx="697">
                  <c:v>0.2120235659182072</c:v>
                </c:pt>
                <c:pt idx="698">
                  <c:v>0.21138070300221445</c:v>
                </c:pt>
                <c:pt idx="699">
                  <c:v>0.21075426861643792</c:v>
                </c:pt>
                <c:pt idx="700">
                  <c:v>0.21012382060289386</c:v>
                </c:pt>
                <c:pt idx="701">
                  <c:v>0.20949328020215036</c:v>
                </c:pt>
                <c:pt idx="702">
                  <c:v>0.20886300429701807</c:v>
                </c:pt>
                <c:pt idx="703">
                  <c:v>0.20824356824159623</c:v>
                </c:pt>
                <c:pt idx="704">
                  <c:v>0.20761715099215511</c:v>
                </c:pt>
                <c:pt idx="705">
                  <c:v>0.20699824690818788</c:v>
                </c:pt>
                <c:pt idx="706">
                  <c:v>0.20637922734022143</c:v>
                </c:pt>
                <c:pt idx="707">
                  <c:v>0.20576558113098148</c:v>
                </c:pt>
                <c:pt idx="708">
                  <c:v>0.20514238029718401</c:v>
                </c:pt>
                <c:pt idx="709">
                  <c:v>0.20453458800911906</c:v>
                </c:pt>
                <c:pt idx="710">
                  <c:v>0.2039204925298691</c:v>
                </c:pt>
                <c:pt idx="711">
                  <c:v>0.20331251844763759</c:v>
                </c:pt>
                <c:pt idx="712">
                  <c:v>0.20270534828305248</c:v>
                </c:pt>
                <c:pt idx="713">
                  <c:v>0.20210274010896684</c:v>
                </c:pt>
                <c:pt idx="714">
                  <c:v>0.20149095803499223</c:v>
                </c:pt>
                <c:pt idx="715">
                  <c:v>0.20089479759335521</c:v>
                </c:pt>
                <c:pt idx="716">
                  <c:v>0.20029199868440631</c:v>
                </c:pt>
                <c:pt idx="717">
                  <c:v>0.19969953298568727</c:v>
                </c:pt>
                <c:pt idx="718">
                  <c:v>0.19909955486655237</c:v>
                </c:pt>
                <c:pt idx="719">
                  <c:v>0.19850830212235454</c:v>
                </c:pt>
                <c:pt idx="720">
                  <c:v>0.19791218489408496</c:v>
                </c:pt>
                <c:pt idx="721">
                  <c:v>0.19732265472412111</c:v>
                </c:pt>
                <c:pt idx="722">
                  <c:v>0.19673099890351298</c:v>
                </c:pt>
                <c:pt idx="723">
                  <c:v>0.19614936336874964</c:v>
                </c:pt>
                <c:pt idx="724">
                  <c:v>0.19556069895625117</c:v>
                </c:pt>
                <c:pt idx="725">
                  <c:v>0.19498041644692424</c:v>
                </c:pt>
                <c:pt idx="726">
                  <c:v>0.19439500644803048</c:v>
                </c:pt>
                <c:pt idx="727">
                  <c:v>0.19381730556488039</c:v>
                </c:pt>
                <c:pt idx="728">
                  <c:v>0.19323605969548227</c:v>
                </c:pt>
                <c:pt idx="729">
                  <c:v>0.19266528934240343</c:v>
                </c:pt>
                <c:pt idx="730">
                  <c:v>0.1920875892043114</c:v>
                </c:pt>
                <c:pt idx="731">
                  <c:v>0.19151797369122509</c:v>
                </c:pt>
                <c:pt idx="732">
                  <c:v>0.19094363823533061</c:v>
                </c:pt>
                <c:pt idx="733">
                  <c:v>0.1903800576925278</c:v>
                </c:pt>
                <c:pt idx="734">
                  <c:v>0.18980555161833765</c:v>
                </c:pt>
                <c:pt idx="735">
                  <c:v>0.18924559578299524</c:v>
                </c:pt>
                <c:pt idx="736">
                  <c:v>0.18868273347616199</c:v>
                </c:pt>
                <c:pt idx="737">
                  <c:v>0.18811906203627587</c:v>
                </c:pt>
                <c:pt idx="738">
                  <c:v>0.18755569681525233</c:v>
                </c:pt>
                <c:pt idx="739">
                  <c:v>0.18700262233614923</c:v>
                </c:pt>
                <c:pt idx="740">
                  <c:v>0.18644274324178697</c:v>
                </c:pt>
                <c:pt idx="741">
                  <c:v>0.18588891774415972</c:v>
                </c:pt>
                <c:pt idx="742">
                  <c:v>0.18533637747168544</c:v>
                </c:pt>
                <c:pt idx="743">
                  <c:v>0.18478705957531932</c:v>
                </c:pt>
                <c:pt idx="744">
                  <c:v>0.18423009365797044</c:v>
                </c:pt>
                <c:pt idx="745">
                  <c:v>0.18368720412254336</c:v>
                </c:pt>
                <c:pt idx="746">
                  <c:v>0.18313729986548427</c:v>
                </c:pt>
                <c:pt idx="747">
                  <c:v>0.18259451463818552</c:v>
                </c:pt>
                <c:pt idx="748">
                  <c:v>0.18205159381031993</c:v>
                </c:pt>
                <c:pt idx="749">
                  <c:v>0.18151245117187503</c:v>
                </c:pt>
                <c:pt idx="750">
                  <c:v>0.18096578419208528</c:v>
                </c:pt>
                <c:pt idx="751">
                  <c:v>0.18043278455734255</c:v>
                </c:pt>
                <c:pt idx="752">
                  <c:v>0.17989321127533914</c:v>
                </c:pt>
                <c:pt idx="753">
                  <c:v>0.17936362177133564</c:v>
                </c:pt>
                <c:pt idx="754">
                  <c:v>0.17882688716053965</c:v>
                </c:pt>
                <c:pt idx="755">
                  <c:v>0.17829788625240328</c:v>
                </c:pt>
                <c:pt idx="756">
                  <c:v>0.17776517271995546</c:v>
                </c:pt>
                <c:pt idx="757">
                  <c:v>0.17723764106631282</c:v>
                </c:pt>
                <c:pt idx="758">
                  <c:v>0.17670829072594646</c:v>
                </c:pt>
                <c:pt idx="759">
                  <c:v>0.1761884890496731</c:v>
                </c:pt>
                <c:pt idx="760">
                  <c:v>0.17566127851605418</c:v>
                </c:pt>
                <c:pt idx="761">
                  <c:v>0.17514212206006052</c:v>
                </c:pt>
                <c:pt idx="762">
                  <c:v>0.17461909502744677</c:v>
                </c:pt>
                <c:pt idx="763">
                  <c:v>0.17410494685173036</c:v>
                </c:pt>
                <c:pt idx="764">
                  <c:v>0.17358153983950617</c:v>
                </c:pt>
                <c:pt idx="765">
                  <c:v>0.17307124137878421</c:v>
                </c:pt>
                <c:pt idx="766">
                  <c:v>0.17255737334489823</c:v>
                </c:pt>
                <c:pt idx="767">
                  <c:v>0.17204448804259304</c:v>
                </c:pt>
                <c:pt idx="768">
                  <c:v>0.17153050303459169</c:v>
                </c:pt>
                <c:pt idx="769">
                  <c:v>0.17102580070495607</c:v>
                </c:pt>
                <c:pt idx="770">
                  <c:v>0.17051200345158579</c:v>
                </c:pt>
                <c:pt idx="771">
                  <c:v>0.17001096084713938</c:v>
                </c:pt>
                <c:pt idx="772">
                  <c:v>0.16950667127966884</c:v>
                </c:pt>
                <c:pt idx="773">
                  <c:v>0.16900615990161899</c:v>
                </c:pt>
                <c:pt idx="774">
                  <c:v>0.16849801987409593</c:v>
                </c:pt>
                <c:pt idx="775">
                  <c:v>0.16793847978115084</c:v>
                </c:pt>
                <c:pt idx="776">
                  <c:v>0.16750199794769288</c:v>
                </c:pt>
                <c:pt idx="777">
                  <c:v>0.16694246903061868</c:v>
                </c:pt>
                <c:pt idx="778">
                  <c:v>0.16644167229533197</c:v>
                </c:pt>
                <c:pt idx="779">
                  <c:v>0.16595564112067224</c:v>
                </c:pt>
                <c:pt idx="780">
                  <c:v>0.16552074104547504</c:v>
                </c:pt>
                <c:pt idx="781">
                  <c:v>0.16497153043746951</c:v>
                </c:pt>
                <c:pt idx="782">
                  <c:v>0.16454292684793476</c:v>
                </c:pt>
                <c:pt idx="783">
                  <c:v>0.16399707645177844</c:v>
                </c:pt>
                <c:pt idx="784">
                  <c:v>0.1635018661618233</c:v>
                </c:pt>
                <c:pt idx="785">
                  <c:v>0.16302465870976451</c:v>
                </c:pt>
                <c:pt idx="786">
                  <c:v>0.16260114759206773</c:v>
                </c:pt>
                <c:pt idx="787">
                  <c:v>0.16205888241529467</c:v>
                </c:pt>
                <c:pt idx="788">
                  <c:v>0.16163759753108026</c:v>
                </c:pt>
                <c:pt idx="789">
                  <c:v>0.16110169738531116</c:v>
                </c:pt>
                <c:pt idx="790">
                  <c:v>0.16061553880572321</c:v>
                </c:pt>
                <c:pt idx="791">
                  <c:v>0.16014692634344102</c:v>
                </c:pt>
                <c:pt idx="792">
                  <c:v>0.15967107638716699</c:v>
                </c:pt>
                <c:pt idx="793">
                  <c:v>0.15919855087995533</c:v>
                </c:pt>
                <c:pt idx="794">
                  <c:v>0.15872486755251886</c:v>
                </c:pt>
                <c:pt idx="795">
                  <c:v>0.15825876221060756</c:v>
                </c:pt>
                <c:pt idx="796">
                  <c:v>0.15778136700391771</c:v>
                </c:pt>
                <c:pt idx="797">
                  <c:v>0.15732092931866648</c:v>
                </c:pt>
                <c:pt idx="798">
                  <c:v>0.15685399100184444</c:v>
                </c:pt>
                <c:pt idx="799">
                  <c:v>0.1563932038843632</c:v>
                </c:pt>
                <c:pt idx="800">
                  <c:v>0.15592473298311235</c:v>
                </c:pt>
                <c:pt idx="801">
                  <c:v>0.15546719357371333</c:v>
                </c:pt>
                <c:pt idx="802">
                  <c:v>0.15500181317329409</c:v>
                </c:pt>
                <c:pt idx="803">
                  <c:v>0.15454956442117693</c:v>
                </c:pt>
                <c:pt idx="804">
                  <c:v>0.15408777296543125</c:v>
                </c:pt>
                <c:pt idx="805">
                  <c:v>0.15363531708717348</c:v>
                </c:pt>
                <c:pt idx="806">
                  <c:v>0.15317856371402744</c:v>
                </c:pt>
                <c:pt idx="807">
                  <c:v>0.15272645354270936</c:v>
                </c:pt>
                <c:pt idx="808">
                  <c:v>0.15226901769638063</c:v>
                </c:pt>
                <c:pt idx="809">
                  <c:v>0.15182500630617143</c:v>
                </c:pt>
                <c:pt idx="810">
                  <c:v>0.15137159675359729</c:v>
                </c:pt>
                <c:pt idx="811">
                  <c:v>0.15092724710702898</c:v>
                </c:pt>
                <c:pt idx="812">
                  <c:v>0.15047893077135088</c:v>
                </c:pt>
                <c:pt idx="813">
                  <c:v>0.15003467351198199</c:v>
                </c:pt>
                <c:pt idx="814">
                  <c:v>0.14958534315228464</c:v>
                </c:pt>
                <c:pt idx="815">
                  <c:v>0.14914953559637073</c:v>
                </c:pt>
                <c:pt idx="816">
                  <c:v>0.148704269528389</c:v>
                </c:pt>
                <c:pt idx="817">
                  <c:v>0.14826763570308688</c:v>
                </c:pt>
                <c:pt idx="818">
                  <c:v>0.14782766401767733</c:v>
                </c:pt>
                <c:pt idx="819">
                  <c:v>0.14739441871643069</c:v>
                </c:pt>
                <c:pt idx="820">
                  <c:v>0.14694999456405641</c:v>
                </c:pt>
                <c:pt idx="821">
                  <c:v>0.14652216807007792</c:v>
                </c:pt>
                <c:pt idx="822">
                  <c:v>0.14608809351921084</c:v>
                </c:pt>
                <c:pt idx="823">
                  <c:v>0.14565919339656833</c:v>
                </c:pt>
                <c:pt idx="824">
                  <c:v>0.14522404670715333</c:v>
                </c:pt>
                <c:pt idx="825">
                  <c:v>0.14479858428239825</c:v>
                </c:pt>
                <c:pt idx="826">
                  <c:v>0.14436524435877801</c:v>
                </c:pt>
                <c:pt idx="827">
                  <c:v>0.14394242614507677</c:v>
                </c:pt>
                <c:pt idx="828">
                  <c:v>0.14351573362946513</c:v>
                </c:pt>
                <c:pt idx="829">
                  <c:v>0.14309458956122401</c:v>
                </c:pt>
                <c:pt idx="830">
                  <c:v>0.14266731366515162</c:v>
                </c:pt>
                <c:pt idx="831">
                  <c:v>0.14224944263696673</c:v>
                </c:pt>
                <c:pt idx="832">
                  <c:v>0.14182406514883045</c:v>
                </c:pt>
                <c:pt idx="833">
                  <c:v>0.1414085686206818</c:v>
                </c:pt>
                <c:pt idx="834">
                  <c:v>0.14098938629031182</c:v>
                </c:pt>
                <c:pt idx="835">
                  <c:v>0.14057600051164629</c:v>
                </c:pt>
                <c:pt idx="836">
                  <c:v>0.14015636220574382</c:v>
                </c:pt>
                <c:pt idx="837">
                  <c:v>0.13974571935832503</c:v>
                </c:pt>
                <c:pt idx="838">
                  <c:v>0.13932822421193125</c:v>
                </c:pt>
                <c:pt idx="839">
                  <c:v>0.13892301060259343</c:v>
                </c:pt>
                <c:pt idx="840">
                  <c:v>0.13850836269557479</c:v>
                </c:pt>
                <c:pt idx="841">
                  <c:v>0.1381025165319443</c:v>
                </c:pt>
                <c:pt idx="842">
                  <c:v>0.13769337460398676</c:v>
                </c:pt>
                <c:pt idx="843">
                  <c:v>0.13728732876479627</c:v>
                </c:pt>
                <c:pt idx="844">
                  <c:v>0.13687706403434277</c:v>
                </c:pt>
                <c:pt idx="845">
                  <c:v>0.13647910170257094</c:v>
                </c:pt>
                <c:pt idx="846">
                  <c:v>0.13607476390898229</c:v>
                </c:pt>
                <c:pt idx="847">
                  <c:v>0.13567368052899839</c:v>
                </c:pt>
                <c:pt idx="848">
                  <c:v>0.13527147099375728</c:v>
                </c:pt>
                <c:pt idx="849">
                  <c:v>0.13487535752356053</c:v>
                </c:pt>
                <c:pt idx="850">
                  <c:v>0.13446985706686976</c:v>
                </c:pt>
                <c:pt idx="851">
                  <c:v>0.13407897204160693</c:v>
                </c:pt>
                <c:pt idx="852">
                  <c:v>0.13368205465376379</c:v>
                </c:pt>
                <c:pt idx="853">
                  <c:v>0.13328788764774802</c:v>
                </c:pt>
                <c:pt idx="854">
                  <c:v>0.13289273753762246</c:v>
                </c:pt>
                <c:pt idx="855">
                  <c:v>0.13250388205051425</c:v>
                </c:pt>
                <c:pt idx="856">
                  <c:v>0.13210561387240888</c:v>
                </c:pt>
                <c:pt idx="857">
                  <c:v>0.13172145709395411</c:v>
                </c:pt>
                <c:pt idx="858">
                  <c:v>0.13133187592029574</c:v>
                </c:pt>
                <c:pt idx="859">
                  <c:v>0.13094452768564227</c:v>
                </c:pt>
                <c:pt idx="860">
                  <c:v>0.13055650517344478</c:v>
                </c:pt>
                <c:pt idx="861">
                  <c:v>0.13017472214996817</c:v>
                </c:pt>
                <c:pt idx="862">
                  <c:v>0.12978636845946315</c:v>
                </c:pt>
                <c:pt idx="863">
                  <c:v>0.12940647006034853</c:v>
                </c:pt>
                <c:pt idx="864">
                  <c:v>0.12902360484004022</c:v>
                </c:pt>
                <c:pt idx="865">
                  <c:v>0.12864599674940111</c:v>
                </c:pt>
                <c:pt idx="866">
                  <c:v>0.12826211377978328</c:v>
                </c:pt>
                <c:pt idx="867">
                  <c:v>0.12788745649158956</c:v>
                </c:pt>
                <c:pt idx="868">
                  <c:v>0.12750568501651288</c:v>
                </c:pt>
                <c:pt idx="869">
                  <c:v>0.12713505737483502</c:v>
                </c:pt>
                <c:pt idx="870">
                  <c:v>0.12675660587847234</c:v>
                </c:pt>
                <c:pt idx="871">
                  <c:v>0.12638567611575127</c:v>
                </c:pt>
                <c:pt idx="872">
                  <c:v>0.12601144686341287</c:v>
                </c:pt>
                <c:pt idx="873">
                  <c:v>0.12564059980213643</c:v>
                </c:pt>
                <c:pt idx="874">
                  <c:v>0.12526549398899081</c:v>
                </c:pt>
                <c:pt idx="875">
                  <c:v>0.1249016545712948</c:v>
                </c:pt>
                <c:pt idx="876">
                  <c:v>0.12452991902828218</c:v>
                </c:pt>
                <c:pt idx="877">
                  <c:v>0.12416536621749402</c:v>
                </c:pt>
                <c:pt idx="878">
                  <c:v>0.12379802875220777</c:v>
                </c:pt>
                <c:pt idx="879">
                  <c:v>0.12343357391655446</c:v>
                </c:pt>
                <c:pt idx="880">
                  <c:v>0.12306522503495218</c:v>
                </c:pt>
                <c:pt idx="881">
                  <c:v>0.12270797155797483</c:v>
                </c:pt>
                <c:pt idx="882">
                  <c:v>0.12234284132719042</c:v>
                </c:pt>
                <c:pt idx="883">
                  <c:v>0.1219849891960621</c:v>
                </c:pt>
                <c:pt idx="884">
                  <c:v>0.1216239668428898</c:v>
                </c:pt>
                <c:pt idx="885">
                  <c:v>0.1212686598300934</c:v>
                </c:pt>
                <c:pt idx="886">
                  <c:v>0.12090423516929151</c:v>
                </c:pt>
                <c:pt idx="887">
                  <c:v>0.120553644746542</c:v>
                </c:pt>
                <c:pt idx="888">
                  <c:v>0.12019727379083635</c:v>
                </c:pt>
                <c:pt idx="889">
                  <c:v>0.11984553560614587</c:v>
                </c:pt>
                <c:pt idx="890">
                  <c:v>0.11948866136372091</c:v>
                </c:pt>
                <c:pt idx="891">
                  <c:v>0.11913962811231615</c:v>
                </c:pt>
                <c:pt idx="892">
                  <c:v>0.11878203600645067</c:v>
                </c:pt>
                <c:pt idx="893">
                  <c:v>0.11843726299703122</c:v>
                </c:pt>
                <c:pt idx="894">
                  <c:v>0.11808710098266603</c:v>
                </c:pt>
                <c:pt idx="895">
                  <c:v>0.11774177588522436</c:v>
                </c:pt>
                <c:pt idx="896">
                  <c:v>0.11739122271537783</c:v>
                </c:pt>
                <c:pt idx="897">
                  <c:v>0.11704817302525045</c:v>
                </c:pt>
                <c:pt idx="898">
                  <c:v>0.11669939607381823</c:v>
                </c:pt>
                <c:pt idx="899">
                  <c:v>0.11635830216109755</c:v>
                </c:pt>
                <c:pt idx="900">
                  <c:v>0.11601442880928518</c:v>
                </c:pt>
                <c:pt idx="901">
                  <c:v>0.11567534618079664</c:v>
                </c:pt>
                <c:pt idx="902">
                  <c:v>0.11533099710941316</c:v>
                </c:pt>
                <c:pt idx="903">
                  <c:v>0.1149942357093096</c:v>
                </c:pt>
                <c:pt idx="904">
                  <c:v>0.1146514367312193</c:v>
                </c:pt>
                <c:pt idx="905">
                  <c:v>0.11427136734128</c:v>
                </c:pt>
                <c:pt idx="906">
                  <c:v>0.1139786593616009</c:v>
                </c:pt>
                <c:pt idx="907">
                  <c:v>0.11359895169734957</c:v>
                </c:pt>
                <c:pt idx="908">
                  <c:v>0.11330978907644751</c:v>
                </c:pt>
                <c:pt idx="909">
                  <c:v>0.11292963139712812</c:v>
                </c:pt>
                <c:pt idx="910">
                  <c:v>0.11263990439474585</c:v>
                </c:pt>
                <c:pt idx="911">
                  <c:v>0.11226652562618257</c:v>
                </c:pt>
                <c:pt idx="912">
                  <c:v>0.11193758957087996</c:v>
                </c:pt>
                <c:pt idx="913">
                  <c:v>0.11160597726702692</c:v>
                </c:pt>
                <c:pt idx="914">
                  <c:v>0.1112805172801018</c:v>
                </c:pt>
                <c:pt idx="915">
                  <c:v>0.11095074005424978</c:v>
                </c:pt>
                <c:pt idx="916">
                  <c:v>0.11066395677626134</c:v>
                </c:pt>
                <c:pt idx="917">
                  <c:v>0.11029698997735979</c:v>
                </c:pt>
                <c:pt idx="918">
                  <c:v>0.10997619517147543</c:v>
                </c:pt>
                <c:pt idx="919">
                  <c:v>0.10964816920459272</c:v>
                </c:pt>
                <c:pt idx="920">
                  <c:v>0.10932853147387506</c:v>
                </c:pt>
                <c:pt idx="921">
                  <c:v>0.10900470502674581</c:v>
                </c:pt>
                <c:pt idx="922">
                  <c:v>0.10872298218309881</c:v>
                </c:pt>
                <c:pt idx="923">
                  <c:v>0.10836270712316037</c:v>
                </c:pt>
                <c:pt idx="924">
                  <c:v>0.10804739184677602</c:v>
                </c:pt>
                <c:pt idx="925">
                  <c:v>0.10772507637739183</c:v>
                </c:pt>
                <c:pt idx="926">
                  <c:v>0.10741123631596566</c:v>
                </c:pt>
                <c:pt idx="927">
                  <c:v>0.10709340982139112</c:v>
                </c:pt>
                <c:pt idx="928">
                  <c:v>0.10677583403885366</c:v>
                </c:pt>
                <c:pt idx="929">
                  <c:v>0.10646247863769533</c:v>
                </c:pt>
                <c:pt idx="930">
                  <c:v>0.10615281984210016</c:v>
                </c:pt>
                <c:pt idx="931">
                  <c:v>0.10583858489990236</c:v>
                </c:pt>
                <c:pt idx="932">
                  <c:v>0.1055281985551119</c:v>
                </c:pt>
                <c:pt idx="933">
                  <c:v>0.10521562546491624</c:v>
                </c:pt>
                <c:pt idx="934">
                  <c:v>0.10490356013178827</c:v>
                </c:pt>
                <c:pt idx="935">
                  <c:v>0.10459794811904431</c:v>
                </c:pt>
                <c:pt idx="936">
                  <c:v>0.10429169945418836</c:v>
                </c:pt>
                <c:pt idx="937">
                  <c:v>0.10398283265531065</c:v>
                </c:pt>
                <c:pt idx="938">
                  <c:v>0.10368011593818666</c:v>
                </c:pt>
                <c:pt idx="939">
                  <c:v>0.10337090790271761</c:v>
                </c:pt>
                <c:pt idx="940">
                  <c:v>0.1030644189566374</c:v>
                </c:pt>
                <c:pt idx="941">
                  <c:v>0.10276430472731592</c:v>
                </c:pt>
                <c:pt idx="942">
                  <c:v>0.10246346108615399</c:v>
                </c:pt>
                <c:pt idx="943">
                  <c:v>0.10216022580862047</c:v>
                </c:pt>
                <c:pt idx="944">
                  <c:v>0.10186267383396627</c:v>
                </c:pt>
                <c:pt idx="945">
                  <c:v>0.10155883878469468</c:v>
                </c:pt>
                <c:pt idx="946">
                  <c:v>0.10125789083540442</c:v>
                </c:pt>
                <c:pt idx="947">
                  <c:v>0.10096334218978884</c:v>
                </c:pt>
                <c:pt idx="948">
                  <c:v>0.10066755563020707</c:v>
                </c:pt>
                <c:pt idx="949">
                  <c:v>0.10036965720355512</c:v>
                </c:pt>
                <c:pt idx="950">
                  <c:v>0.10007742419838907</c:v>
                </c:pt>
                <c:pt idx="951">
                  <c:v>9.9781201779842385E-2</c:v>
                </c:pt>
                <c:pt idx="952">
                  <c:v>9.9483589455485355E-2</c:v>
                </c:pt>
                <c:pt idx="953">
                  <c:v>9.919389076530935E-2</c:v>
                </c:pt>
                <c:pt idx="954">
                  <c:v>9.8905348032712948E-2</c:v>
                </c:pt>
                <c:pt idx="955">
                  <c:v>9.8612654954195036E-2</c:v>
                </c:pt>
                <c:pt idx="956">
                  <c:v>9.8323647677898418E-2</c:v>
                </c:pt>
                <c:pt idx="957">
                  <c:v>9.8032471537590038E-2</c:v>
                </c:pt>
                <c:pt idx="958">
                  <c:v>9.774217233061791E-2</c:v>
                </c:pt>
                <c:pt idx="959">
                  <c:v>9.7455547377467172E-2</c:v>
                </c:pt>
                <c:pt idx="960">
                  <c:v>9.7172152251005187E-2</c:v>
                </c:pt>
                <c:pt idx="961">
                  <c:v>9.6884724125266081E-2</c:v>
                </c:pt>
                <c:pt idx="962">
                  <c:v>9.6600802242755898E-2</c:v>
                </c:pt>
                <c:pt idx="963">
                  <c:v>9.6314929053187379E-2</c:v>
                </c:pt>
                <c:pt idx="964">
                  <c:v>9.6029571816325196E-2</c:v>
                </c:pt>
                <c:pt idx="965">
                  <c:v>9.5747926458716409E-2</c:v>
                </c:pt>
                <c:pt idx="966">
                  <c:v>9.5469647645950326E-2</c:v>
                </c:pt>
                <c:pt idx="967">
                  <c:v>9.5187529921531691E-2</c:v>
                </c:pt>
                <c:pt idx="968">
                  <c:v>9.4908373430371298E-2</c:v>
                </c:pt>
                <c:pt idx="969">
                  <c:v>9.4627527147531518E-2</c:v>
                </c:pt>
                <c:pt idx="970">
                  <c:v>9.4347272813320171E-2</c:v>
                </c:pt>
                <c:pt idx="971">
                  <c:v>9.4072696939110773E-2</c:v>
                </c:pt>
                <c:pt idx="972">
                  <c:v>9.3797465786337866E-2</c:v>
                </c:pt>
                <c:pt idx="973">
                  <c:v>9.3519992381334321E-2</c:v>
                </c:pt>
                <c:pt idx="974">
                  <c:v>9.3247663602232939E-2</c:v>
                </c:pt>
                <c:pt idx="975">
                  <c:v>9.2969878390431415E-2</c:v>
                </c:pt>
                <c:pt idx="976">
                  <c:v>9.2694573104381575E-2</c:v>
                </c:pt>
                <c:pt idx="977">
                  <c:v>9.2424672842025768E-2</c:v>
                </c:pt>
                <c:pt idx="978">
                  <c:v>9.2154409736394896E-2</c:v>
                </c:pt>
                <c:pt idx="979">
                  <c:v>9.1881730780005472E-2</c:v>
                </c:pt>
                <c:pt idx="980">
                  <c:v>9.1614249348640459E-2</c:v>
                </c:pt>
                <c:pt idx="981">
                  <c:v>9.1343256086111074E-2</c:v>
                </c:pt>
                <c:pt idx="982">
                  <c:v>9.1070987284183516E-2</c:v>
                </c:pt>
                <c:pt idx="983">
                  <c:v>9.0805991739034669E-2</c:v>
                </c:pt>
                <c:pt idx="984">
                  <c:v>9.054211303591729E-2</c:v>
                </c:pt>
                <c:pt idx="985">
                  <c:v>9.0272377431392686E-2</c:v>
                </c:pt>
                <c:pt idx="986">
                  <c:v>9.0009716525673883E-2</c:v>
                </c:pt>
                <c:pt idx="987">
                  <c:v>8.9743730053305631E-2</c:v>
                </c:pt>
                <c:pt idx="988">
                  <c:v>8.9476027712225931E-2</c:v>
                </c:pt>
                <c:pt idx="989">
                  <c:v>8.9215686172246941E-2</c:v>
                </c:pt>
                <c:pt idx="990">
                  <c:v>8.8956511765718477E-2</c:v>
                </c:pt>
                <c:pt idx="991">
                  <c:v>8.8691501319408422E-2</c:v>
                </c:pt>
                <c:pt idx="992">
                  <c:v>8.8433729484677329E-2</c:v>
                </c:pt>
                <c:pt idx="993">
                  <c:v>8.8172111287713059E-2</c:v>
                </c:pt>
                <c:pt idx="994">
                  <c:v>8.7910912930965437E-2</c:v>
                </c:pt>
                <c:pt idx="995">
                  <c:v>8.7653382495045673E-2</c:v>
                </c:pt>
                <c:pt idx="996">
                  <c:v>8.7398782745003706E-2</c:v>
                </c:pt>
                <c:pt idx="997">
                  <c:v>8.714024834334852E-2</c:v>
                </c:pt>
                <c:pt idx="998">
                  <c:v>8.6885159835219397E-2</c:v>
                </c:pt>
                <c:pt idx="999">
                  <c:v>8.6628046259284025E-2</c:v>
                </c:pt>
                <c:pt idx="1000">
                  <c:v>8.6120285838842403E-2</c:v>
                </c:pt>
                <c:pt idx="1001">
                  <c:v>8.5868454724550264E-2</c:v>
                </c:pt>
                <c:pt idx="1002">
                  <c:v>8.5614619031548517E-2</c:v>
                </c:pt>
                <c:pt idx="1003">
                  <c:v>8.5365538299083721E-2</c:v>
                </c:pt>
                <c:pt idx="1004">
                  <c:v>8.5111201927065866E-2</c:v>
                </c:pt>
                <c:pt idx="1005">
                  <c:v>8.4859275817871102E-2</c:v>
                </c:pt>
                <c:pt idx="1006">
                  <c:v>8.461269326508046E-2</c:v>
                </c:pt>
                <c:pt idx="1007">
                  <c:v>8.4365081414580351E-2</c:v>
                </c:pt>
                <c:pt idx="1008">
                  <c:v>8.4115697443485266E-2</c:v>
                </c:pt>
                <c:pt idx="1009">
                  <c:v>8.387105725705625E-2</c:v>
                </c:pt>
                <c:pt idx="1010">
                  <c:v>8.3621171861886986E-2</c:v>
                </c:pt>
                <c:pt idx="1011">
                  <c:v>8.3373916521668451E-2</c:v>
                </c:pt>
                <c:pt idx="1012">
                  <c:v>8.3131382986903202E-2</c:v>
                </c:pt>
                <c:pt idx="1013">
                  <c:v>8.2889810204505934E-2</c:v>
                </c:pt>
                <c:pt idx="1014">
                  <c:v>8.2643137499690073E-2</c:v>
                </c:pt>
                <c:pt idx="1015">
                  <c:v>8.2402811944484719E-2</c:v>
                </c:pt>
                <c:pt idx="1016">
                  <c:v>8.2159028202295314E-2</c:v>
                </c:pt>
                <c:pt idx="1017">
                  <c:v>8.1914369016885771E-2</c:v>
                </c:pt>
                <c:pt idx="1018">
                  <c:v>8.1676008552312857E-2</c:v>
                </c:pt>
                <c:pt idx="1019">
                  <c:v>8.1438735872507106E-2</c:v>
                </c:pt>
                <c:pt idx="1020">
                  <c:v>8.1198082491755502E-2</c:v>
                </c:pt>
                <c:pt idx="1021">
                  <c:v>8.0960365757346164E-2</c:v>
                </c:pt>
                <c:pt idx="1022">
                  <c:v>8.0721005797386183E-2</c:v>
                </c:pt>
                <c:pt idx="1023">
                  <c:v>8.0482089519500741E-2</c:v>
                </c:pt>
                <c:pt idx="1024">
                  <c:v>8.0246263742446908E-2</c:v>
                </c:pt>
                <c:pt idx="1025">
                  <c:v>8.0013258382678046E-2</c:v>
                </c:pt>
                <c:pt idx="1026">
                  <c:v>7.9777038469910633E-2</c:v>
                </c:pt>
                <c:pt idx="1027">
                  <c:v>7.9543299600481995E-2</c:v>
                </c:pt>
                <c:pt idx="1028">
                  <c:v>7.9308132827281969E-2</c:v>
                </c:pt>
                <c:pt idx="1029">
                  <c:v>7.9073472693562519E-2</c:v>
                </c:pt>
                <c:pt idx="1030">
                  <c:v>7.8841774165630346E-2</c:v>
                </c:pt>
                <c:pt idx="1031">
                  <c:v>7.8613089025020608E-2</c:v>
                </c:pt>
                <c:pt idx="1032">
                  <c:v>7.8380747139453893E-2</c:v>
                </c:pt>
                <c:pt idx="1033">
                  <c:v>7.8152702748775491E-2</c:v>
                </c:pt>
                <c:pt idx="1034">
                  <c:v>7.7920092642307287E-2</c:v>
                </c:pt>
                <c:pt idx="1035">
                  <c:v>7.7689558640122419E-2</c:v>
                </c:pt>
                <c:pt idx="1036">
                  <c:v>7.7463538199663173E-2</c:v>
                </c:pt>
                <c:pt idx="1037">
                  <c:v>7.7237228304147726E-2</c:v>
                </c:pt>
                <c:pt idx="1038">
                  <c:v>7.7008883655071275E-2</c:v>
                </c:pt>
                <c:pt idx="1039">
                  <c:v>7.6752156019210829E-2</c:v>
                </c:pt>
                <c:pt idx="1040">
                  <c:v>7.6556431874632846E-2</c:v>
                </c:pt>
                <c:pt idx="1041">
                  <c:v>7.6329945400357258E-2</c:v>
                </c:pt>
                <c:pt idx="1042">
                  <c:v>7.6108032464981087E-2</c:v>
                </c:pt>
                <c:pt idx="1043">
                  <c:v>7.5853200629353537E-2</c:v>
                </c:pt>
                <c:pt idx="1044">
                  <c:v>7.5661156699061399E-2</c:v>
                </c:pt>
                <c:pt idx="1045">
                  <c:v>7.5409033149480831E-2</c:v>
                </c:pt>
                <c:pt idx="1046">
                  <c:v>7.5216767564415948E-2</c:v>
                </c:pt>
                <c:pt idx="1047">
                  <c:v>7.4994241073727624E-2</c:v>
                </c:pt>
                <c:pt idx="1048">
                  <c:v>7.477620020508767E-2</c:v>
                </c:pt>
                <c:pt idx="1049">
                  <c:v>7.452735528349877E-2</c:v>
                </c:pt>
                <c:pt idx="1050">
                  <c:v>7.4305158853530895E-2</c:v>
                </c:pt>
                <c:pt idx="1051">
                  <c:v>7.4089728295803084E-2</c:v>
                </c:pt>
                <c:pt idx="1052">
                  <c:v>7.3870147019624716E-2</c:v>
                </c:pt>
                <c:pt idx="1053">
                  <c:v>7.3681865632534038E-2</c:v>
                </c:pt>
                <c:pt idx="1054">
                  <c:v>7.3436454311013227E-2</c:v>
                </c:pt>
                <c:pt idx="1055">
                  <c:v>7.3223292827606215E-2</c:v>
                </c:pt>
                <c:pt idx="1056">
                  <c:v>7.3006513714790361E-2</c:v>
                </c:pt>
                <c:pt idx="1057">
                  <c:v>7.2793310508131995E-2</c:v>
                </c:pt>
                <c:pt idx="1058">
                  <c:v>7.2577508911490451E-2</c:v>
                </c:pt>
                <c:pt idx="1059">
                  <c:v>7.2394126653671273E-2</c:v>
                </c:pt>
                <c:pt idx="1060">
                  <c:v>7.2151529788970964E-2</c:v>
                </c:pt>
                <c:pt idx="1061">
                  <c:v>7.1942108124494558E-2</c:v>
                </c:pt>
                <c:pt idx="1062">
                  <c:v>7.1729255467653283E-2</c:v>
                </c:pt>
                <c:pt idx="1063">
                  <c:v>7.1519668027758609E-2</c:v>
                </c:pt>
                <c:pt idx="1064">
                  <c:v>7.1307587623596208E-2</c:v>
                </c:pt>
                <c:pt idx="1065">
                  <c:v>7.1127520129084604E-2</c:v>
                </c:pt>
                <c:pt idx="1066">
                  <c:v>7.0889196917414674E-2</c:v>
                </c:pt>
                <c:pt idx="1067">
                  <c:v>7.0683429576456555E-2</c:v>
                </c:pt>
                <c:pt idx="1068">
                  <c:v>7.0474298298358926E-2</c:v>
                </c:pt>
                <c:pt idx="1069">
                  <c:v>7.0269812643527996E-2</c:v>
                </c:pt>
                <c:pt idx="1070">
                  <c:v>7.0060065947473063E-2</c:v>
                </c:pt>
                <c:pt idx="1071">
                  <c:v>6.9856399297714242E-2</c:v>
                </c:pt>
                <c:pt idx="1072">
                  <c:v>6.9650507718324678E-2</c:v>
                </c:pt>
                <c:pt idx="1073">
                  <c:v>6.944672148674727E-2</c:v>
                </c:pt>
                <c:pt idx="1074">
                  <c:v>6.9241368398070352E-2</c:v>
                </c:pt>
                <c:pt idx="1075">
                  <c:v>6.9040478579699999E-2</c:v>
                </c:pt>
                <c:pt idx="1076">
                  <c:v>6.8835829943418511E-2</c:v>
                </c:pt>
                <c:pt idx="1077">
                  <c:v>6.8634273111820229E-2</c:v>
                </c:pt>
                <c:pt idx="1078">
                  <c:v>6.8431922420859354E-2</c:v>
                </c:pt>
                <c:pt idx="1079">
                  <c:v>6.8233221396803864E-2</c:v>
                </c:pt>
                <c:pt idx="1080">
                  <c:v>6.8030052632093441E-2</c:v>
                </c:pt>
                <c:pt idx="1081">
                  <c:v>6.7832687497138985E-2</c:v>
                </c:pt>
                <c:pt idx="1082">
                  <c:v>6.7631750553846376E-2</c:v>
                </c:pt>
                <c:pt idx="1083">
                  <c:v>6.7433614656329161E-2</c:v>
                </c:pt>
                <c:pt idx="1084">
                  <c:v>6.7234745807945737E-2</c:v>
                </c:pt>
                <c:pt idx="1085">
                  <c:v>6.7039613984525209E-2</c:v>
                </c:pt>
                <c:pt idx="1086">
                  <c:v>6.6840033791959297E-2</c:v>
                </c:pt>
                <c:pt idx="1087">
                  <c:v>6.6646109893918046E-2</c:v>
                </c:pt>
                <c:pt idx="1088">
                  <c:v>6.6448680497705942E-2</c:v>
                </c:pt>
                <c:pt idx="1089">
                  <c:v>6.6255354881286629E-2</c:v>
                </c:pt>
                <c:pt idx="1090">
                  <c:v>6.6058664396405231E-2</c:v>
                </c:pt>
                <c:pt idx="1091">
                  <c:v>6.5867148526012914E-2</c:v>
                </c:pt>
                <c:pt idx="1092">
                  <c:v>6.5672281943261634E-2</c:v>
                </c:pt>
                <c:pt idx="1093">
                  <c:v>6.5480225719511523E-2</c:v>
                </c:pt>
                <c:pt idx="1094">
                  <c:v>6.5286361239850529E-2</c:v>
                </c:pt>
                <c:pt idx="1095">
                  <c:v>6.5096430666744726E-2</c:v>
                </c:pt>
                <c:pt idx="1096">
                  <c:v>6.4904532581567781E-2</c:v>
                </c:pt>
                <c:pt idx="1097">
                  <c:v>6.4714997075498118E-2</c:v>
                </c:pt>
                <c:pt idx="1098">
                  <c:v>6.4523475803434857E-2</c:v>
                </c:pt>
                <c:pt idx="1099">
                  <c:v>6.4336215332150476E-2</c:v>
                </c:pt>
                <c:pt idx="1100">
                  <c:v>6.4144410006701957E-2</c:v>
                </c:pt>
                <c:pt idx="1101">
                  <c:v>6.3957818225026136E-2</c:v>
                </c:pt>
                <c:pt idx="1102">
                  <c:v>6.3769389502704152E-2</c:v>
                </c:pt>
                <c:pt idx="1103">
                  <c:v>6.358306594192982E-2</c:v>
                </c:pt>
                <c:pt idx="1104">
                  <c:v>6.3394844159483918E-2</c:v>
                </c:pt>
                <c:pt idx="1105">
                  <c:v>6.3210940919816508E-2</c:v>
                </c:pt>
                <c:pt idx="1106">
                  <c:v>6.3022521510720256E-2</c:v>
                </c:pt>
                <c:pt idx="1107">
                  <c:v>6.28391792997718E-2</c:v>
                </c:pt>
                <c:pt idx="1108">
                  <c:v>6.2654044665396216E-2</c:v>
                </c:pt>
                <c:pt idx="1109">
                  <c:v>6.2470900639891636E-2</c:v>
                </c:pt>
                <c:pt idx="1110">
                  <c:v>6.2286085076630124E-2</c:v>
                </c:pt>
                <c:pt idx="1111">
                  <c:v>6.2105586938560019E-2</c:v>
                </c:pt>
                <c:pt idx="1112">
                  <c:v>6.1920289136469374E-2</c:v>
                </c:pt>
                <c:pt idx="1113">
                  <c:v>6.174004543572665E-2</c:v>
                </c:pt>
                <c:pt idx="1114">
                  <c:v>6.155824549496175E-2</c:v>
                </c:pt>
                <c:pt idx="1115">
                  <c:v>6.1379645019769676E-2</c:v>
                </c:pt>
                <c:pt idx="1116">
                  <c:v>6.1196745745837694E-2</c:v>
                </c:pt>
                <c:pt idx="1117">
                  <c:v>6.1019377969205389E-2</c:v>
                </c:pt>
                <c:pt idx="1118">
                  <c:v>6.0838564485311518E-2</c:v>
                </c:pt>
                <c:pt idx="1119">
                  <c:v>6.0661515779793271E-2</c:v>
                </c:pt>
                <c:pt idx="1120">
                  <c:v>6.0481645725667485E-2</c:v>
                </c:pt>
                <c:pt idx="1121">
                  <c:v>6.030617393553258E-2</c:v>
                </c:pt>
                <c:pt idx="1122">
                  <c:v>6.012782864272595E-2</c:v>
                </c:pt>
                <c:pt idx="1123">
                  <c:v>5.9952223114669329E-2</c:v>
                </c:pt>
                <c:pt idx="1124">
                  <c:v>5.9774519875645644E-2</c:v>
                </c:pt>
                <c:pt idx="1125">
                  <c:v>5.9600649215281021E-2</c:v>
                </c:pt>
                <c:pt idx="1126">
                  <c:v>5.9423952549695978E-2</c:v>
                </c:pt>
                <c:pt idx="1127">
                  <c:v>5.9251535683870322E-2</c:v>
                </c:pt>
                <c:pt idx="1128">
                  <c:v>5.9076303616166122E-2</c:v>
                </c:pt>
                <c:pt idx="1129">
                  <c:v>5.8903692290186889E-2</c:v>
                </c:pt>
                <c:pt idx="1130">
                  <c:v>5.87292104959488E-2</c:v>
                </c:pt>
                <c:pt idx="1131">
                  <c:v>5.855855308473111E-2</c:v>
                </c:pt>
                <c:pt idx="1132">
                  <c:v>5.838477723300458E-2</c:v>
                </c:pt>
                <c:pt idx="1133">
                  <c:v>5.8215276710689073E-2</c:v>
                </c:pt>
                <c:pt idx="1134">
                  <c:v>5.8043199591338641E-2</c:v>
                </c:pt>
                <c:pt idx="1135">
                  <c:v>5.7874865084886561E-2</c:v>
                </c:pt>
                <c:pt idx="1136">
                  <c:v>5.7702191360294829E-2</c:v>
                </c:pt>
                <c:pt idx="1137">
                  <c:v>5.7534495182335388E-2</c:v>
                </c:pt>
                <c:pt idx="1138">
                  <c:v>5.7364931516349325E-2</c:v>
                </c:pt>
                <c:pt idx="1139">
                  <c:v>5.719843171536923E-2</c:v>
                </c:pt>
                <c:pt idx="1140">
                  <c:v>5.7028186507523067E-2</c:v>
                </c:pt>
                <c:pt idx="1141">
                  <c:v>5.6862802617251879E-2</c:v>
                </c:pt>
                <c:pt idx="1142">
                  <c:v>5.6693339161574846E-2</c:v>
                </c:pt>
                <c:pt idx="1143">
                  <c:v>5.6528395786881458E-2</c:v>
                </c:pt>
                <c:pt idx="1144">
                  <c:v>5.6361750140786177E-2</c:v>
                </c:pt>
                <c:pt idx="1145">
                  <c:v>5.6198235787451277E-2</c:v>
                </c:pt>
                <c:pt idx="1146">
                  <c:v>5.6030990928411489E-2</c:v>
                </c:pt>
                <c:pt idx="1147">
                  <c:v>5.5868485383689409E-2</c:v>
                </c:pt>
                <c:pt idx="1148">
                  <c:v>5.5703044496476659E-2</c:v>
                </c:pt>
                <c:pt idx="1149">
                  <c:v>5.5539848655462271E-2</c:v>
                </c:pt>
                <c:pt idx="1150">
                  <c:v>5.5376219563186176E-2</c:v>
                </c:pt>
                <c:pt idx="1151">
                  <c:v>5.5215730890631684E-2</c:v>
                </c:pt>
                <c:pt idx="1152">
                  <c:v>5.505125243216754E-2</c:v>
                </c:pt>
                <c:pt idx="1153">
                  <c:v>5.489149186760188E-2</c:v>
                </c:pt>
                <c:pt idx="1154">
                  <c:v>5.4729030467569835E-2</c:v>
                </c:pt>
                <c:pt idx="1155">
                  <c:v>5.4569870978593837E-2</c:v>
                </c:pt>
                <c:pt idx="1156">
                  <c:v>5.4407933726906783E-2</c:v>
                </c:pt>
                <c:pt idx="1157">
                  <c:v>5.4250227287411697E-2</c:v>
                </c:pt>
                <c:pt idx="1158">
                  <c:v>5.4089725390076643E-2</c:v>
                </c:pt>
                <c:pt idx="1159">
                  <c:v>5.3931764326989658E-2</c:v>
                </c:pt>
                <c:pt idx="1160">
                  <c:v>5.3772065602242958E-2</c:v>
                </c:pt>
                <c:pt idx="1161">
                  <c:v>5.361569337546826E-2</c:v>
                </c:pt>
                <c:pt idx="1162">
                  <c:v>5.3456766344606887E-2</c:v>
                </c:pt>
                <c:pt idx="1163">
                  <c:v>5.3301646374166019E-2</c:v>
                </c:pt>
                <c:pt idx="1164">
                  <c:v>5.3143905662000189E-2</c:v>
                </c:pt>
                <c:pt idx="1165">
                  <c:v>5.2989788167178642E-2</c:v>
                </c:pt>
                <c:pt idx="1166">
                  <c:v>5.2831888571381574E-2</c:v>
                </c:pt>
                <c:pt idx="1167">
                  <c:v>5.2678239718079577E-2</c:v>
                </c:pt>
                <c:pt idx="1168">
                  <c:v>5.2523089013993746E-2</c:v>
                </c:pt>
                <c:pt idx="1169">
                  <c:v>5.2369608730077753E-2</c:v>
                </c:pt>
                <c:pt idx="1170">
                  <c:v>5.2214726246893411E-2</c:v>
                </c:pt>
                <c:pt idx="1171">
                  <c:v>5.2063458971679216E-2</c:v>
                </c:pt>
                <c:pt idx="1172">
                  <c:v>5.1908170990645895E-2</c:v>
                </c:pt>
                <c:pt idx="1173">
                  <c:v>5.1757113635540017E-2</c:v>
                </c:pt>
                <c:pt idx="1174">
                  <c:v>5.160475708544255E-2</c:v>
                </c:pt>
                <c:pt idx="1175">
                  <c:v>5.1453909836709506E-2</c:v>
                </c:pt>
                <c:pt idx="1176">
                  <c:v>5.1301795244216929E-2</c:v>
                </c:pt>
                <c:pt idx="1177">
                  <c:v>5.115314908325673E-2</c:v>
                </c:pt>
                <c:pt idx="1178">
                  <c:v>5.1001613400876528E-2</c:v>
                </c:pt>
                <c:pt idx="1179">
                  <c:v>5.085226129740477E-2</c:v>
                </c:pt>
                <c:pt idx="1180">
                  <c:v>5.0702495314180855E-2</c:v>
                </c:pt>
                <c:pt idx="1181">
                  <c:v>5.0555432774126538E-2</c:v>
                </c:pt>
                <c:pt idx="1182">
                  <c:v>5.0405004806816582E-2</c:v>
                </c:pt>
                <c:pt idx="1183">
                  <c:v>5.0258795917034159E-2</c:v>
                </c:pt>
                <c:pt idx="1184">
                  <c:v>5.0109865516424185E-2</c:v>
                </c:pt>
                <c:pt idx="1185">
                  <c:v>4.9964144453406342E-2</c:v>
                </c:pt>
                <c:pt idx="1186">
                  <c:v>4.9816058389842516E-2</c:v>
                </c:pt>
                <c:pt idx="1187">
                  <c:v>4.9671554379165178E-2</c:v>
                </c:pt>
                <c:pt idx="1188">
                  <c:v>4.9524695612490184E-2</c:v>
                </c:pt>
                <c:pt idx="1189">
                  <c:v>4.9359429068863397E-2</c:v>
                </c:pt>
                <c:pt idx="1190">
                  <c:v>4.9233799614012246E-2</c:v>
                </c:pt>
                <c:pt idx="1191">
                  <c:v>4.909076839685441E-2</c:v>
                </c:pt>
                <c:pt idx="1192">
                  <c:v>4.8945132084190851E-2</c:v>
                </c:pt>
                <c:pt idx="1193">
                  <c:v>4.8782808706164367E-2</c:v>
                </c:pt>
                <c:pt idx="1194">
                  <c:v>4.8658848553895954E-2</c:v>
                </c:pt>
                <c:pt idx="1195">
                  <c:v>4.8496426083147533E-2</c:v>
                </c:pt>
                <c:pt idx="1196">
                  <c:v>4.8373048752546319E-2</c:v>
                </c:pt>
                <c:pt idx="1197">
                  <c:v>4.8214025236666208E-2</c:v>
                </c:pt>
                <c:pt idx="1198">
                  <c:v>4.8090384528040896E-2</c:v>
                </c:pt>
                <c:pt idx="1199">
                  <c:v>4.7930015809834012E-2</c:v>
                </c:pt>
                <c:pt idx="1200">
                  <c:v>4.7808152250945576E-2</c:v>
                </c:pt>
                <c:pt idx="1201">
                  <c:v>4.7649649344384676E-2</c:v>
                </c:pt>
                <c:pt idx="1202">
                  <c:v>4.7527509368956097E-2</c:v>
                </c:pt>
                <c:pt idx="1203">
                  <c:v>4.7371114045381552E-2</c:v>
                </c:pt>
                <c:pt idx="1204">
                  <c:v>4.7249593213200575E-2</c:v>
                </c:pt>
                <c:pt idx="1205">
                  <c:v>4.7092987410724166E-2</c:v>
                </c:pt>
                <c:pt idx="1206">
                  <c:v>4.6972373872995382E-2</c:v>
                </c:pt>
                <c:pt idx="1207">
                  <c:v>4.6816628985106953E-2</c:v>
                </c:pt>
                <c:pt idx="1208">
                  <c:v>4.6696604602038866E-2</c:v>
                </c:pt>
                <c:pt idx="1209">
                  <c:v>4.6542895399034029E-2</c:v>
                </c:pt>
                <c:pt idx="1210">
                  <c:v>4.6405975520610813E-2</c:v>
                </c:pt>
                <c:pt idx="1211">
                  <c:v>4.6268839016556748E-2</c:v>
                </c:pt>
                <c:pt idx="1212">
                  <c:v>4.6133747510612014E-2</c:v>
                </c:pt>
                <c:pt idx="1213">
                  <c:v>4.5998113229870803E-2</c:v>
                </c:pt>
                <c:pt idx="1214">
                  <c:v>4.586389642208815E-2</c:v>
                </c:pt>
                <c:pt idx="1215">
                  <c:v>4.5729188434779647E-2</c:v>
                </c:pt>
                <c:pt idx="1216">
                  <c:v>4.5594716072082528E-2</c:v>
                </c:pt>
                <c:pt idx="1217">
                  <c:v>4.5460953749716287E-2</c:v>
                </c:pt>
                <c:pt idx="1218">
                  <c:v>4.5327161811292177E-2</c:v>
                </c:pt>
                <c:pt idx="1219">
                  <c:v>4.5194048620760444E-2</c:v>
                </c:pt>
                <c:pt idx="1220">
                  <c:v>4.5062110386788853E-2</c:v>
                </c:pt>
                <c:pt idx="1221">
                  <c:v>4.4930777885019785E-2</c:v>
                </c:pt>
                <c:pt idx="1222">
                  <c:v>4.4797788374125964E-2</c:v>
                </c:pt>
                <c:pt idx="1223">
                  <c:v>4.4666218198835858E-2</c:v>
                </c:pt>
                <c:pt idx="1224">
                  <c:v>4.4535694085061556E-2</c:v>
                </c:pt>
                <c:pt idx="1225">
                  <c:v>4.4403984583914285E-2</c:v>
                </c:pt>
                <c:pt idx="1226">
                  <c:v>4.4274383969604973E-2</c:v>
                </c:pt>
                <c:pt idx="1227">
                  <c:v>4.4145333766937259E-2</c:v>
                </c:pt>
                <c:pt idx="1228">
                  <c:v>4.4014648720622065E-2</c:v>
                </c:pt>
                <c:pt idx="1229">
                  <c:v>4.3885336630046373E-2</c:v>
                </c:pt>
                <c:pt idx="1230">
                  <c:v>4.375717174261809E-2</c:v>
                </c:pt>
                <c:pt idx="1231">
                  <c:v>4.3627779372036463E-2</c:v>
                </c:pt>
                <c:pt idx="1232">
                  <c:v>4.3500433303415784E-2</c:v>
                </c:pt>
                <c:pt idx="1233">
                  <c:v>4.3373560160398492E-2</c:v>
                </c:pt>
                <c:pt idx="1234">
                  <c:v>4.324606433510781E-2</c:v>
                </c:pt>
                <c:pt idx="1235">
                  <c:v>4.3118131160736088E-2</c:v>
                </c:pt>
                <c:pt idx="1236">
                  <c:v>4.2992259748280054E-2</c:v>
                </c:pt>
                <c:pt idx="1237">
                  <c:v>4.2866050638258463E-2</c:v>
                </c:pt>
                <c:pt idx="1238">
                  <c:v>4.2739929072558885E-2</c:v>
                </c:pt>
                <c:pt idx="1239">
                  <c:v>4.2615413852036002E-2</c:v>
                </c:pt>
                <c:pt idx="1240">
                  <c:v>4.249008167535067E-2</c:v>
                </c:pt>
                <c:pt idx="1241">
                  <c:v>4.2364407889544972E-2</c:v>
                </c:pt>
                <c:pt idx="1242">
                  <c:v>4.2240855842828759E-2</c:v>
                </c:pt>
                <c:pt idx="1243">
                  <c:v>4.2116717807948595E-2</c:v>
                </c:pt>
                <c:pt idx="1244">
                  <c:v>4.1993672400712972E-2</c:v>
                </c:pt>
                <c:pt idx="1245">
                  <c:v>4.1870463825762275E-2</c:v>
                </c:pt>
                <c:pt idx="1246">
                  <c:v>4.1747351922094826E-2</c:v>
                </c:pt>
                <c:pt idx="1247">
                  <c:v>4.1624786518514159E-2</c:v>
                </c:pt>
                <c:pt idx="1248">
                  <c:v>4.150245133787394E-2</c:v>
                </c:pt>
                <c:pt idx="1249">
                  <c:v>4.1380441002547744E-2</c:v>
                </c:pt>
                <c:pt idx="1250">
                  <c:v>4.1259624250233176E-2</c:v>
                </c:pt>
                <c:pt idx="1251">
                  <c:v>4.113858379423619E-2</c:v>
                </c:pt>
                <c:pt idx="1252">
                  <c:v>4.101761188358069E-2</c:v>
                </c:pt>
                <c:pt idx="1253">
                  <c:v>4.0897112898528584E-2</c:v>
                </c:pt>
                <c:pt idx="1254">
                  <c:v>4.0777766518294817E-2</c:v>
                </c:pt>
                <c:pt idx="1255">
                  <c:v>4.06570602208376E-2</c:v>
                </c:pt>
                <c:pt idx="1256">
                  <c:v>4.0538401156663899E-2</c:v>
                </c:pt>
                <c:pt idx="1257">
                  <c:v>4.0420342609286314E-2</c:v>
                </c:pt>
                <c:pt idx="1258">
                  <c:v>4.0300544910132893E-2</c:v>
                </c:pt>
                <c:pt idx="1259">
                  <c:v>4.018228426575661E-2</c:v>
                </c:pt>
                <c:pt idx="1260">
                  <c:v>4.0064965374767787E-2</c:v>
                </c:pt>
                <c:pt idx="1261">
                  <c:v>3.9946390315890319E-2</c:v>
                </c:pt>
                <c:pt idx="1262">
                  <c:v>3.9829914271831517E-2</c:v>
                </c:pt>
                <c:pt idx="1263">
                  <c:v>3.971379511058331E-2</c:v>
                </c:pt>
                <c:pt idx="1264">
                  <c:v>3.9596907235682016E-2</c:v>
                </c:pt>
                <c:pt idx="1265">
                  <c:v>3.9479895308613781E-2</c:v>
                </c:pt>
                <c:pt idx="1266">
                  <c:v>3.9364655315876011E-2</c:v>
                </c:pt>
                <c:pt idx="1267">
                  <c:v>3.9249009452760227E-2</c:v>
                </c:pt>
                <c:pt idx="1268">
                  <c:v>3.9133686199784287E-2</c:v>
                </c:pt>
                <c:pt idx="1269">
                  <c:v>3.9019553549587735E-2</c:v>
                </c:pt>
                <c:pt idx="1270">
                  <c:v>3.8904782012104996E-2</c:v>
                </c:pt>
                <c:pt idx="1271">
                  <c:v>3.878982868045569E-2</c:v>
                </c:pt>
                <c:pt idx="1272">
                  <c:v>3.867658972740174E-2</c:v>
                </c:pt>
                <c:pt idx="1273">
                  <c:v>3.856289610266686E-2</c:v>
                </c:pt>
                <c:pt idx="1274">
                  <c:v>3.8450389727950104E-2</c:v>
                </c:pt>
                <c:pt idx="1275">
                  <c:v>3.8337472826242454E-2</c:v>
                </c:pt>
                <c:pt idx="1276">
                  <c:v>3.822474833577872E-2</c:v>
                </c:pt>
                <c:pt idx="1277">
                  <c:v>3.811262175440789E-2</c:v>
                </c:pt>
                <c:pt idx="1278">
                  <c:v>3.8000475428998474E-2</c:v>
                </c:pt>
                <c:pt idx="1279">
                  <c:v>3.7888890318572524E-2</c:v>
                </c:pt>
                <c:pt idx="1280">
                  <c:v>3.777829315513373E-2</c:v>
                </c:pt>
                <c:pt idx="1281">
                  <c:v>3.7667369470000274E-2</c:v>
                </c:pt>
                <c:pt idx="1282">
                  <c:v>3.7556724250316628E-2</c:v>
                </c:pt>
                <c:pt idx="1283">
                  <c:v>3.7446436658501628E-2</c:v>
                </c:pt>
                <c:pt idx="1284">
                  <c:v>3.7337022833526141E-2</c:v>
                </c:pt>
                <c:pt idx="1285">
                  <c:v>3.722661584615708E-2</c:v>
                </c:pt>
                <c:pt idx="1286">
                  <c:v>3.7117977440357212E-2</c:v>
                </c:pt>
                <c:pt idx="1287">
                  <c:v>3.700980003923178E-2</c:v>
                </c:pt>
                <c:pt idx="1288">
                  <c:v>3.6900255084037784E-2</c:v>
                </c:pt>
                <c:pt idx="1289">
                  <c:v>3.6791855841875082E-2</c:v>
                </c:pt>
                <c:pt idx="1290">
                  <c:v>3.6684421449899682E-2</c:v>
                </c:pt>
                <c:pt idx="1291">
                  <c:v>3.6575956828892239E-2</c:v>
                </c:pt>
                <c:pt idx="1292">
                  <c:v>3.6469205655157572E-2</c:v>
                </c:pt>
                <c:pt idx="1293">
                  <c:v>3.6362852156162265E-2</c:v>
                </c:pt>
                <c:pt idx="1294">
                  <c:v>3.6255265772342685E-2</c:v>
                </c:pt>
                <c:pt idx="1295">
                  <c:v>3.6148734018206605E-2</c:v>
                </c:pt>
                <c:pt idx="1296">
                  <c:v>3.604321908205748E-2</c:v>
                </c:pt>
                <c:pt idx="1297">
                  <c:v>3.5936645045876507E-2</c:v>
                </c:pt>
                <c:pt idx="1298">
                  <c:v>3.5831696726381784E-2</c:v>
                </c:pt>
                <c:pt idx="1299">
                  <c:v>3.572731940075756E-2</c:v>
                </c:pt>
                <c:pt idx="1300">
                  <c:v>3.5622259136289365E-2</c:v>
                </c:pt>
                <c:pt idx="1301">
                  <c:v>3.5516911093145614E-2</c:v>
                </c:pt>
                <c:pt idx="1302">
                  <c:v>3.5413337219506506E-2</c:v>
                </c:pt>
                <c:pt idx="1303">
                  <c:v>3.5309275239706048E-2</c:v>
                </c:pt>
                <c:pt idx="1304">
                  <c:v>3.5206129495054486E-2</c:v>
                </c:pt>
                <c:pt idx="1305">
                  <c:v>3.5102846194058665E-2</c:v>
                </c:pt>
                <c:pt idx="1306">
                  <c:v>3.4999646618962293E-2</c:v>
                </c:pt>
                <c:pt idx="1307">
                  <c:v>3.4896133467555053E-2</c:v>
                </c:pt>
                <c:pt idx="1308">
                  <c:v>3.4794350154697902E-2</c:v>
                </c:pt>
                <c:pt idx="1309">
                  <c:v>3.4692071285098797E-2</c:v>
                </c:pt>
                <c:pt idx="1310">
                  <c:v>3.4590790234506133E-2</c:v>
                </c:pt>
                <c:pt idx="1311">
                  <c:v>3.4489326458424334E-2</c:v>
                </c:pt>
                <c:pt idx="1312">
                  <c:v>3.4387918189167983E-2</c:v>
                </c:pt>
                <c:pt idx="1313">
                  <c:v>3.4286903124302631E-2</c:v>
                </c:pt>
                <c:pt idx="1314">
                  <c:v>3.4186190087348231E-2</c:v>
                </c:pt>
                <c:pt idx="1315">
                  <c:v>3.408567290753127E-2</c:v>
                </c:pt>
                <c:pt idx="1316">
                  <c:v>3.3986201509833343E-2</c:v>
                </c:pt>
                <c:pt idx="1317">
                  <c:v>3.3886503148823979E-2</c:v>
                </c:pt>
                <c:pt idx="1318">
                  <c:v>3.3786807954311375E-2</c:v>
                </c:pt>
                <c:pt idx="1319">
                  <c:v>3.3687672950327402E-2</c:v>
                </c:pt>
                <c:pt idx="1320">
                  <c:v>3.3589323144406089E-2</c:v>
                </c:pt>
                <c:pt idx="1321">
                  <c:v>3.3489925321191556E-2</c:v>
                </c:pt>
                <c:pt idx="1322">
                  <c:v>3.3392285462468869E-2</c:v>
                </c:pt>
                <c:pt idx="1323">
                  <c:v>3.3294939622282985E-2</c:v>
                </c:pt>
                <c:pt idx="1324">
                  <c:v>3.3196330163627871E-2</c:v>
                </c:pt>
                <c:pt idx="1325">
                  <c:v>3.3098864182829861E-2</c:v>
                </c:pt>
                <c:pt idx="1326">
                  <c:v>3.3002259489148859E-2</c:v>
                </c:pt>
                <c:pt idx="1327">
                  <c:v>3.2904588989913469E-2</c:v>
                </c:pt>
                <c:pt idx="1328">
                  <c:v>3.2808637432754043E-2</c:v>
                </c:pt>
                <c:pt idx="1329">
                  <c:v>3.2699567358940848E-2</c:v>
                </c:pt>
                <c:pt idx="1330">
                  <c:v>3.2616750616580252E-2</c:v>
                </c:pt>
                <c:pt idx="1331">
                  <c:v>3.2520383968949323E-2</c:v>
                </c:pt>
                <c:pt idx="1332">
                  <c:v>3.2425457052886492E-2</c:v>
                </c:pt>
                <c:pt idx="1333">
                  <c:v>3.2330144010484223E-2</c:v>
                </c:pt>
                <c:pt idx="1334">
                  <c:v>3.2223058212548499E-2</c:v>
                </c:pt>
                <c:pt idx="1335">
                  <c:v>3.212800947949291E-2</c:v>
                </c:pt>
                <c:pt idx="1336">
                  <c:v>3.2034570258110767E-2</c:v>
                </c:pt>
                <c:pt idx="1337">
                  <c:v>3.1938690319657334E-2</c:v>
                </c:pt>
                <c:pt idx="1338">
                  <c:v>3.1846565473824744E-2</c:v>
                </c:pt>
                <c:pt idx="1339">
                  <c:v>3.1751872505992658E-2</c:v>
                </c:pt>
                <c:pt idx="1340">
                  <c:v>3.1660480238497261E-2</c:v>
                </c:pt>
                <c:pt idx="1341">
                  <c:v>3.1566491443663844E-2</c:v>
                </c:pt>
                <c:pt idx="1342">
                  <c:v>3.1474771443754442E-2</c:v>
                </c:pt>
                <c:pt idx="1343">
                  <c:v>3.1381143629550939E-2</c:v>
                </c:pt>
                <c:pt idx="1344">
                  <c:v>3.1290007475763562E-2</c:v>
                </c:pt>
                <c:pt idx="1345">
                  <c:v>3.119691545143724E-2</c:v>
                </c:pt>
                <c:pt idx="1346">
                  <c:v>3.1107142381370072E-2</c:v>
                </c:pt>
                <c:pt idx="1347">
                  <c:v>3.1014784518629317E-2</c:v>
                </c:pt>
                <c:pt idx="1348">
                  <c:v>3.0924654100090269E-2</c:v>
                </c:pt>
                <c:pt idx="1349">
                  <c:v>3.0832631234079602E-2</c:v>
                </c:pt>
                <c:pt idx="1350">
                  <c:v>3.0743722990155223E-2</c:v>
                </c:pt>
                <c:pt idx="1351">
                  <c:v>3.0651686899363997E-2</c:v>
                </c:pt>
                <c:pt idx="1352">
                  <c:v>3.0563471373170618E-2</c:v>
                </c:pt>
                <c:pt idx="1353">
                  <c:v>3.0473343282938006E-2</c:v>
                </c:pt>
                <c:pt idx="1354">
                  <c:v>3.0384154990315441E-2</c:v>
                </c:pt>
                <c:pt idx="1355">
                  <c:v>3.029371798038483E-2</c:v>
                </c:pt>
                <c:pt idx="1356">
                  <c:v>3.0206396058201794E-2</c:v>
                </c:pt>
                <c:pt idx="1357">
                  <c:v>3.011596398428083E-2</c:v>
                </c:pt>
                <c:pt idx="1358">
                  <c:v>3.0029240157455211E-2</c:v>
                </c:pt>
                <c:pt idx="1359">
                  <c:v>2.9940783791244034E-2</c:v>
                </c:pt>
                <c:pt idx="1360">
                  <c:v>2.9853110667318109E-2</c:v>
                </c:pt>
                <c:pt idx="1361">
                  <c:v>2.9764267522841698E-2</c:v>
                </c:pt>
                <c:pt idx="1362">
                  <c:v>2.9678556416183714E-2</c:v>
                </c:pt>
                <c:pt idx="1363">
                  <c:v>2.9589622095227246E-2</c:v>
                </c:pt>
                <c:pt idx="1364">
                  <c:v>2.9504452925175433E-2</c:v>
                </c:pt>
                <c:pt idx="1365">
                  <c:v>2.9417489003390078E-2</c:v>
                </c:pt>
                <c:pt idx="1366">
                  <c:v>2.9331939946860078E-2</c:v>
                </c:pt>
                <c:pt idx="1367">
                  <c:v>2.9244071617722515E-2</c:v>
                </c:pt>
                <c:pt idx="1368">
                  <c:v>2.9159841127693657E-2</c:v>
                </c:pt>
                <c:pt idx="1369">
                  <c:v>2.9073045589029792E-2</c:v>
                </c:pt>
                <c:pt idx="1370">
                  <c:v>2.898934837430716E-2</c:v>
                </c:pt>
                <c:pt idx="1371">
                  <c:v>2.890336830168963E-2</c:v>
                </c:pt>
                <c:pt idx="1372">
                  <c:v>2.8819304518401628E-2</c:v>
                </c:pt>
                <c:pt idx="1373">
                  <c:v>2.8733549825847152E-2</c:v>
                </c:pt>
                <c:pt idx="1374">
                  <c:v>2.8650196921080354E-2</c:v>
                </c:pt>
                <c:pt idx="1375">
                  <c:v>2.8564896155148747E-2</c:v>
                </c:pt>
                <c:pt idx="1376">
                  <c:v>2.8482694271951919E-2</c:v>
                </c:pt>
                <c:pt idx="1377">
                  <c:v>2.8398213349282747E-2</c:v>
                </c:pt>
                <c:pt idx="1378">
                  <c:v>2.831556955352426E-2</c:v>
                </c:pt>
                <c:pt idx="1379">
                  <c:v>2.8231404535472397E-2</c:v>
                </c:pt>
                <c:pt idx="1380">
                  <c:v>2.8149465844035153E-2</c:v>
                </c:pt>
                <c:pt idx="1381">
                  <c:v>2.8065670933574441E-2</c:v>
                </c:pt>
                <c:pt idx="1382">
                  <c:v>2.7984983008354905E-2</c:v>
                </c:pt>
                <c:pt idx="1383">
                  <c:v>2.7901901025325065E-2</c:v>
                </c:pt>
                <c:pt idx="1384">
                  <c:v>2.7820738498121503E-2</c:v>
                </c:pt>
                <c:pt idx="1385">
                  <c:v>2.773799449205399E-2</c:v>
                </c:pt>
                <c:pt idx="1386">
                  <c:v>2.765804566442967E-2</c:v>
                </c:pt>
                <c:pt idx="1387">
                  <c:v>2.7575168665498501E-2</c:v>
                </c:pt>
                <c:pt idx="1388">
                  <c:v>2.7495877072215083E-2</c:v>
                </c:pt>
                <c:pt idx="1389">
                  <c:v>2.7414796687662606E-2</c:v>
                </c:pt>
                <c:pt idx="1390">
                  <c:v>2.7334514725953343E-2</c:v>
                </c:pt>
                <c:pt idx="1391">
                  <c:v>2.7253234200179582E-2</c:v>
                </c:pt>
                <c:pt idx="1392">
                  <c:v>2.7174673695117238E-2</c:v>
                </c:pt>
                <c:pt idx="1393">
                  <c:v>2.7093789353966717E-2</c:v>
                </c:pt>
                <c:pt idx="1394">
                  <c:v>2.7015321329236036E-2</c:v>
                </c:pt>
                <c:pt idx="1395">
                  <c:v>2.6935637649148705E-2</c:v>
                </c:pt>
                <c:pt idx="1396">
                  <c:v>2.6857304852455858E-2</c:v>
                </c:pt>
                <c:pt idx="1397">
                  <c:v>2.6776925753802066E-2</c:v>
                </c:pt>
                <c:pt idx="1398">
                  <c:v>2.6699692383408552E-2</c:v>
                </c:pt>
                <c:pt idx="1399">
                  <c:v>2.6620307285338644E-2</c:v>
                </c:pt>
                <c:pt idx="1400">
                  <c:v>2.6543172169476752E-2</c:v>
                </c:pt>
                <c:pt idx="1401">
                  <c:v>2.6464892551302913E-2</c:v>
                </c:pt>
                <c:pt idx="1402">
                  <c:v>2.6388001814484599E-2</c:v>
                </c:pt>
                <c:pt idx="1403">
                  <c:v>2.630895478650928E-2</c:v>
                </c:pt>
                <c:pt idx="1404">
                  <c:v>2.6233106758445507E-2</c:v>
                </c:pt>
                <c:pt idx="1405">
                  <c:v>2.6155062392354017E-2</c:v>
                </c:pt>
                <c:pt idx="1406">
                  <c:v>2.6079799327999358E-2</c:v>
                </c:pt>
                <c:pt idx="1407">
                  <c:v>2.6002373639494186E-2</c:v>
                </c:pt>
                <c:pt idx="1408">
                  <c:v>2.5926812924444681E-2</c:v>
                </c:pt>
                <c:pt idx="1409">
                  <c:v>2.5849666073918347E-2</c:v>
                </c:pt>
                <c:pt idx="1410">
                  <c:v>2.5774635840207342E-2</c:v>
                </c:pt>
                <c:pt idx="1411">
                  <c:v>2.5697970949113372E-2</c:v>
                </c:pt>
                <c:pt idx="1412">
                  <c:v>2.5624015368521217E-2</c:v>
                </c:pt>
                <c:pt idx="1413">
                  <c:v>2.5547936093062166E-2</c:v>
                </c:pt>
                <c:pt idx="1414">
                  <c:v>2.5473686587065461E-2</c:v>
                </c:pt>
                <c:pt idx="1415">
                  <c:v>2.5397868454456334E-2</c:v>
                </c:pt>
                <c:pt idx="1416">
                  <c:v>2.532466351985932E-2</c:v>
                </c:pt>
                <c:pt idx="1417">
                  <c:v>2.524885050952435E-2</c:v>
                </c:pt>
                <c:pt idx="1418">
                  <c:v>2.5176145136356357E-2</c:v>
                </c:pt>
                <c:pt idx="1419">
                  <c:v>2.5101986806839709E-2</c:v>
                </c:pt>
                <c:pt idx="1420">
                  <c:v>2.5028486177325254E-2</c:v>
                </c:pt>
                <c:pt idx="1421">
                  <c:v>2.4954004399478438E-2</c:v>
                </c:pt>
                <c:pt idx="1422">
                  <c:v>2.4882148858159786E-2</c:v>
                </c:pt>
                <c:pt idx="1423">
                  <c:v>2.4807590339332823E-2</c:v>
                </c:pt>
                <c:pt idx="1424">
                  <c:v>2.4736188817769292E-2</c:v>
                </c:pt>
                <c:pt idx="1425">
                  <c:v>2.4663282185792928E-2</c:v>
                </c:pt>
                <c:pt idx="1426">
                  <c:v>2.4591042101383215E-2</c:v>
                </c:pt>
                <c:pt idx="1427">
                  <c:v>2.4517897423356777E-2</c:v>
                </c:pt>
                <c:pt idx="1428">
                  <c:v>2.4447282869368796E-2</c:v>
                </c:pt>
                <c:pt idx="1429">
                  <c:v>2.4374516401439908E-2</c:v>
                </c:pt>
                <c:pt idx="1430">
                  <c:v>2.4303884338587527E-2</c:v>
                </c:pt>
                <c:pt idx="1431">
                  <c:v>2.4232267960906034E-2</c:v>
                </c:pt>
                <c:pt idx="1432">
                  <c:v>2.4161793105304245E-2</c:v>
                </c:pt>
                <c:pt idx="1433">
                  <c:v>2.4089407175779346E-2</c:v>
                </c:pt>
                <c:pt idx="1434">
                  <c:v>2.4020019546151166E-2</c:v>
                </c:pt>
                <c:pt idx="1435">
                  <c:v>2.3948507010936742E-2</c:v>
                </c:pt>
                <c:pt idx="1436">
                  <c:v>2.3879592586308722E-2</c:v>
                </c:pt>
                <c:pt idx="1437">
                  <c:v>2.3808768019080166E-2</c:v>
                </c:pt>
                <c:pt idx="1438">
                  <c:v>2.3739482462406161E-2</c:v>
                </c:pt>
                <c:pt idx="1439">
                  <c:v>2.3668922763317828E-2</c:v>
                </c:pt>
                <c:pt idx="1440">
                  <c:v>2.3600229527801279E-2</c:v>
                </c:pt>
                <c:pt idx="1441">
                  <c:v>2.3529976885765795E-2</c:v>
                </c:pt>
                <c:pt idx="1442">
                  <c:v>2.346233204007149E-2</c:v>
                </c:pt>
                <c:pt idx="1443">
                  <c:v>2.3392680939286949E-2</c:v>
                </c:pt>
                <c:pt idx="1444">
                  <c:v>2.3324637487530712E-2</c:v>
                </c:pt>
                <c:pt idx="1445">
                  <c:v>2.3255266994237904E-2</c:v>
                </c:pt>
                <c:pt idx="1446">
                  <c:v>2.318775244057179E-2</c:v>
                </c:pt>
                <c:pt idx="1447">
                  <c:v>2.3118760809302332E-2</c:v>
                </c:pt>
                <c:pt idx="1448">
                  <c:v>2.3052285704761748E-2</c:v>
                </c:pt>
                <c:pt idx="1449">
                  <c:v>2.2984309773892167E-2</c:v>
                </c:pt>
                <c:pt idx="1450">
                  <c:v>2.2917007189244037E-2</c:v>
                </c:pt>
                <c:pt idx="1451">
                  <c:v>2.28488645516336E-2</c:v>
                </c:pt>
                <c:pt idx="1452">
                  <c:v>2.2783001232892279E-2</c:v>
                </c:pt>
                <c:pt idx="1453">
                  <c:v>2.2714727930724623E-2</c:v>
                </c:pt>
                <c:pt idx="1454">
                  <c:v>2.2649406362324955E-2</c:v>
                </c:pt>
                <c:pt idx="1455">
                  <c:v>2.2582602780312305E-2</c:v>
                </c:pt>
                <c:pt idx="1456">
                  <c:v>2.2516495827585463E-2</c:v>
                </c:pt>
                <c:pt idx="1457">
                  <c:v>2.2449543979018931E-2</c:v>
                </c:pt>
                <c:pt idx="1458">
                  <c:v>2.2384794894605878E-2</c:v>
                </c:pt>
                <c:pt idx="1459">
                  <c:v>2.2317814733833079E-2</c:v>
                </c:pt>
                <c:pt idx="1460">
                  <c:v>2.225357368588448E-2</c:v>
                </c:pt>
                <c:pt idx="1461">
                  <c:v>2.2187948413193229E-2</c:v>
                </c:pt>
                <c:pt idx="1462">
                  <c:v>2.2113750223070387E-2</c:v>
                </c:pt>
                <c:pt idx="1463">
                  <c:v>2.2057214751839641E-2</c:v>
                </c:pt>
                <c:pt idx="1464">
                  <c:v>2.1984384674578909E-2</c:v>
                </c:pt>
                <c:pt idx="1465">
                  <c:v>2.1928196307271722E-2</c:v>
                </c:pt>
                <c:pt idx="1466">
                  <c:v>2.1855372935533527E-2</c:v>
                </c:pt>
                <c:pt idx="1467">
                  <c:v>2.1800187602639201E-2</c:v>
                </c:pt>
                <c:pt idx="1468">
                  <c:v>2.1727750450372698E-2</c:v>
                </c:pt>
                <c:pt idx="1469">
                  <c:v>2.1671699080616239E-2</c:v>
                </c:pt>
                <c:pt idx="1470">
                  <c:v>2.1600179281085732E-2</c:v>
                </c:pt>
                <c:pt idx="1471">
                  <c:v>2.1544986683875327E-2</c:v>
                </c:pt>
                <c:pt idx="1472">
                  <c:v>2.1473881136626009E-2</c:v>
                </c:pt>
                <c:pt idx="1473">
                  <c:v>2.1410092897713187E-2</c:v>
                </c:pt>
                <c:pt idx="1474">
                  <c:v>2.1348022483289243E-2</c:v>
                </c:pt>
                <c:pt idx="1475">
                  <c:v>2.1293390356004242E-2</c:v>
                </c:pt>
                <c:pt idx="1476">
                  <c:v>2.1222685370594265E-2</c:v>
                </c:pt>
                <c:pt idx="1477">
                  <c:v>2.1168457716703417E-2</c:v>
                </c:pt>
                <c:pt idx="1478">
                  <c:v>2.1098559442907575E-2</c:v>
                </c:pt>
                <c:pt idx="1479">
                  <c:v>2.1035980712622408E-2</c:v>
                </c:pt>
                <c:pt idx="1480">
                  <c:v>2.0974936801940205E-2</c:v>
                </c:pt>
                <c:pt idx="1481">
                  <c:v>2.0921268966048959E-2</c:v>
                </c:pt>
                <c:pt idx="1482">
                  <c:v>2.0851804874837402E-2</c:v>
                </c:pt>
                <c:pt idx="1483">
                  <c:v>2.0798520743846895E-2</c:v>
                </c:pt>
                <c:pt idx="1484">
                  <c:v>2.0729869417846207E-2</c:v>
                </c:pt>
                <c:pt idx="1485">
                  <c:v>2.0668742805719377E-2</c:v>
                </c:pt>
                <c:pt idx="1486">
                  <c:v>2.0608351100236181E-2</c:v>
                </c:pt>
                <c:pt idx="1487">
                  <c:v>2.0555648300796751E-2</c:v>
                </c:pt>
                <c:pt idx="1488">
                  <c:v>2.0487833861261608E-2</c:v>
                </c:pt>
                <c:pt idx="1489">
                  <c:v>2.0435005426406864E-2</c:v>
                </c:pt>
                <c:pt idx="1490">
                  <c:v>2.0367593783885245E-2</c:v>
                </c:pt>
                <c:pt idx="1491">
                  <c:v>2.0307546015828851E-2</c:v>
                </c:pt>
                <c:pt idx="1492">
                  <c:v>2.024817690253258E-2</c:v>
                </c:pt>
                <c:pt idx="1493">
                  <c:v>2.0188329275697473E-2</c:v>
                </c:pt>
                <c:pt idx="1494">
                  <c:v>2.0129780378192665E-2</c:v>
                </c:pt>
                <c:pt idx="1495">
                  <c:v>2.007025592029095E-2</c:v>
                </c:pt>
                <c:pt idx="1496">
                  <c:v>2.0011642668396237E-2</c:v>
                </c:pt>
                <c:pt idx="1497">
                  <c:v>1.9952645525336269E-2</c:v>
                </c:pt>
                <c:pt idx="1498">
                  <c:v>1.9894724711775783E-2</c:v>
                </c:pt>
                <c:pt idx="1499">
                  <c:v>1.9835567381232981E-2</c:v>
                </c:pt>
                <c:pt idx="1500">
                  <c:v>1.9777987338602546E-2</c:v>
                </c:pt>
                <c:pt idx="1501">
                  <c:v>1.9719512201845649E-2</c:v>
                </c:pt>
                <c:pt idx="1502">
                  <c:v>1.966192936524749E-2</c:v>
                </c:pt>
                <c:pt idx="1503">
                  <c:v>1.9603958446532489E-2</c:v>
                </c:pt>
                <c:pt idx="1504">
                  <c:v>1.9547073263674976E-2</c:v>
                </c:pt>
                <c:pt idx="1505">
                  <c:v>1.9489287585020068E-2</c:v>
                </c:pt>
                <c:pt idx="1506">
                  <c:v>1.9432322774082425E-2</c:v>
                </c:pt>
                <c:pt idx="1507">
                  <c:v>1.9374896865338088E-2</c:v>
                </c:pt>
                <c:pt idx="1508">
                  <c:v>1.9318728521466259E-2</c:v>
                </c:pt>
                <c:pt idx="1509">
                  <c:v>1.926132468506694E-2</c:v>
                </c:pt>
                <c:pt idx="1510">
                  <c:v>1.9205469172447923E-2</c:v>
                </c:pt>
                <c:pt idx="1511">
                  <c:v>1.9148704223334791E-2</c:v>
                </c:pt>
                <c:pt idx="1512">
                  <c:v>1.9092704262584449E-2</c:v>
                </c:pt>
                <c:pt idx="1513">
                  <c:v>1.9036299642175437E-2</c:v>
                </c:pt>
                <c:pt idx="1514">
                  <c:v>1.8981108069419862E-2</c:v>
                </c:pt>
                <c:pt idx="1515">
                  <c:v>1.8925096187740569E-2</c:v>
                </c:pt>
                <c:pt idx="1516">
                  <c:v>1.8869830295443538E-2</c:v>
                </c:pt>
                <c:pt idx="1517">
                  <c:v>1.8814058508723978E-2</c:v>
                </c:pt>
                <c:pt idx="1518">
                  <c:v>1.8759423494338991E-2</c:v>
                </c:pt>
                <c:pt idx="1519">
                  <c:v>1.8703670427203181E-2</c:v>
                </c:pt>
                <c:pt idx="1520">
                  <c:v>1.8649391736835243E-2</c:v>
                </c:pt>
                <c:pt idx="1521">
                  <c:v>1.8594367802143099E-2</c:v>
                </c:pt>
                <c:pt idx="1522">
                  <c:v>1.8540072441101077E-2</c:v>
                </c:pt>
                <c:pt idx="1523">
                  <c:v>1.8485269788652663E-2</c:v>
                </c:pt>
                <c:pt idx="1524">
                  <c:v>1.8431613314896823E-2</c:v>
                </c:pt>
                <c:pt idx="1525">
                  <c:v>1.8376802653074266E-2</c:v>
                </c:pt>
                <c:pt idx="1526">
                  <c:v>1.8323454726487401E-2</c:v>
                </c:pt>
                <c:pt idx="1527">
                  <c:v>1.8269415758550171E-2</c:v>
                </c:pt>
                <c:pt idx="1528">
                  <c:v>1.8216068763285877E-2</c:v>
                </c:pt>
                <c:pt idx="1529">
                  <c:v>1.8162191845476631E-2</c:v>
                </c:pt>
                <c:pt idx="1530">
                  <c:v>1.8109505623579027E-2</c:v>
                </c:pt>
                <c:pt idx="1531">
                  <c:v>1.8056006310507657E-2</c:v>
                </c:pt>
                <c:pt idx="1532">
                  <c:v>1.8003216944634918E-2</c:v>
                </c:pt>
                <c:pt idx="1533">
                  <c:v>1.7950140917673711E-2</c:v>
                </c:pt>
                <c:pt idx="1534">
                  <c:v>1.7898102058097724E-2</c:v>
                </c:pt>
                <c:pt idx="1535">
                  <c:v>1.784515203908086E-2</c:v>
                </c:pt>
                <c:pt idx="1536">
                  <c:v>1.7793020652607086E-2</c:v>
                </c:pt>
                <c:pt idx="1537">
                  <c:v>1.7740458901971581E-2</c:v>
                </c:pt>
                <c:pt idx="1538">
                  <c:v>1.7688956204801799E-2</c:v>
                </c:pt>
                <c:pt idx="1539">
                  <c:v>1.7636492103338244E-2</c:v>
                </c:pt>
                <c:pt idx="1540">
                  <c:v>1.7585313646122817E-2</c:v>
                </c:pt>
                <c:pt idx="1541">
                  <c:v>1.7533297417685393E-2</c:v>
                </c:pt>
                <c:pt idx="1542">
                  <c:v>1.74820838496089E-2</c:v>
                </c:pt>
                <c:pt idx="1543">
                  <c:v>1.743043437600136E-2</c:v>
                </c:pt>
                <c:pt idx="1544">
                  <c:v>1.7379855131730439E-2</c:v>
                </c:pt>
                <c:pt idx="1545">
                  <c:v>1.7328275972977283E-2</c:v>
                </c:pt>
                <c:pt idx="1546">
                  <c:v>1.7277973936870698E-2</c:v>
                </c:pt>
                <c:pt idx="1547">
                  <c:v>1.7226890940219168E-2</c:v>
                </c:pt>
                <c:pt idx="1548">
                  <c:v>1.7176570137962702E-2</c:v>
                </c:pt>
                <c:pt idx="1549">
                  <c:v>1.7125792894512416E-2</c:v>
                </c:pt>
                <c:pt idx="1550">
                  <c:v>1.7076128395274285E-2</c:v>
                </c:pt>
                <c:pt idx="1551">
                  <c:v>1.7025784263387325E-2</c:v>
                </c:pt>
                <c:pt idx="1552">
                  <c:v>1.6976010473445061E-2</c:v>
                </c:pt>
                <c:pt idx="1553">
                  <c:v>1.692583584226668E-2</c:v>
                </c:pt>
                <c:pt idx="1554">
                  <c:v>1.6876749228686098E-2</c:v>
                </c:pt>
                <c:pt idx="1555">
                  <c:v>1.6826846078038218E-2</c:v>
                </c:pt>
                <c:pt idx="1556">
                  <c:v>1.6777703957632187E-2</c:v>
                </c:pt>
                <c:pt idx="1557">
                  <c:v>1.6728241927921775E-2</c:v>
                </c:pt>
                <c:pt idx="1558">
                  <c:v>1.6679681558161977E-2</c:v>
                </c:pt>
                <c:pt idx="1559">
                  <c:v>1.6630087047815326E-2</c:v>
                </c:pt>
                <c:pt idx="1560">
                  <c:v>1.6581811895594004E-2</c:v>
                </c:pt>
                <c:pt idx="1561">
                  <c:v>1.6532786656171087E-2</c:v>
                </c:pt>
                <c:pt idx="1562">
                  <c:v>1.6484509874135259E-2</c:v>
                </c:pt>
                <c:pt idx="1563">
                  <c:v>1.643590875901282E-2</c:v>
                </c:pt>
                <c:pt idx="1564">
                  <c:v>1.638821689411998E-2</c:v>
                </c:pt>
                <c:pt idx="1565">
                  <c:v>1.6339458851143719E-2</c:v>
                </c:pt>
                <c:pt idx="1566">
                  <c:v>1.6292012855410577E-2</c:v>
                </c:pt>
                <c:pt idx="1567">
                  <c:v>1.6243867715820672E-2</c:v>
                </c:pt>
                <c:pt idx="1568">
                  <c:v>1.6196431731805207E-2</c:v>
                </c:pt>
                <c:pt idx="1569">
                  <c:v>1.6148649295791986E-2</c:v>
                </c:pt>
                <c:pt idx="1570">
                  <c:v>1.6101822257041935E-2</c:v>
                </c:pt>
                <c:pt idx="1571">
                  <c:v>1.6054231300950052E-2</c:v>
                </c:pt>
                <c:pt idx="1572">
                  <c:v>1.6007280396297577E-2</c:v>
                </c:pt>
                <c:pt idx="1573">
                  <c:v>1.595999272540212E-2</c:v>
                </c:pt>
                <c:pt idx="1574">
                  <c:v>1.5913720196112993E-2</c:v>
                </c:pt>
                <c:pt idx="1575">
                  <c:v>1.5866464329883458E-2</c:v>
                </c:pt>
                <c:pt idx="1576">
                  <c:v>1.5820426167920235E-2</c:v>
                </c:pt>
                <c:pt idx="1577">
                  <c:v>1.5773669211193921E-2</c:v>
                </c:pt>
                <c:pt idx="1578">
                  <c:v>1.5727863274514677E-2</c:v>
                </c:pt>
                <c:pt idx="1579">
                  <c:v>1.5681121265515689E-2</c:v>
                </c:pt>
                <c:pt idx="1580">
                  <c:v>1.5635614749044183E-2</c:v>
                </c:pt>
                <c:pt idx="1581">
                  <c:v>1.5589481266215446E-2</c:v>
                </c:pt>
                <c:pt idx="1582">
                  <c:v>1.5543963108211758E-2</c:v>
                </c:pt>
                <c:pt idx="1583">
                  <c:v>1.5498016541823747E-2</c:v>
                </c:pt>
                <c:pt idx="1584">
                  <c:v>1.5453031565994027E-2</c:v>
                </c:pt>
                <c:pt idx="1585">
                  <c:v>1.5407078433781866E-2</c:v>
                </c:pt>
                <c:pt idx="1586">
                  <c:v>1.5362352086231115E-2</c:v>
                </c:pt>
                <c:pt idx="1587">
                  <c:v>1.5317047480493787E-2</c:v>
                </c:pt>
                <c:pt idx="1588">
                  <c:v>1.5272321878001096E-2</c:v>
                </c:pt>
                <c:pt idx="1589">
                  <c:v>1.5227151149883869E-2</c:v>
                </c:pt>
                <c:pt idx="1590">
                  <c:v>1.5182980289682749E-2</c:v>
                </c:pt>
                <c:pt idx="1591">
                  <c:v>1.5137806115671995E-2</c:v>
                </c:pt>
                <c:pt idx="1592">
                  <c:v>1.5093870181590321E-2</c:v>
                </c:pt>
                <c:pt idx="1593">
                  <c:v>1.504937061108649E-2</c:v>
                </c:pt>
                <c:pt idx="1594">
                  <c:v>1.5005741687491539E-2</c:v>
                </c:pt>
                <c:pt idx="1595">
                  <c:v>1.4961069077253343E-2</c:v>
                </c:pt>
                <c:pt idx="1596">
                  <c:v>1.4917643414810302E-2</c:v>
                </c:pt>
                <c:pt idx="1597">
                  <c:v>1.4873575745150448E-2</c:v>
                </c:pt>
                <c:pt idx="1598">
                  <c:v>1.483009643852711E-2</c:v>
                </c:pt>
                <c:pt idx="1599">
                  <c:v>1.4786411263048652E-2</c:v>
                </c:pt>
                <c:pt idx="1600">
                  <c:v>1.4743503788486125E-2</c:v>
                </c:pt>
                <c:pt idx="1601">
                  <c:v>1.4699893258512023E-2</c:v>
                </c:pt>
                <c:pt idx="1602">
                  <c:v>1.465695700608194E-2</c:v>
                </c:pt>
                <c:pt idx="1603">
                  <c:v>1.4613654743880036E-2</c:v>
                </c:pt>
                <c:pt idx="1604">
                  <c:v>1.4571248693391683E-2</c:v>
                </c:pt>
                <c:pt idx="1605">
                  <c:v>1.4528006035834554E-2</c:v>
                </c:pt>
                <c:pt idx="1606">
                  <c:v>1.4485834259539844E-2</c:v>
                </c:pt>
                <c:pt idx="1607">
                  <c:v>1.4443006087094548E-2</c:v>
                </c:pt>
                <c:pt idx="1608">
                  <c:v>1.4400817733258011E-2</c:v>
                </c:pt>
                <c:pt idx="1609">
                  <c:v>1.4358246745541694E-2</c:v>
                </c:pt>
                <c:pt idx="1610">
                  <c:v>1.431660791859031E-2</c:v>
                </c:pt>
                <c:pt idx="1611">
                  <c:v>1.4274098258465531E-2</c:v>
                </c:pt>
                <c:pt idx="1612">
                  <c:v>1.4226504275575282E-2</c:v>
                </c:pt>
                <c:pt idx="1613">
                  <c:v>1.4190604444593193E-2</c:v>
                </c:pt>
                <c:pt idx="1614">
                  <c:v>1.4143051672726871E-2</c:v>
                </c:pt>
                <c:pt idx="1615">
                  <c:v>1.4107348583638671E-2</c:v>
                </c:pt>
                <c:pt idx="1616">
                  <c:v>1.4060613419860604E-2</c:v>
                </c:pt>
                <c:pt idx="1617">
                  <c:v>1.4024944184347989E-2</c:v>
                </c:pt>
                <c:pt idx="1618">
                  <c:v>1.3977889297530056E-2</c:v>
                </c:pt>
                <c:pt idx="1619">
                  <c:v>1.3942651217803361E-2</c:v>
                </c:pt>
                <c:pt idx="1620">
                  <c:v>1.3896183716133239E-2</c:v>
                </c:pt>
                <c:pt idx="1621">
                  <c:v>1.3861076859757307E-2</c:v>
                </c:pt>
                <c:pt idx="1622">
                  <c:v>1.3814904121682049E-2</c:v>
                </c:pt>
                <c:pt idx="1623">
                  <c:v>1.3779854448512199E-2</c:v>
                </c:pt>
                <c:pt idx="1624">
                  <c:v>1.3733660895377399E-2</c:v>
                </c:pt>
                <c:pt idx="1625">
                  <c:v>1.3698992272838953E-2</c:v>
                </c:pt>
                <c:pt idx="1626">
                  <c:v>1.3653323100879791E-2</c:v>
                </c:pt>
                <c:pt idx="1627">
                  <c:v>1.3618848752230408E-2</c:v>
                </c:pt>
                <c:pt idx="1628">
                  <c:v>1.3573481142520907E-2</c:v>
                </c:pt>
                <c:pt idx="1629">
                  <c:v>1.353383529931307E-2</c:v>
                </c:pt>
                <c:pt idx="1630">
                  <c:v>1.349390931427479E-2</c:v>
                </c:pt>
                <c:pt idx="1631">
                  <c:v>1.3454413460567596E-2</c:v>
                </c:pt>
                <c:pt idx="1632">
                  <c:v>1.3414710154756905E-2</c:v>
                </c:pt>
                <c:pt idx="1633">
                  <c:v>1.3375742826610805E-2</c:v>
                </c:pt>
                <c:pt idx="1634">
                  <c:v>1.3336274400353433E-2</c:v>
                </c:pt>
                <c:pt idx="1635">
                  <c:v>1.3297343393787743E-2</c:v>
                </c:pt>
                <c:pt idx="1636">
                  <c:v>1.3258091919124129E-2</c:v>
                </c:pt>
                <c:pt idx="1637">
                  <c:v>1.3219568040221931E-2</c:v>
                </c:pt>
                <c:pt idx="1638">
                  <c:v>1.3180281873792412E-2</c:v>
                </c:pt>
                <c:pt idx="1639">
                  <c:v>1.3142028264701369E-2</c:v>
                </c:pt>
                <c:pt idx="1640">
                  <c:v>1.3103489438071849E-2</c:v>
                </c:pt>
                <c:pt idx="1641">
                  <c:v>1.3064963975921275E-2</c:v>
                </c:pt>
                <c:pt idx="1642">
                  <c:v>1.3026407593861224E-2</c:v>
                </c:pt>
                <c:pt idx="1643">
                  <c:v>1.2988552218303086E-2</c:v>
                </c:pt>
                <c:pt idx="1644">
                  <c:v>1.2949990341439845E-2</c:v>
                </c:pt>
                <c:pt idx="1645">
                  <c:v>1.2912361091002824E-2</c:v>
                </c:pt>
                <c:pt idx="1646">
                  <c:v>1.2874483410269024E-2</c:v>
                </c:pt>
                <c:pt idx="1647">
                  <c:v>1.2836893089115621E-2</c:v>
                </c:pt>
                <c:pt idx="1648">
                  <c:v>1.2798764556646349E-2</c:v>
                </c:pt>
                <c:pt idx="1649">
                  <c:v>1.2761547788977624E-2</c:v>
                </c:pt>
                <c:pt idx="1650">
                  <c:v>1.2723919842392208E-2</c:v>
                </c:pt>
                <c:pt idx="1651">
                  <c:v>1.2686691340059043E-2</c:v>
                </c:pt>
                <c:pt idx="1652">
                  <c:v>1.2649482069537046E-2</c:v>
                </c:pt>
                <c:pt idx="1653">
                  <c:v>1.2612560624256731E-2</c:v>
                </c:pt>
                <c:pt idx="1654">
                  <c:v>1.2575097847729923E-2</c:v>
                </c:pt>
                <c:pt idx="1655">
                  <c:v>1.2538552191108467E-2</c:v>
                </c:pt>
                <c:pt idx="1656">
                  <c:v>1.2501559546217324E-2</c:v>
                </c:pt>
                <c:pt idx="1657">
                  <c:v>1.2464971141889693E-2</c:v>
                </c:pt>
                <c:pt idx="1658">
                  <c:v>1.2428427254781129E-2</c:v>
                </c:pt>
                <c:pt idx="1659">
                  <c:v>1.2392182368785145E-2</c:v>
                </c:pt>
                <c:pt idx="1660">
                  <c:v>1.235559890046716E-2</c:v>
                </c:pt>
                <c:pt idx="1661">
                  <c:v>1.2319434061646463E-2</c:v>
                </c:pt>
                <c:pt idx="1662">
                  <c:v>1.2283096276223662E-2</c:v>
                </c:pt>
                <c:pt idx="1663">
                  <c:v>1.2247413396835329E-2</c:v>
                </c:pt>
                <c:pt idx="1664">
                  <c:v>1.2211273377761248E-2</c:v>
                </c:pt>
                <c:pt idx="1665">
                  <c:v>1.21756193228066E-2</c:v>
                </c:pt>
                <c:pt idx="1666">
                  <c:v>1.2139664171263578E-2</c:v>
                </c:pt>
                <c:pt idx="1667">
                  <c:v>1.2104377616196873E-2</c:v>
                </c:pt>
                <c:pt idx="1668">
                  <c:v>1.2068443931639196E-2</c:v>
                </c:pt>
                <c:pt idx="1669">
                  <c:v>1.2033363105729224E-2</c:v>
                </c:pt>
                <c:pt idx="1670">
                  <c:v>1.1998099461197856E-2</c:v>
                </c:pt>
                <c:pt idx="1671">
                  <c:v>1.1962825758382679E-2</c:v>
                </c:pt>
                <c:pt idx="1672">
                  <c:v>1.1927505955100061E-2</c:v>
                </c:pt>
                <c:pt idx="1673">
                  <c:v>1.1892847111448647E-2</c:v>
                </c:pt>
                <c:pt idx="1674">
                  <c:v>1.1857539368793371E-2</c:v>
                </c:pt>
                <c:pt idx="1675">
                  <c:v>1.1823092261329295E-2</c:v>
                </c:pt>
                <c:pt idx="1676">
                  <c:v>1.1788423778489234E-2</c:v>
                </c:pt>
                <c:pt idx="1677">
                  <c:v>1.1753757111728193E-2</c:v>
                </c:pt>
                <c:pt idx="1678">
                  <c:v>1.1719068419188263E-2</c:v>
                </c:pt>
                <c:pt idx="1679">
                  <c:v>1.1685043806210162E-2</c:v>
                </c:pt>
                <c:pt idx="1680">
                  <c:v>1.1650324426591398E-2</c:v>
                </c:pt>
                <c:pt idx="1681">
                  <c:v>1.1616476811468603E-2</c:v>
                </c:pt>
                <c:pt idx="1682">
                  <c:v>1.15824222099036E-2</c:v>
                </c:pt>
                <c:pt idx="1683">
                  <c:v>1.1548612825572492E-2</c:v>
                </c:pt>
                <c:pt idx="1684">
                  <c:v>1.1514309048652652E-2</c:v>
                </c:pt>
                <c:pt idx="1685">
                  <c:v>1.1480839876458052E-2</c:v>
                </c:pt>
                <c:pt idx="1686">
                  <c:v>1.1446954123675825E-2</c:v>
                </c:pt>
                <c:pt idx="1687">
                  <c:v>1.1413472983986142E-2</c:v>
                </c:pt>
                <c:pt idx="1688">
                  <c:v>1.1380015127360824E-2</c:v>
                </c:pt>
                <c:pt idx="1689">
                  <c:v>1.1346775619313123E-2</c:v>
                </c:pt>
                <c:pt idx="1690">
                  <c:v>1.1313086003065111E-2</c:v>
                </c:pt>
                <c:pt idx="1691">
                  <c:v>1.1280189640820028E-2</c:v>
                </c:pt>
                <c:pt idx="1692">
                  <c:v>1.1246901890262962E-2</c:v>
                </c:pt>
                <c:pt idx="1693">
                  <c:v>1.1214232398197056E-2</c:v>
                </c:pt>
                <c:pt idx="1694">
                  <c:v>1.1181141901761294E-2</c:v>
                </c:pt>
                <c:pt idx="1695">
                  <c:v>1.1148502491414549E-2</c:v>
                </c:pt>
                <c:pt idx="1696">
                  <c:v>1.111559388227761E-2</c:v>
                </c:pt>
                <c:pt idx="1697">
                  <c:v>1.1083050863817336E-2</c:v>
                </c:pt>
                <c:pt idx="1698">
                  <c:v>1.1050358274951579E-2</c:v>
                </c:pt>
                <c:pt idx="1699">
                  <c:v>1.1018287111073733E-2</c:v>
                </c:pt>
                <c:pt idx="1700">
                  <c:v>1.098574777133763E-2</c:v>
                </c:pt>
                <c:pt idx="1701">
                  <c:v>1.0953677305951716E-2</c:v>
                </c:pt>
                <c:pt idx="1702">
                  <c:v>1.0921350587159397E-2</c:v>
                </c:pt>
                <c:pt idx="1703">
                  <c:v>1.0889613162726165E-2</c:v>
                </c:pt>
                <c:pt idx="1704">
                  <c:v>1.0857283277437093E-2</c:v>
                </c:pt>
                <c:pt idx="1705">
                  <c:v>1.0825734725221994E-2</c:v>
                </c:pt>
                <c:pt idx="1706">
                  <c:v>1.0793977975845338E-2</c:v>
                </c:pt>
                <c:pt idx="1707">
                  <c:v>1.076225624419749E-2</c:v>
                </c:pt>
                <c:pt idx="1708">
                  <c:v>1.0730496421456339E-2</c:v>
                </c:pt>
                <c:pt idx="1709">
                  <c:v>1.0699294134974481E-2</c:v>
                </c:pt>
                <c:pt idx="1710">
                  <c:v>1.0667542228475215E-2</c:v>
                </c:pt>
                <c:pt idx="1711">
                  <c:v>1.063653393648565E-2</c:v>
                </c:pt>
                <c:pt idx="1712">
                  <c:v>1.0605338821187617E-2</c:v>
                </c:pt>
                <c:pt idx="1713">
                  <c:v>1.0574383987113835E-2</c:v>
                </c:pt>
                <c:pt idx="1714">
                  <c:v>1.054297434166074E-2</c:v>
                </c:pt>
                <c:pt idx="1715">
                  <c:v>1.0512335132807495E-2</c:v>
                </c:pt>
                <c:pt idx="1716">
                  <c:v>1.0481320507824422E-2</c:v>
                </c:pt>
                <c:pt idx="1717">
                  <c:v>1.0450645070523025E-2</c:v>
                </c:pt>
                <c:pt idx="1718">
                  <c:v>1.0420006653293968E-2</c:v>
                </c:pt>
                <c:pt idx="1719">
                  <c:v>1.0389618854969741E-2</c:v>
                </c:pt>
                <c:pt idx="1720">
                  <c:v>1.0358732845634223E-2</c:v>
                </c:pt>
                <c:pt idx="1721">
                  <c:v>1.0328626818954946E-2</c:v>
                </c:pt>
                <c:pt idx="1722">
                  <c:v>1.0298161255195738E-2</c:v>
                </c:pt>
                <c:pt idx="1723">
                  <c:v>1.0268019605427982E-2</c:v>
                </c:pt>
                <c:pt idx="1724">
                  <c:v>1.0237945616245272E-2</c:v>
                </c:pt>
                <c:pt idx="1725">
                  <c:v>1.0208053840324284E-2</c:v>
                </c:pt>
                <c:pt idx="1726">
                  <c:v>1.0177909024059774E-2</c:v>
                </c:pt>
                <c:pt idx="1727">
                  <c:v>1.014812979847193E-2</c:v>
                </c:pt>
                <c:pt idx="1728">
                  <c:v>1.0118197929114104E-2</c:v>
                </c:pt>
                <c:pt idx="1729">
                  <c:v>1.0088785737752915E-2</c:v>
                </c:pt>
                <c:pt idx="1730">
                  <c:v>1.0059029096737506E-2</c:v>
                </c:pt>
                <c:pt idx="1731">
                  <c:v>1.0029648523777725E-2</c:v>
                </c:pt>
                <c:pt idx="1732">
                  <c:v>1.000003623776138E-2</c:v>
                </c:pt>
                <c:pt idx="1733">
                  <c:v>9.9709772970527424E-3</c:v>
                </c:pt>
                <c:pt idx="1734">
                  <c:v>9.9413767922669656E-3</c:v>
                </c:pt>
                <c:pt idx="1735">
                  <c:v>9.9124952219426642E-3</c:v>
                </c:pt>
                <c:pt idx="1736">
                  <c:v>9.8834293428808461E-3</c:v>
                </c:pt>
                <c:pt idx="1737">
                  <c:v>9.8543657921254645E-3</c:v>
                </c:pt>
                <c:pt idx="1738">
                  <c:v>9.8252824973315018E-3</c:v>
                </c:pt>
                <c:pt idx="1739">
                  <c:v>9.7967559471726431E-3</c:v>
                </c:pt>
                <c:pt idx="1740">
                  <c:v>9.7676481120288379E-3</c:v>
                </c:pt>
                <c:pt idx="1741">
                  <c:v>9.7392702009528893E-3</c:v>
                </c:pt>
                <c:pt idx="1742">
                  <c:v>9.7107189241796739E-3</c:v>
                </c:pt>
                <c:pt idx="1743">
                  <c:v>9.6821603365242499E-3</c:v>
                </c:pt>
                <c:pt idx="1744">
                  <c:v>9.6536128316074624E-3</c:v>
                </c:pt>
                <c:pt idx="1745">
                  <c:v>9.625552082434298E-3</c:v>
                </c:pt>
                <c:pt idx="1746">
                  <c:v>9.5971422269940394E-3</c:v>
                </c:pt>
                <c:pt idx="1747">
                  <c:v>9.5690721180289994E-3</c:v>
                </c:pt>
                <c:pt idx="1748">
                  <c:v>9.5410204026848099E-3</c:v>
                </c:pt>
                <c:pt idx="1749">
                  <c:v>9.5131532754749067E-3</c:v>
                </c:pt>
                <c:pt idx="1750">
                  <c:v>9.4849073793739098E-3</c:v>
                </c:pt>
                <c:pt idx="1751">
                  <c:v>9.4573270995169899E-3</c:v>
                </c:pt>
                <c:pt idx="1752">
                  <c:v>9.4294197857379934E-3</c:v>
                </c:pt>
                <c:pt idx="1753">
                  <c:v>9.4020286574959776E-3</c:v>
                </c:pt>
                <c:pt idx="1754">
                  <c:v>9.3742863275110729E-3</c:v>
                </c:pt>
                <c:pt idx="1755">
                  <c:v>9.343334240838887E-3</c:v>
                </c:pt>
                <c:pt idx="1756">
                  <c:v>9.3193306587636485E-3</c:v>
                </c:pt>
                <c:pt idx="1757">
                  <c:v>9.2885252088308352E-3</c:v>
                </c:pt>
                <c:pt idx="1758">
                  <c:v>9.2646379955112941E-3</c:v>
                </c:pt>
                <c:pt idx="1759">
                  <c:v>9.2342650052160032E-3</c:v>
                </c:pt>
                <c:pt idx="1760">
                  <c:v>9.2066569719463608E-3</c:v>
                </c:pt>
                <c:pt idx="1761">
                  <c:v>9.1800551861524592E-3</c:v>
                </c:pt>
                <c:pt idx="1762">
                  <c:v>9.1564778704196232E-3</c:v>
                </c:pt>
                <c:pt idx="1763">
                  <c:v>9.126208815723659E-3</c:v>
                </c:pt>
                <c:pt idx="1764">
                  <c:v>9.1027643764391552E-3</c:v>
                </c:pt>
                <c:pt idx="1765">
                  <c:v>9.0728914598003051E-3</c:v>
                </c:pt>
                <c:pt idx="1766">
                  <c:v>9.0459433849900978E-3</c:v>
                </c:pt>
                <c:pt idx="1767">
                  <c:v>9.0196307282894867E-3</c:v>
                </c:pt>
                <c:pt idx="1768">
                  <c:v>8.9964659418910759E-3</c:v>
                </c:pt>
                <c:pt idx="1769">
                  <c:v>8.9669059030711672E-3</c:v>
                </c:pt>
                <c:pt idx="1770">
                  <c:v>8.9436856331303726E-3</c:v>
                </c:pt>
                <c:pt idx="1771">
                  <c:v>8.9143253164365895E-3</c:v>
                </c:pt>
                <c:pt idx="1772">
                  <c:v>8.8878543814644231E-3</c:v>
                </c:pt>
                <c:pt idx="1773">
                  <c:v>8.8620074791833769E-3</c:v>
                </c:pt>
                <c:pt idx="1774">
                  <c:v>8.8359409011900432E-3</c:v>
                </c:pt>
                <c:pt idx="1775">
                  <c:v>8.8102196576073776E-3</c:v>
                </c:pt>
                <c:pt idx="1776">
                  <c:v>8.7841021129861484E-3</c:v>
                </c:pt>
                <c:pt idx="1777">
                  <c:v>8.7585347471758734E-3</c:v>
                </c:pt>
                <c:pt idx="1778">
                  <c:v>8.7325368542224176E-3</c:v>
                </c:pt>
                <c:pt idx="1779">
                  <c:v>8.7071449728682651E-3</c:v>
                </c:pt>
                <c:pt idx="1780">
                  <c:v>8.6815308313816803E-3</c:v>
                </c:pt>
                <c:pt idx="1781">
                  <c:v>8.6562570417299881E-3</c:v>
                </c:pt>
                <c:pt idx="1782">
                  <c:v>8.6307655321434147E-3</c:v>
                </c:pt>
                <c:pt idx="1783">
                  <c:v>8.6054798448458331E-3</c:v>
                </c:pt>
                <c:pt idx="1784">
                  <c:v>8.57996011618525E-3</c:v>
                </c:pt>
                <c:pt idx="1785">
                  <c:v>8.5551660275086771E-3</c:v>
                </c:pt>
                <c:pt idx="1786">
                  <c:v>8.5298049496486793E-3</c:v>
                </c:pt>
                <c:pt idx="1787">
                  <c:v>8.5049859946593649E-3</c:v>
                </c:pt>
                <c:pt idx="1788">
                  <c:v>8.479941193945708E-3</c:v>
                </c:pt>
                <c:pt idx="1789">
                  <c:v>8.4552669199183597E-3</c:v>
                </c:pt>
                <c:pt idx="1790">
                  <c:v>8.4300181362777955E-3</c:v>
                </c:pt>
                <c:pt idx="1791">
                  <c:v>8.4056484745815407E-3</c:v>
                </c:pt>
                <c:pt idx="1792">
                  <c:v>8.3809117320925008E-3</c:v>
                </c:pt>
                <c:pt idx="1793">
                  <c:v>8.3563568536192193E-3</c:v>
                </c:pt>
                <c:pt idx="1794">
                  <c:v>8.3317499607801458E-3</c:v>
                </c:pt>
                <c:pt idx="1795">
                  <c:v>8.3075212081894292E-3</c:v>
                </c:pt>
                <c:pt idx="1796">
                  <c:v>8.2826996454969069E-3</c:v>
                </c:pt>
                <c:pt idx="1797">
                  <c:v>8.2587478216737519E-3</c:v>
                </c:pt>
                <c:pt idx="1798">
                  <c:v>8.234453201293946E-3</c:v>
                </c:pt>
                <c:pt idx="1799">
                  <c:v>8.210330666042865E-3</c:v>
                </c:pt>
                <c:pt idx="1800">
                  <c:v>8.1861504819244167E-3</c:v>
                </c:pt>
                <c:pt idx="1801">
                  <c:v>8.1623434321954867E-3</c:v>
                </c:pt>
                <c:pt idx="1802">
                  <c:v>8.138116472400727E-3</c:v>
                </c:pt>
                <c:pt idx="1803">
                  <c:v>8.1144273513928077E-3</c:v>
                </c:pt>
                <c:pt idx="1804">
                  <c:v>8.0905792303383357E-3</c:v>
                </c:pt>
                <c:pt idx="1805">
                  <c:v>8.0670230789110075E-3</c:v>
                </c:pt>
                <c:pt idx="1806">
                  <c:v>8.0430831061676158E-3</c:v>
                </c:pt>
                <c:pt idx="1807">
                  <c:v>8.0197043018415577E-3</c:v>
                </c:pt>
                <c:pt idx="1808">
                  <c:v>7.9959008144214767E-3</c:v>
                </c:pt>
                <c:pt idx="1809">
                  <c:v>7.9727854579687129E-3</c:v>
                </c:pt>
                <c:pt idx="1810">
                  <c:v>7.9491907963529247E-3</c:v>
                </c:pt>
                <c:pt idx="1811">
                  <c:v>7.9260372789576664E-3</c:v>
                </c:pt>
                <c:pt idx="1812">
                  <c:v>7.9026860650628812E-3</c:v>
                </c:pt>
                <c:pt idx="1813">
                  <c:v>7.8795561799779555E-3</c:v>
                </c:pt>
                <c:pt idx="1814">
                  <c:v>7.8561682719737302E-3</c:v>
                </c:pt>
                <c:pt idx="1815">
                  <c:v>7.8334709396585839E-3</c:v>
                </c:pt>
                <c:pt idx="1816">
                  <c:v>7.8102747676894084E-3</c:v>
                </c:pt>
                <c:pt idx="1817">
                  <c:v>7.7875189948827042E-3</c:v>
                </c:pt>
                <c:pt idx="1818">
                  <c:v>7.7645852696150552E-3</c:v>
                </c:pt>
                <c:pt idx="1819">
                  <c:v>7.7418615808710466E-3</c:v>
                </c:pt>
                <c:pt idx="1820">
                  <c:v>7.7188804978504787E-3</c:v>
                </c:pt>
                <c:pt idx="1821">
                  <c:v>7.6965777901932611E-3</c:v>
                </c:pt>
                <c:pt idx="1822">
                  <c:v>7.6737771974876535E-3</c:v>
                </c:pt>
                <c:pt idx="1823">
                  <c:v>7.6514329295605437E-3</c:v>
                </c:pt>
                <c:pt idx="1824">
                  <c:v>7.6289208140224232E-3</c:v>
                </c:pt>
                <c:pt idx="1825">
                  <c:v>7.606731401756407E-3</c:v>
                </c:pt>
                <c:pt idx="1826">
                  <c:v>7.5839797034859668E-3</c:v>
                </c:pt>
                <c:pt idx="1827">
                  <c:v>7.5620774645358338E-3</c:v>
                </c:pt>
                <c:pt idx="1828">
                  <c:v>7.5398338958621042E-3</c:v>
                </c:pt>
                <c:pt idx="1829">
                  <c:v>7.5178731931373494E-3</c:v>
                </c:pt>
                <c:pt idx="1830">
                  <c:v>7.4955995893105877E-3</c:v>
                </c:pt>
                <c:pt idx="1831">
                  <c:v>7.4737897375598567E-3</c:v>
                </c:pt>
                <c:pt idx="1832">
                  <c:v>7.4515963206067699E-3</c:v>
                </c:pt>
                <c:pt idx="1833">
                  <c:v>7.4299268657341613E-3</c:v>
                </c:pt>
                <c:pt idx="1834">
                  <c:v>7.4080722406506556E-3</c:v>
                </c:pt>
                <c:pt idx="1835">
                  <c:v>7.3865074431523695E-3</c:v>
                </c:pt>
                <c:pt idx="1836">
                  <c:v>7.36461072228849E-3</c:v>
                </c:pt>
                <c:pt idx="1837">
                  <c:v>7.3431754484772696E-3</c:v>
                </c:pt>
                <c:pt idx="1838">
                  <c:v>7.3213785188272606E-3</c:v>
                </c:pt>
                <c:pt idx="1839">
                  <c:v>7.3000901145860563E-3</c:v>
                </c:pt>
                <c:pt idx="1840">
                  <c:v>7.2786149336025131E-3</c:v>
                </c:pt>
                <c:pt idx="1841">
                  <c:v>7.2574257384985692E-3</c:v>
                </c:pt>
                <c:pt idx="1842">
                  <c:v>7.2359023615717905E-3</c:v>
                </c:pt>
                <c:pt idx="1843">
                  <c:v>7.2148542618379009E-3</c:v>
                </c:pt>
                <c:pt idx="1844">
                  <c:v>7.1934581734240067E-3</c:v>
                </c:pt>
                <c:pt idx="1845">
                  <c:v>7.1725212503224618E-3</c:v>
                </c:pt>
                <c:pt idx="1846">
                  <c:v>7.1514086332172162E-3</c:v>
                </c:pt>
                <c:pt idx="1847">
                  <c:v>7.1306001860648406E-3</c:v>
                </c:pt>
                <c:pt idx="1848">
                  <c:v>7.109601888805629E-3</c:v>
                </c:pt>
                <c:pt idx="1849">
                  <c:v>7.0887726033106455E-3</c:v>
                </c:pt>
                <c:pt idx="1850">
                  <c:v>7.0677474373951566E-3</c:v>
                </c:pt>
                <c:pt idx="1851">
                  <c:v>7.0473155472427617E-3</c:v>
                </c:pt>
                <c:pt idx="1852">
                  <c:v>7.0265757618471992E-3</c:v>
                </c:pt>
                <c:pt idx="1853">
                  <c:v>7.0059896912425769E-3</c:v>
                </c:pt>
                <c:pt idx="1854">
                  <c:v>6.9853590335696948E-3</c:v>
                </c:pt>
                <c:pt idx="1855">
                  <c:v>6.9650452816858895E-3</c:v>
                </c:pt>
                <c:pt idx="1856">
                  <c:v>6.944235530681909E-3</c:v>
                </c:pt>
                <c:pt idx="1857">
                  <c:v>6.9241542601957929E-3</c:v>
                </c:pt>
                <c:pt idx="1858">
                  <c:v>6.9037856301292786E-3</c:v>
                </c:pt>
                <c:pt idx="1859">
                  <c:v>6.8835612619295725E-3</c:v>
                </c:pt>
                <c:pt idx="1860">
                  <c:v>6.8632888840511452E-3</c:v>
                </c:pt>
                <c:pt idx="1861">
                  <c:v>6.8433286389335997E-3</c:v>
                </c:pt>
                <c:pt idx="1862">
                  <c:v>6.8228736054152259E-3</c:v>
                </c:pt>
                <c:pt idx="1863">
                  <c:v>6.8031552713364377E-3</c:v>
                </c:pt>
                <c:pt idx="1864">
                  <c:v>6.7831615218892707E-3</c:v>
                </c:pt>
                <c:pt idx="1865">
                  <c:v>6.7632710561156282E-3</c:v>
                </c:pt>
                <c:pt idx="1866">
                  <c:v>6.7433412186801442E-3</c:v>
                </c:pt>
                <c:pt idx="1867">
                  <c:v>6.7237394163385047E-3</c:v>
                </c:pt>
                <c:pt idx="1868">
                  <c:v>6.703782966360451E-3</c:v>
                </c:pt>
                <c:pt idx="1869">
                  <c:v>6.6842685686424388E-3</c:v>
                </c:pt>
                <c:pt idx="1870">
                  <c:v>6.6646211780607709E-3</c:v>
                </c:pt>
                <c:pt idx="1871">
                  <c:v>6.6452094353735454E-3</c:v>
                </c:pt>
                <c:pt idx="1872">
                  <c:v>6.6255079815164221E-3</c:v>
                </c:pt>
                <c:pt idx="1873">
                  <c:v>6.6062393365427866E-3</c:v>
                </c:pt>
                <c:pt idx="1874">
                  <c:v>6.5866314573213465E-3</c:v>
                </c:pt>
                <c:pt idx="1875">
                  <c:v>6.5674792043864741E-3</c:v>
                </c:pt>
                <c:pt idx="1876">
                  <c:v>6.5481540514156231E-3</c:v>
                </c:pt>
                <c:pt idx="1877">
                  <c:v>6.5290755825117243E-3</c:v>
                </c:pt>
                <c:pt idx="1878">
                  <c:v>6.5098478225991139E-3</c:v>
                </c:pt>
                <c:pt idx="1879">
                  <c:v>6.490796455182136E-3</c:v>
                </c:pt>
                <c:pt idx="1880">
                  <c:v>6.4715293468907489E-3</c:v>
                </c:pt>
                <c:pt idx="1881">
                  <c:v>6.452830485068263E-3</c:v>
                </c:pt>
                <c:pt idx="1882">
                  <c:v>6.4337146468460569E-3</c:v>
                </c:pt>
                <c:pt idx="1883">
                  <c:v>6.4149811631068598E-3</c:v>
                </c:pt>
                <c:pt idx="1884">
                  <c:v>6.3961068633943807E-3</c:v>
                </c:pt>
                <c:pt idx="1885">
                  <c:v>6.374728190712632E-3</c:v>
                </c:pt>
                <c:pt idx="1886">
                  <c:v>6.3584285089746126E-3</c:v>
                </c:pt>
                <c:pt idx="1887">
                  <c:v>6.3374355202540766E-3</c:v>
                </c:pt>
                <c:pt idx="1888">
                  <c:v>6.3214164925739181E-3</c:v>
                </c:pt>
                <c:pt idx="1889">
                  <c:v>6.300281104631723E-3</c:v>
                </c:pt>
                <c:pt idx="1890">
                  <c:v>6.2843302730470904E-3</c:v>
                </c:pt>
                <c:pt idx="1891">
                  <c:v>6.2634491594508301E-3</c:v>
                </c:pt>
                <c:pt idx="1892">
                  <c:v>6.2473215395584709E-3</c:v>
                </c:pt>
                <c:pt idx="1893">
                  <c:v>6.2266862252727158E-3</c:v>
                </c:pt>
                <c:pt idx="1894">
                  <c:v>6.208635377697648E-3</c:v>
                </c:pt>
                <c:pt idx="1895">
                  <c:v>6.1902009882032882E-3</c:v>
                </c:pt>
                <c:pt idx="1896">
                  <c:v>6.1722224578261388E-3</c:v>
                </c:pt>
                <c:pt idx="1897">
                  <c:v>6.1539873247966181E-3</c:v>
                </c:pt>
                <c:pt idx="1898">
                  <c:v>6.1382630839943893E-3</c:v>
                </c:pt>
                <c:pt idx="1899">
                  <c:v>6.1178758507594473E-3</c:v>
                </c:pt>
                <c:pt idx="1900">
                  <c:v>6.1001389753073468E-3</c:v>
                </c:pt>
                <c:pt idx="1901">
                  <c:v>6.082138256169857E-3</c:v>
                </c:pt>
                <c:pt idx="1902">
                  <c:v>6.0643530450761327E-3</c:v>
                </c:pt>
                <c:pt idx="1903">
                  <c:v>6.0464472742751251E-3</c:v>
                </c:pt>
                <c:pt idx="1904">
                  <c:v>6.0310144675895586E-3</c:v>
                </c:pt>
                <c:pt idx="1905">
                  <c:v>6.0109667479991925E-3</c:v>
                </c:pt>
                <c:pt idx="1906">
                  <c:v>5.9935287106782208E-3</c:v>
                </c:pt>
                <c:pt idx="1907">
                  <c:v>5.9758513933047663E-3</c:v>
                </c:pt>
                <c:pt idx="1908">
                  <c:v>5.9583708411082639E-3</c:v>
                </c:pt>
                <c:pt idx="1909">
                  <c:v>5.9407841181382546E-3</c:v>
                </c:pt>
                <c:pt idx="1910">
                  <c:v>5.9232447762042296E-3</c:v>
                </c:pt>
                <c:pt idx="1911">
                  <c:v>5.9060373343527324E-3</c:v>
                </c:pt>
                <c:pt idx="1912">
                  <c:v>5.8887982973828924E-3</c:v>
                </c:pt>
                <c:pt idx="1913">
                  <c:v>5.8714209124445926E-3</c:v>
                </c:pt>
                <c:pt idx="1914">
                  <c:v>5.8543750084936626E-3</c:v>
                </c:pt>
                <c:pt idx="1915">
                  <c:v>5.8369854465127003E-3</c:v>
                </c:pt>
                <c:pt idx="1916">
                  <c:v>5.819733743555845E-3</c:v>
                </c:pt>
                <c:pt idx="1917">
                  <c:v>5.8028218802064664E-3</c:v>
                </c:pt>
                <c:pt idx="1918">
                  <c:v>5.7859982131049049E-3</c:v>
                </c:pt>
                <c:pt idx="1919">
                  <c:v>5.7688188971951613E-3</c:v>
                </c:pt>
                <c:pt idx="1920">
                  <c:v>5.7520690606907019E-3</c:v>
                </c:pt>
                <c:pt idx="1921">
                  <c:v>5.7350890012457974E-3</c:v>
                </c:pt>
                <c:pt idx="1922">
                  <c:v>5.7180248899385347E-3</c:v>
                </c:pt>
                <c:pt idx="1923">
                  <c:v>5.7014184305444367E-3</c:v>
                </c:pt>
                <c:pt idx="1924">
                  <c:v>5.6849048472940936E-3</c:v>
                </c:pt>
                <c:pt idx="1925">
                  <c:v>5.6680093752220287E-3</c:v>
                </c:pt>
                <c:pt idx="1926">
                  <c:v>5.6515423115342869E-3</c:v>
                </c:pt>
                <c:pt idx="1927">
                  <c:v>5.6348667247220884E-3</c:v>
                </c:pt>
                <c:pt idx="1928">
                  <c:v>5.6180952349677692E-3</c:v>
                </c:pt>
                <c:pt idx="1929">
                  <c:v>5.6017850292846569E-3</c:v>
                </c:pt>
                <c:pt idx="1930">
                  <c:v>5.5855571292340762E-3</c:v>
                </c:pt>
                <c:pt idx="1931">
                  <c:v>5.5690670153126128E-3</c:v>
                </c:pt>
                <c:pt idx="1932">
                  <c:v>5.5527875432744636E-3</c:v>
                </c:pt>
                <c:pt idx="1933">
                  <c:v>5.5363952647894633E-3</c:v>
                </c:pt>
                <c:pt idx="1934">
                  <c:v>5.520038609392942E-3</c:v>
                </c:pt>
                <c:pt idx="1935">
                  <c:v>5.5039090802893051E-3</c:v>
                </c:pt>
                <c:pt idx="1936">
                  <c:v>5.4879474919289359E-3</c:v>
                </c:pt>
                <c:pt idx="1937">
                  <c:v>5.4717405932024135E-3</c:v>
                </c:pt>
                <c:pt idx="1938">
                  <c:v>5.4558535106480135E-3</c:v>
                </c:pt>
                <c:pt idx="1939">
                  <c:v>5.4396478692069657E-3</c:v>
                </c:pt>
                <c:pt idx="1940">
                  <c:v>5.4235751507803812E-3</c:v>
                </c:pt>
                <c:pt idx="1941">
                  <c:v>5.407725204713644E-3</c:v>
                </c:pt>
                <c:pt idx="1942">
                  <c:v>5.3920371690765034E-3</c:v>
                </c:pt>
                <c:pt idx="1943">
                  <c:v>5.3761228453367959E-3</c:v>
                </c:pt>
                <c:pt idx="1944">
                  <c:v>5.3604136686772122E-3</c:v>
                </c:pt>
                <c:pt idx="1945">
                  <c:v>5.3445906843990094E-3</c:v>
                </c:pt>
                <c:pt idx="1946">
                  <c:v>5.3287895629182463E-3</c:v>
                </c:pt>
                <c:pt idx="1947">
                  <c:v>5.3133242996409548E-3</c:v>
                </c:pt>
                <c:pt idx="1948">
                  <c:v>5.2978049498051414E-3</c:v>
                </c:pt>
                <c:pt idx="1949">
                  <c:v>5.2821738645434388E-3</c:v>
                </c:pt>
                <c:pt idx="1950">
                  <c:v>5.266849859617651E-3</c:v>
                </c:pt>
                <c:pt idx="1951">
                  <c:v>5.2511835470795644E-3</c:v>
                </c:pt>
                <c:pt idx="1952">
                  <c:v>5.2356745349243288E-3</c:v>
                </c:pt>
                <c:pt idx="1953">
                  <c:v>5.2204720443114645E-3</c:v>
                </c:pt>
                <c:pt idx="1954">
                  <c:v>5.2053380059078344E-3</c:v>
                </c:pt>
                <c:pt idx="1955">
                  <c:v>5.1898827310651553E-3</c:v>
                </c:pt>
                <c:pt idx="1956">
                  <c:v>5.174809461459518E-3</c:v>
                </c:pt>
                <c:pt idx="1957">
                  <c:v>5.1595209864899521E-3</c:v>
                </c:pt>
                <c:pt idx="1958">
                  <c:v>5.1441790768876677E-3</c:v>
                </c:pt>
                <c:pt idx="1959">
                  <c:v>5.1292454823851598E-3</c:v>
                </c:pt>
                <c:pt idx="1960">
                  <c:v>5.1143744494766006E-3</c:v>
                </c:pt>
                <c:pt idx="1961">
                  <c:v>5.0991866039112217E-3</c:v>
                </c:pt>
                <c:pt idx="1962">
                  <c:v>5.0843719160184276E-3</c:v>
                </c:pt>
                <c:pt idx="1963">
                  <c:v>5.0693593220785269E-3</c:v>
                </c:pt>
                <c:pt idx="1964">
                  <c:v>5.0542868906632071E-3</c:v>
                </c:pt>
                <c:pt idx="1965">
                  <c:v>5.0396124133840212E-3</c:v>
                </c:pt>
                <c:pt idx="1966">
                  <c:v>5.0249924883246427E-3</c:v>
                </c:pt>
                <c:pt idx="1967">
                  <c:v>5.0101717468351136E-3</c:v>
                </c:pt>
                <c:pt idx="1968">
                  <c:v>4.9955160822719342E-3</c:v>
                </c:pt>
                <c:pt idx="1969">
                  <c:v>4.9807715695351371E-3</c:v>
                </c:pt>
                <c:pt idx="1970">
                  <c:v>4.9660661257803452E-3</c:v>
                </c:pt>
                <c:pt idx="1971">
                  <c:v>4.951535095460714E-3</c:v>
                </c:pt>
                <c:pt idx="1972">
                  <c:v>4.9371862318366771E-3</c:v>
                </c:pt>
                <c:pt idx="1973">
                  <c:v>4.9226169707253581E-3</c:v>
                </c:pt>
                <c:pt idx="1974">
                  <c:v>4.9082199577242143E-3</c:v>
                </c:pt>
                <c:pt idx="1975">
                  <c:v>4.8937463434413084E-3</c:v>
                </c:pt>
                <c:pt idx="1976">
                  <c:v>4.8792826477438217E-3</c:v>
                </c:pt>
                <c:pt idx="1977">
                  <c:v>4.8651032382622372E-3</c:v>
                </c:pt>
                <c:pt idx="1978">
                  <c:v>4.8509069252759222E-3</c:v>
                </c:pt>
                <c:pt idx="1979">
                  <c:v>4.8365955473855145E-3</c:v>
                </c:pt>
                <c:pt idx="1980">
                  <c:v>4.8225524136796599E-3</c:v>
                </c:pt>
                <c:pt idx="1981">
                  <c:v>4.8082254361361274E-3</c:v>
                </c:pt>
                <c:pt idx="1982">
                  <c:v>4.7940098214894538E-3</c:v>
                </c:pt>
                <c:pt idx="1983">
                  <c:v>4.7800865489989524E-3</c:v>
                </c:pt>
                <c:pt idx="1984">
                  <c:v>4.7661398537457E-3</c:v>
                </c:pt>
                <c:pt idx="1985">
                  <c:v>4.7520769061520701E-3</c:v>
                </c:pt>
                <c:pt idx="1986">
                  <c:v>4.7382705844938762E-3</c:v>
                </c:pt>
                <c:pt idx="1987">
                  <c:v>4.7242895234376201E-3</c:v>
                </c:pt>
                <c:pt idx="1988">
                  <c:v>4.7102287644520411E-3</c:v>
                </c:pt>
                <c:pt idx="1989">
                  <c:v>4.6965540153905755E-3</c:v>
                </c:pt>
                <c:pt idx="1990">
                  <c:v>4.6829486032947901E-3</c:v>
                </c:pt>
                <c:pt idx="1991">
                  <c:v>4.6690248185768729E-3</c:v>
                </c:pt>
                <c:pt idx="1992">
                  <c:v>4.6554747736081486E-3</c:v>
                </c:pt>
                <c:pt idx="1993">
                  <c:v>4.6417312929406766E-3</c:v>
                </c:pt>
                <c:pt idx="1994">
                  <c:v>4.6279181260615596E-3</c:v>
                </c:pt>
                <c:pt idx="1995">
                  <c:v>4.6144947642460469E-3</c:v>
                </c:pt>
                <c:pt idx="1996">
                  <c:v>4.6011123573407534E-3</c:v>
                </c:pt>
                <c:pt idx="1997">
                  <c:v>4.5875245123170325E-3</c:v>
                </c:pt>
                <c:pt idx="1998">
                  <c:v>4.5741183683276187E-3</c:v>
                </c:pt>
                <c:pt idx="1999">
                  <c:v>4.5610079308971768E-3</c:v>
                </c:pt>
              </c:numCache>
            </c:numRef>
          </c:yVal>
          <c:smooth val="0"/>
          <c:extLst>
            <c:ext xmlns:c16="http://schemas.microsoft.com/office/drawing/2014/chart" uri="{C3380CC4-5D6E-409C-BE32-E72D297353CC}">
              <c16:uniqueId val="{00000001-28A8-45B8-8A72-79F14AEAD5AB}"/>
            </c:ext>
          </c:extLst>
        </c:ser>
        <c:ser>
          <c:idx val="2"/>
          <c:order val="2"/>
          <c:tx>
            <c:v>CSys</c:v>
          </c:tx>
          <c:spPr>
            <a:ln w="15875">
              <a:solidFill>
                <a:srgbClr val="00A779"/>
              </a:solidFill>
              <a:prstDash val="solid"/>
            </a:ln>
          </c:spPr>
          <c:marker>
            <c:symbol val="none"/>
          </c:marker>
          <c:xVal>
            <c:numRef>
              <c:f>'Conc Profiles CSys(CPlasma)'!$D$38:$BYA$38</c:f>
              <c:numCache>
                <c:formatCode>0.00</c:formatCode>
                <c:ptCount val="2000"/>
                <c:pt idx="0">
                  <c:v>0</c:v>
                </c:pt>
                <c:pt idx="1">
                  <c:v>8.5522182285785675E-2</c:v>
                </c:pt>
                <c:pt idx="2">
                  <c:v>0.1713838130235672</c:v>
                </c:pt>
                <c:pt idx="3">
                  <c:v>0.25268703699111938</c:v>
                </c:pt>
                <c:pt idx="4">
                  <c:v>0.34509322047233582</c:v>
                </c:pt>
                <c:pt idx="5">
                  <c:v>0.42875427007675171</c:v>
                </c:pt>
                <c:pt idx="6">
                  <c:v>0.50611627101898193</c:v>
                </c:pt>
                <c:pt idx="7">
                  <c:v>0.58803814649581909</c:v>
                </c:pt>
                <c:pt idx="8">
                  <c:v>0.67243075370788574</c:v>
                </c:pt>
                <c:pt idx="9">
                  <c:v>0.75802379846572876</c:v>
                </c:pt>
                <c:pt idx="10">
                  <c:v>0.84793812036514282</c:v>
                </c:pt>
                <c:pt idx="11">
                  <c:v>0.92402541637420654</c:v>
                </c:pt>
                <c:pt idx="12">
                  <c:v>1.0085881948471069</c:v>
                </c:pt>
                <c:pt idx="13">
                  <c:v>1.0922882556915283</c:v>
                </c:pt>
                <c:pt idx="14">
                  <c:v>1.1768676042556763</c:v>
                </c:pt>
                <c:pt idx="15">
                  <c:v>1.2628408670425415</c:v>
                </c:pt>
                <c:pt idx="16">
                  <c:v>1.3502591848373413</c:v>
                </c:pt>
                <c:pt idx="17">
                  <c:v>1.4296401739120483</c:v>
                </c:pt>
                <c:pt idx="18">
                  <c:v>1.5213664770126343</c:v>
                </c:pt>
                <c:pt idx="19">
                  <c:v>1.5966004133224487</c:v>
                </c:pt>
                <c:pt idx="20">
                  <c:v>1.6927987337112427</c:v>
                </c:pt>
                <c:pt idx="21">
                  <c:v>1.76706862449646</c:v>
                </c:pt>
                <c:pt idx="22">
                  <c:v>1.8528317213058472</c:v>
                </c:pt>
                <c:pt idx="23">
                  <c:v>1.9390894174575806</c:v>
                </c:pt>
                <c:pt idx="24">
                  <c:v>2.0313601493835449</c:v>
                </c:pt>
                <c:pt idx="25">
                  <c:v>2.1072895526885986</c:v>
                </c:pt>
                <c:pt idx="26">
                  <c:v>2.1939136981964111</c:v>
                </c:pt>
                <c:pt idx="27">
                  <c:v>2.2693660259246826</c:v>
                </c:pt>
                <c:pt idx="28">
                  <c:v>2.3603198528289795</c:v>
                </c:pt>
                <c:pt idx="29">
                  <c:v>2.4392480850219727</c:v>
                </c:pt>
                <c:pt idx="30">
                  <c:v>2.5285618305206299</c:v>
                </c:pt>
                <c:pt idx="31">
                  <c:v>2.6061153411865234</c:v>
                </c:pt>
                <c:pt idx="32">
                  <c:v>2.6893672943115234</c:v>
                </c:pt>
                <c:pt idx="33">
                  <c:v>2.7852184772491455</c:v>
                </c:pt>
                <c:pt idx="34">
                  <c:v>2.8685142993927002</c:v>
                </c:pt>
                <c:pt idx="35">
                  <c:v>2.9519448280334473</c:v>
                </c:pt>
                <c:pt idx="36">
                  <c:v>3.0358295440673828</c:v>
                </c:pt>
                <c:pt idx="37">
                  <c:v>3.1169483661651611</c:v>
                </c:pt>
                <c:pt idx="38">
                  <c:v>3.203740119934082</c:v>
                </c:pt>
                <c:pt idx="39">
                  <c:v>3.2827653884887695</c:v>
                </c:pt>
                <c:pt idx="40">
                  <c:v>3.3699383735656738</c:v>
                </c:pt>
                <c:pt idx="41">
                  <c:v>3.449385404586792</c:v>
                </c:pt>
                <c:pt idx="42">
                  <c:v>3.5353810787200928</c:v>
                </c:pt>
                <c:pt idx="43">
                  <c:v>3.6153974533081055</c:v>
                </c:pt>
                <c:pt idx="44">
                  <c:v>3.7011017799377441</c:v>
                </c:pt>
                <c:pt idx="45">
                  <c:v>3.782728910446167</c:v>
                </c:pt>
                <c:pt idx="46">
                  <c:v>3.8676493167877197</c:v>
                </c:pt>
                <c:pt idx="47">
                  <c:v>3.9492800235748291</c:v>
                </c:pt>
                <c:pt idx="48">
                  <c:v>4.0343952178955078</c:v>
                </c:pt>
                <c:pt idx="49">
                  <c:v>4.1301770210266113</c:v>
                </c:pt>
                <c:pt idx="50">
                  <c:v>4.2018246650695801</c:v>
                </c:pt>
                <c:pt idx="51">
                  <c:v>4.2845234870910645</c:v>
                </c:pt>
                <c:pt idx="52">
                  <c:v>4.3811459541320801</c:v>
                </c:pt>
                <c:pt idx="53">
                  <c:v>4.4645681381225586</c:v>
                </c:pt>
                <c:pt idx="54">
                  <c:v>4.5480365753173828</c:v>
                </c:pt>
                <c:pt idx="55">
                  <c:v>4.631676197052002</c:v>
                </c:pt>
                <c:pt idx="56">
                  <c:v>4.7156219482421875</c:v>
                </c:pt>
                <c:pt idx="57">
                  <c:v>4.7998604774475098</c:v>
                </c:pt>
                <c:pt idx="58">
                  <c:v>4.8819394111633301</c:v>
                </c:pt>
                <c:pt idx="59">
                  <c:v>4.9652285575866699</c:v>
                </c:pt>
                <c:pt idx="60">
                  <c:v>5.0489234924316406</c:v>
                </c:pt>
                <c:pt idx="61">
                  <c:v>5.1327872276306152</c:v>
                </c:pt>
                <c:pt idx="62">
                  <c:v>5.2165250778198242</c:v>
                </c:pt>
                <c:pt idx="63">
                  <c:v>5.2997322082519531</c:v>
                </c:pt>
                <c:pt idx="64">
                  <c:v>5.3835916519165039</c:v>
                </c:pt>
                <c:pt idx="65">
                  <c:v>5.4671831130981445</c:v>
                </c:pt>
                <c:pt idx="66">
                  <c:v>5.5512304306030273</c:v>
                </c:pt>
                <c:pt idx="67">
                  <c:v>5.6344451904296875</c:v>
                </c:pt>
                <c:pt idx="68">
                  <c:v>5.7200584411621094</c:v>
                </c:pt>
                <c:pt idx="69">
                  <c:v>5.8019833564758301</c:v>
                </c:pt>
                <c:pt idx="70">
                  <c:v>5.8857755661010742</c:v>
                </c:pt>
                <c:pt idx="71">
                  <c:v>5.9689888954162598</c:v>
                </c:pt>
                <c:pt idx="72">
                  <c:v>6.0544333457946777</c:v>
                </c:pt>
                <c:pt idx="73">
                  <c:v>6.1365475654602051</c:v>
                </c:pt>
                <c:pt idx="74">
                  <c:v>6.2198619842529297</c:v>
                </c:pt>
                <c:pt idx="75">
                  <c:v>6.3035621643066406</c:v>
                </c:pt>
                <c:pt idx="76">
                  <c:v>6.3888773918151855</c:v>
                </c:pt>
                <c:pt idx="77">
                  <c:v>6.4712085723876953</c:v>
                </c:pt>
                <c:pt idx="78">
                  <c:v>6.5544767379760742</c:v>
                </c:pt>
                <c:pt idx="79">
                  <c:v>6.6382050514221191</c:v>
                </c:pt>
                <c:pt idx="80">
                  <c:v>6.7219243049621582</c:v>
                </c:pt>
                <c:pt idx="81">
                  <c:v>6.8058562278747559</c:v>
                </c:pt>
                <c:pt idx="82">
                  <c:v>6.8891210556030273</c:v>
                </c:pt>
                <c:pt idx="83">
                  <c:v>6.9746603965759277</c:v>
                </c:pt>
                <c:pt idx="84">
                  <c:v>7.0566473007202148</c:v>
                </c:pt>
                <c:pt idx="85">
                  <c:v>7.1405491828918457</c:v>
                </c:pt>
                <c:pt idx="86">
                  <c:v>7.2394571304321289</c:v>
                </c:pt>
                <c:pt idx="87">
                  <c:v>7.3200445175170898</c:v>
                </c:pt>
                <c:pt idx="88">
                  <c:v>7.4043550491333008</c:v>
                </c:pt>
                <c:pt idx="89">
                  <c:v>7.4909615516662598</c:v>
                </c:pt>
                <c:pt idx="90">
                  <c:v>7.5604023933410645</c:v>
                </c:pt>
                <c:pt idx="91">
                  <c:v>7.6551122665405273</c:v>
                </c:pt>
                <c:pt idx="92">
                  <c:v>7.7393679618835449</c:v>
                </c:pt>
                <c:pt idx="93">
                  <c:v>7.8251428604125977</c:v>
                </c:pt>
                <c:pt idx="94">
                  <c:v>7.9058756828308105</c:v>
                </c:pt>
                <c:pt idx="95">
                  <c:v>7.990117073059082</c:v>
                </c:pt>
                <c:pt idx="96">
                  <c:v>8.0765409469604492</c:v>
                </c:pt>
                <c:pt idx="97">
                  <c:v>8.1598930358886719</c:v>
                </c:pt>
                <c:pt idx="98">
                  <c:v>8.240818977355957</c:v>
                </c:pt>
                <c:pt idx="99">
                  <c:v>8.3250007629394531</c:v>
                </c:pt>
                <c:pt idx="100">
                  <c:v>8.4108037948608398</c:v>
                </c:pt>
                <c:pt idx="101">
                  <c:v>8.4914798736572266</c:v>
                </c:pt>
                <c:pt idx="102">
                  <c:v>8.5757598876953125</c:v>
                </c:pt>
                <c:pt idx="103">
                  <c:v>8.6622591018676758</c:v>
                </c:pt>
                <c:pt idx="104">
                  <c:v>8.7456274032592773</c:v>
                </c:pt>
                <c:pt idx="105">
                  <c:v>8.8264970779418945</c:v>
                </c:pt>
                <c:pt idx="106">
                  <c:v>8.9107294082641602</c:v>
                </c:pt>
                <c:pt idx="107">
                  <c:v>8.9964866638183594</c:v>
                </c:pt>
                <c:pt idx="108">
                  <c:v>9.0772571563720703</c:v>
                </c:pt>
                <c:pt idx="109">
                  <c:v>9.1614894866943359</c:v>
                </c:pt>
                <c:pt idx="110">
                  <c:v>9.2478771209716797</c:v>
                </c:pt>
                <c:pt idx="111">
                  <c:v>9.3312473297119141</c:v>
                </c:pt>
                <c:pt idx="112">
                  <c:v>9.4121923446655273</c:v>
                </c:pt>
                <c:pt idx="113">
                  <c:v>9.4963741302490234</c:v>
                </c:pt>
                <c:pt idx="114">
                  <c:v>9.5821542739868164</c:v>
                </c:pt>
                <c:pt idx="115">
                  <c:v>9.662877082824707</c:v>
                </c:pt>
                <c:pt idx="116">
                  <c:v>9.7471380233764648</c:v>
                </c:pt>
                <c:pt idx="117">
                  <c:v>9.833587646484375</c:v>
                </c:pt>
                <c:pt idx="118">
                  <c:v>9.9169673919677734</c:v>
                </c:pt>
                <c:pt idx="119">
                  <c:v>9.9978666305541992</c:v>
                </c:pt>
                <c:pt idx="120">
                  <c:v>10.082085609436035</c:v>
                </c:pt>
                <c:pt idx="121">
                  <c:v>10.16783618927002</c:v>
                </c:pt>
                <c:pt idx="122">
                  <c:v>10.24862003326416</c:v>
                </c:pt>
                <c:pt idx="123">
                  <c:v>10.33284854888916</c:v>
                </c:pt>
                <c:pt idx="124">
                  <c:v>10.41922664642334</c:v>
                </c:pt>
                <c:pt idx="125">
                  <c:v>10.502604484558105</c:v>
                </c:pt>
                <c:pt idx="126">
                  <c:v>10.598511695861816</c:v>
                </c:pt>
                <c:pt idx="127">
                  <c:v>10.682104110717773</c:v>
                </c:pt>
                <c:pt idx="128">
                  <c:v>10.753506660461426</c:v>
                </c:pt>
                <c:pt idx="129">
                  <c:v>10.849315643310547</c:v>
                </c:pt>
                <c:pt idx="130">
                  <c:v>10.932943344116211</c:v>
                </c:pt>
                <c:pt idx="131">
                  <c:v>11.00493049621582</c:v>
                </c:pt>
                <c:pt idx="132">
                  <c:v>11.088314056396484</c:v>
                </c:pt>
                <c:pt idx="133">
                  <c:v>11.184206962585449</c:v>
                </c:pt>
                <c:pt idx="134">
                  <c:v>11.267787933349609</c:v>
                </c:pt>
                <c:pt idx="135">
                  <c:v>11.351675987243652</c:v>
                </c:pt>
                <c:pt idx="136">
                  <c:v>11.435017585754395</c:v>
                </c:pt>
                <c:pt idx="137">
                  <c:v>11.518647193908691</c:v>
                </c:pt>
                <c:pt idx="138">
                  <c:v>11.60261344909668</c:v>
                </c:pt>
                <c:pt idx="139">
                  <c:v>11.686553001403809</c:v>
                </c:pt>
                <c:pt idx="140">
                  <c:v>11.769871711730957</c:v>
                </c:pt>
                <c:pt idx="141">
                  <c:v>11.853463172912598</c:v>
                </c:pt>
                <c:pt idx="142">
                  <c:v>11.937334060668945</c:v>
                </c:pt>
                <c:pt idx="143">
                  <c:v>12.020678520202637</c:v>
                </c:pt>
                <c:pt idx="144">
                  <c:v>12.104306221008301</c:v>
                </c:pt>
                <c:pt idx="145">
                  <c:v>12.188291549682617</c:v>
                </c:pt>
                <c:pt idx="146">
                  <c:v>12.272241592407227</c:v>
                </c:pt>
                <c:pt idx="147">
                  <c:v>12.355564117431641</c:v>
                </c:pt>
                <c:pt idx="148">
                  <c:v>12.439146995544434</c:v>
                </c:pt>
                <c:pt idx="149">
                  <c:v>12.523033142089844</c:v>
                </c:pt>
                <c:pt idx="150">
                  <c:v>12.606374740600586</c:v>
                </c:pt>
                <c:pt idx="151">
                  <c:v>12.690005302429199</c:v>
                </c:pt>
                <c:pt idx="152">
                  <c:v>12.77397346496582</c:v>
                </c:pt>
                <c:pt idx="153">
                  <c:v>12.857914924621582</c:v>
                </c:pt>
                <c:pt idx="154">
                  <c:v>12.941234588623047</c:v>
                </c:pt>
                <c:pt idx="155">
                  <c:v>13.024824142456055</c:v>
                </c:pt>
                <c:pt idx="156">
                  <c:v>13.108697891235352</c:v>
                </c:pt>
                <c:pt idx="157">
                  <c:v>13.192043304443359</c:v>
                </c:pt>
                <c:pt idx="158">
                  <c:v>13.275671005249023</c:v>
                </c:pt>
                <c:pt idx="159">
                  <c:v>13.359653472900391</c:v>
                </c:pt>
                <c:pt idx="160">
                  <c:v>13.443602561950684</c:v>
                </c:pt>
                <c:pt idx="161">
                  <c:v>13.526925086975098</c:v>
                </c:pt>
                <c:pt idx="162">
                  <c:v>13.610508918762207</c:v>
                </c:pt>
                <c:pt idx="163">
                  <c:v>13.694394111633301</c:v>
                </c:pt>
                <c:pt idx="164">
                  <c:v>13.777736663818359</c:v>
                </c:pt>
                <c:pt idx="165">
                  <c:v>13.861366271972656</c:v>
                </c:pt>
                <c:pt idx="166">
                  <c:v>13.945337295532227</c:v>
                </c:pt>
                <c:pt idx="167">
                  <c:v>14.029279708862305</c:v>
                </c:pt>
                <c:pt idx="168">
                  <c:v>14.112600326538086</c:v>
                </c:pt>
                <c:pt idx="169">
                  <c:v>14.196188926696777</c:v>
                </c:pt>
                <c:pt idx="170">
                  <c:v>14.280064582824707</c:v>
                </c:pt>
                <c:pt idx="171">
                  <c:v>14.378087997436523</c:v>
                </c:pt>
                <c:pt idx="172">
                  <c:v>14.462776184082031</c:v>
                </c:pt>
                <c:pt idx="173">
                  <c:v>14.543569564819336</c:v>
                </c:pt>
                <c:pt idx="174">
                  <c:v>14.627753257751465</c:v>
                </c:pt>
                <c:pt idx="175">
                  <c:v>14.712828636169434</c:v>
                </c:pt>
                <c:pt idx="176">
                  <c:v>14.797271728515625</c:v>
                </c:pt>
                <c:pt idx="177">
                  <c:v>14.878612518310547</c:v>
                </c:pt>
                <c:pt idx="178">
                  <c:v>14.963778495788574</c:v>
                </c:pt>
                <c:pt idx="179">
                  <c:v>15.048458099365234</c:v>
                </c:pt>
                <c:pt idx="180">
                  <c:v>15.129262924194336</c:v>
                </c:pt>
                <c:pt idx="181">
                  <c:v>15.213440895080566</c:v>
                </c:pt>
                <c:pt idx="182">
                  <c:v>15.298510551452637</c:v>
                </c:pt>
                <c:pt idx="183">
                  <c:v>15.382955551147461</c:v>
                </c:pt>
                <c:pt idx="184">
                  <c:v>15.464285850524902</c:v>
                </c:pt>
                <c:pt idx="185">
                  <c:v>15.549458503723145</c:v>
                </c:pt>
                <c:pt idx="186">
                  <c:v>15.63414478302002</c:v>
                </c:pt>
                <c:pt idx="187">
                  <c:v>15.714940071105957</c:v>
                </c:pt>
                <c:pt idx="188">
                  <c:v>15.79912281036377</c:v>
                </c:pt>
                <c:pt idx="189">
                  <c:v>15.884198188781738</c:v>
                </c:pt>
                <c:pt idx="190">
                  <c:v>15.968642234802246</c:v>
                </c:pt>
                <c:pt idx="191">
                  <c:v>16.049982070922852</c:v>
                </c:pt>
                <c:pt idx="192">
                  <c:v>16.135149002075195</c:v>
                </c:pt>
                <c:pt idx="193">
                  <c:v>16.219829559326172</c:v>
                </c:pt>
                <c:pt idx="194">
                  <c:v>16.300632476806641</c:v>
                </c:pt>
                <c:pt idx="195">
                  <c:v>16.384811401367188</c:v>
                </c:pt>
                <c:pt idx="196">
                  <c:v>16.469882965087891</c:v>
                </c:pt>
                <c:pt idx="197">
                  <c:v>16.554327011108398</c:v>
                </c:pt>
                <c:pt idx="198">
                  <c:v>16.635660171508789</c:v>
                </c:pt>
                <c:pt idx="199">
                  <c:v>16.720830917358398</c:v>
                </c:pt>
                <c:pt idx="200">
                  <c:v>16.805517196655273</c:v>
                </c:pt>
                <c:pt idx="201">
                  <c:v>16.886314392089844</c:v>
                </c:pt>
                <c:pt idx="202">
                  <c:v>16.970497131347656</c:v>
                </c:pt>
                <c:pt idx="203">
                  <c:v>17.055570602416992</c:v>
                </c:pt>
                <c:pt idx="204">
                  <c:v>17.1400146484375</c:v>
                </c:pt>
                <c:pt idx="205">
                  <c:v>17.221355438232422</c:v>
                </c:pt>
                <c:pt idx="206">
                  <c:v>17.306522369384766</c:v>
                </c:pt>
                <c:pt idx="207">
                  <c:v>17.391204833984375</c:v>
                </c:pt>
                <c:pt idx="208">
                  <c:v>17.472007751464844</c:v>
                </c:pt>
                <c:pt idx="209">
                  <c:v>17.556186676025391</c:v>
                </c:pt>
                <c:pt idx="210">
                  <c:v>17.641258239746094</c:v>
                </c:pt>
                <c:pt idx="211">
                  <c:v>17.725702285766602</c:v>
                </c:pt>
                <c:pt idx="212">
                  <c:v>17.821765899658203</c:v>
                </c:pt>
                <c:pt idx="213">
                  <c:v>17.892208099365234</c:v>
                </c:pt>
                <c:pt idx="214">
                  <c:v>17.976894378662109</c:v>
                </c:pt>
                <c:pt idx="215">
                  <c:v>18.072719573974609</c:v>
                </c:pt>
                <c:pt idx="216">
                  <c:v>18.156410217285156</c:v>
                </c:pt>
                <c:pt idx="217">
                  <c:v>18.241756439208984</c:v>
                </c:pt>
                <c:pt idx="218">
                  <c:v>18.324167251586914</c:v>
                </c:pt>
                <c:pt idx="219">
                  <c:v>18.40745735168457</c:v>
                </c:pt>
                <c:pt idx="220">
                  <c:v>18.492912292480469</c:v>
                </c:pt>
                <c:pt idx="221">
                  <c:v>18.575063705444336</c:v>
                </c:pt>
                <c:pt idx="222">
                  <c:v>18.658411026000977</c:v>
                </c:pt>
                <c:pt idx="223">
                  <c:v>18.742099761962891</c:v>
                </c:pt>
                <c:pt idx="224">
                  <c:v>18.827444076538086</c:v>
                </c:pt>
                <c:pt idx="225">
                  <c:v>18.909852981567383</c:v>
                </c:pt>
                <c:pt idx="226">
                  <c:v>18.993144989013672</c:v>
                </c:pt>
                <c:pt idx="227">
                  <c:v>19.078603744506836</c:v>
                </c:pt>
                <c:pt idx="228">
                  <c:v>19.16075325012207</c:v>
                </c:pt>
                <c:pt idx="229">
                  <c:v>19.244100570678711</c:v>
                </c:pt>
                <c:pt idx="230">
                  <c:v>19.327789306640625</c:v>
                </c:pt>
                <c:pt idx="231">
                  <c:v>19.413135528564453</c:v>
                </c:pt>
                <c:pt idx="232">
                  <c:v>19.495546340942383</c:v>
                </c:pt>
                <c:pt idx="233">
                  <c:v>19.578836441040039</c:v>
                </c:pt>
                <c:pt idx="234">
                  <c:v>19.66429328918457</c:v>
                </c:pt>
                <c:pt idx="235">
                  <c:v>19.746444702148438</c:v>
                </c:pt>
                <c:pt idx="236">
                  <c:v>19.829792022705078</c:v>
                </c:pt>
                <c:pt idx="237">
                  <c:v>19.913480758666992</c:v>
                </c:pt>
                <c:pt idx="238">
                  <c:v>19.99882698059082</c:v>
                </c:pt>
                <c:pt idx="239">
                  <c:v>20.081235885620117</c:v>
                </c:pt>
                <c:pt idx="240">
                  <c:v>20.164527893066406</c:v>
                </c:pt>
                <c:pt idx="241">
                  <c:v>20.249984741210938</c:v>
                </c:pt>
                <c:pt idx="242">
                  <c:v>20.332136154174805</c:v>
                </c:pt>
                <c:pt idx="243">
                  <c:v>20.415483474731445</c:v>
                </c:pt>
                <c:pt idx="244">
                  <c:v>20.499172210693359</c:v>
                </c:pt>
                <c:pt idx="245">
                  <c:v>20.58452033996582</c:v>
                </c:pt>
                <c:pt idx="246">
                  <c:v>20.666929244995117</c:v>
                </c:pt>
                <c:pt idx="247">
                  <c:v>20.750221252441406</c:v>
                </c:pt>
                <c:pt idx="248">
                  <c:v>20.835676193237305</c:v>
                </c:pt>
                <c:pt idx="249">
                  <c:v>20.917829513549805</c:v>
                </c:pt>
                <c:pt idx="250">
                  <c:v>21.001176834106445</c:v>
                </c:pt>
                <c:pt idx="251">
                  <c:v>21.084865570068359</c:v>
                </c:pt>
                <c:pt idx="252">
                  <c:v>21.170211791992188</c:v>
                </c:pt>
                <c:pt idx="253">
                  <c:v>21.252620697021484</c:v>
                </c:pt>
                <c:pt idx="254">
                  <c:v>21.351924896240234</c:v>
                </c:pt>
                <c:pt idx="255">
                  <c:v>21.421369552612305</c:v>
                </c:pt>
                <c:pt idx="256">
                  <c:v>21.516475677490234</c:v>
                </c:pt>
                <c:pt idx="257">
                  <c:v>21.601648330688477</c:v>
                </c:pt>
                <c:pt idx="258">
                  <c:v>21.686481475830078</c:v>
                </c:pt>
                <c:pt idx="259">
                  <c:v>21.76982307434082</c:v>
                </c:pt>
                <c:pt idx="260">
                  <c:v>21.851417541503906</c:v>
                </c:pt>
                <c:pt idx="261">
                  <c:v>21.937618255615234</c:v>
                </c:pt>
                <c:pt idx="262">
                  <c:v>22.020988464355469</c:v>
                </c:pt>
                <c:pt idx="263">
                  <c:v>22.102170944213867</c:v>
                </c:pt>
                <c:pt idx="264">
                  <c:v>22.187341690063477</c:v>
                </c:pt>
                <c:pt idx="265">
                  <c:v>22.272172927856445</c:v>
                </c:pt>
                <c:pt idx="266">
                  <c:v>22.35551643371582</c:v>
                </c:pt>
                <c:pt idx="267">
                  <c:v>22.437110900878906</c:v>
                </c:pt>
                <c:pt idx="268">
                  <c:v>22.523311614990234</c:v>
                </c:pt>
                <c:pt idx="269">
                  <c:v>22.606683731079102</c:v>
                </c:pt>
                <c:pt idx="270">
                  <c:v>22.687864303588867</c:v>
                </c:pt>
                <c:pt idx="271">
                  <c:v>22.773035049438477</c:v>
                </c:pt>
                <c:pt idx="272">
                  <c:v>22.857870101928711</c:v>
                </c:pt>
                <c:pt idx="273">
                  <c:v>22.941211700439453</c:v>
                </c:pt>
                <c:pt idx="274">
                  <c:v>23.022806167602539</c:v>
                </c:pt>
                <c:pt idx="275">
                  <c:v>23.109006881713867</c:v>
                </c:pt>
                <c:pt idx="276">
                  <c:v>23.192377090454102</c:v>
                </c:pt>
                <c:pt idx="277">
                  <c:v>23.2735595703125</c:v>
                </c:pt>
                <c:pt idx="278">
                  <c:v>23.358730316162109</c:v>
                </c:pt>
                <c:pt idx="279">
                  <c:v>23.443563461303711</c:v>
                </c:pt>
                <c:pt idx="280">
                  <c:v>23.526906967163086</c:v>
                </c:pt>
                <c:pt idx="281">
                  <c:v>23.608499526977539</c:v>
                </c:pt>
                <c:pt idx="282">
                  <c:v>23.6947021484375</c:v>
                </c:pt>
                <c:pt idx="283">
                  <c:v>23.778074264526367</c:v>
                </c:pt>
                <c:pt idx="284">
                  <c:v>23.859254837036133</c:v>
                </c:pt>
                <c:pt idx="285">
                  <c:v>23.944425582885742</c:v>
                </c:pt>
                <c:pt idx="286">
                  <c:v>24.029258728027344</c:v>
                </c:pt>
                <c:pt idx="287">
                  <c:v>24.112602233886719</c:v>
                </c:pt>
                <c:pt idx="288">
                  <c:v>24.194196701049805</c:v>
                </c:pt>
                <c:pt idx="289">
                  <c:v>24.280397415161133</c:v>
                </c:pt>
                <c:pt idx="290">
                  <c:v>24.36376953125</c:v>
                </c:pt>
                <c:pt idx="291">
                  <c:v>24.444950103759766</c:v>
                </c:pt>
                <c:pt idx="292">
                  <c:v>24.530122756958008</c:v>
                </c:pt>
                <c:pt idx="293">
                  <c:v>24.614953994750977</c:v>
                </c:pt>
                <c:pt idx="294">
                  <c:v>24.698297500610352</c:v>
                </c:pt>
                <c:pt idx="295">
                  <c:v>24.794483184814453</c:v>
                </c:pt>
                <c:pt idx="296">
                  <c:v>24.866094589233398</c:v>
                </c:pt>
                <c:pt idx="297">
                  <c:v>24.949464797973633</c:v>
                </c:pt>
                <c:pt idx="298">
                  <c:v>25.045475006103516</c:v>
                </c:pt>
                <c:pt idx="299">
                  <c:v>25.13093376159668</c:v>
                </c:pt>
                <c:pt idx="300">
                  <c:v>25.200651168823242</c:v>
                </c:pt>
                <c:pt idx="301">
                  <c:v>25.296913146972656</c:v>
                </c:pt>
                <c:pt idx="302">
                  <c:v>25.380180358886719</c:v>
                </c:pt>
                <c:pt idx="303">
                  <c:v>25.463861465454102</c:v>
                </c:pt>
                <c:pt idx="304">
                  <c:v>25.547874450683594</c:v>
                </c:pt>
                <c:pt idx="305">
                  <c:v>25.631172180175781</c:v>
                </c:pt>
                <c:pt idx="306">
                  <c:v>25.716629028320313</c:v>
                </c:pt>
                <c:pt idx="307">
                  <c:v>25.798629760742188</c:v>
                </c:pt>
                <c:pt idx="308">
                  <c:v>25.882610321044922</c:v>
                </c:pt>
                <c:pt idx="309">
                  <c:v>25.965877532958984</c:v>
                </c:pt>
                <c:pt idx="310">
                  <c:v>26.049558639526367</c:v>
                </c:pt>
                <c:pt idx="311">
                  <c:v>26.133571624755859</c:v>
                </c:pt>
                <c:pt idx="312">
                  <c:v>26.216869354248047</c:v>
                </c:pt>
                <c:pt idx="313">
                  <c:v>26.302328109741211</c:v>
                </c:pt>
                <c:pt idx="314">
                  <c:v>26.384326934814453</c:v>
                </c:pt>
                <c:pt idx="315">
                  <c:v>26.468307495117188</c:v>
                </c:pt>
                <c:pt idx="316">
                  <c:v>26.55157470703125</c:v>
                </c:pt>
                <c:pt idx="317">
                  <c:v>26.635255813598633</c:v>
                </c:pt>
                <c:pt idx="318">
                  <c:v>26.719268798828125</c:v>
                </c:pt>
                <c:pt idx="319">
                  <c:v>26.802568435668945</c:v>
                </c:pt>
                <c:pt idx="320">
                  <c:v>26.888025283813477</c:v>
                </c:pt>
                <c:pt idx="321">
                  <c:v>26.970026016235352</c:v>
                </c:pt>
                <c:pt idx="322">
                  <c:v>27.054004669189453</c:v>
                </c:pt>
                <c:pt idx="323">
                  <c:v>27.137273788452148</c:v>
                </c:pt>
                <c:pt idx="324">
                  <c:v>27.220952987670898</c:v>
                </c:pt>
                <c:pt idx="325">
                  <c:v>27.304967880249023</c:v>
                </c:pt>
                <c:pt idx="326">
                  <c:v>27.388265609741211</c:v>
                </c:pt>
                <c:pt idx="327">
                  <c:v>27.473724365234375</c:v>
                </c:pt>
                <c:pt idx="328">
                  <c:v>27.555723190307617</c:v>
                </c:pt>
                <c:pt idx="329">
                  <c:v>27.639703750610352</c:v>
                </c:pt>
                <c:pt idx="330">
                  <c:v>27.722972869873047</c:v>
                </c:pt>
                <c:pt idx="331">
                  <c:v>27.806652069091797</c:v>
                </c:pt>
                <c:pt idx="332">
                  <c:v>27.890665054321289</c:v>
                </c:pt>
                <c:pt idx="333">
                  <c:v>27.973964691162109</c:v>
                </c:pt>
                <c:pt idx="334">
                  <c:v>28.059421539306641</c:v>
                </c:pt>
                <c:pt idx="335">
                  <c:v>28.141422271728516</c:v>
                </c:pt>
                <c:pt idx="336">
                  <c:v>28.22540283203125</c:v>
                </c:pt>
                <c:pt idx="337">
                  <c:v>28.308670043945313</c:v>
                </c:pt>
                <c:pt idx="338">
                  <c:v>28.392351150512695</c:v>
                </c:pt>
                <c:pt idx="339">
                  <c:v>28.476364135742188</c:v>
                </c:pt>
                <c:pt idx="340">
                  <c:v>28.57562255859375</c:v>
                </c:pt>
                <c:pt idx="341">
                  <c:v>28.645122528076172</c:v>
                </c:pt>
                <c:pt idx="342">
                  <c:v>28.739950180053711</c:v>
                </c:pt>
                <c:pt idx="343">
                  <c:v>28.824150085449219</c:v>
                </c:pt>
                <c:pt idx="344">
                  <c:v>28.909908294677734</c:v>
                </c:pt>
                <c:pt idx="345">
                  <c:v>28.990686416625977</c:v>
                </c:pt>
                <c:pt idx="346">
                  <c:v>29.074926376342773</c:v>
                </c:pt>
                <c:pt idx="347">
                  <c:v>29.161321640014648</c:v>
                </c:pt>
                <c:pt idx="348">
                  <c:v>29.244710922241211</c:v>
                </c:pt>
                <c:pt idx="349">
                  <c:v>29.325651168823242</c:v>
                </c:pt>
                <c:pt idx="350">
                  <c:v>29.40985107421875</c:v>
                </c:pt>
                <c:pt idx="351">
                  <c:v>29.495607376098633</c:v>
                </c:pt>
                <c:pt idx="352">
                  <c:v>29.576385498046875</c:v>
                </c:pt>
                <c:pt idx="353">
                  <c:v>29.660625457763672</c:v>
                </c:pt>
                <c:pt idx="354">
                  <c:v>29.74702262878418</c:v>
                </c:pt>
                <c:pt idx="355">
                  <c:v>29.830410003662109</c:v>
                </c:pt>
                <c:pt idx="356">
                  <c:v>29.911350250244141</c:v>
                </c:pt>
                <c:pt idx="357">
                  <c:v>29.995550155639648</c:v>
                </c:pt>
                <c:pt idx="358">
                  <c:v>30.081308364868164</c:v>
                </c:pt>
                <c:pt idx="359">
                  <c:v>30.162086486816406</c:v>
                </c:pt>
                <c:pt idx="360">
                  <c:v>30.246326446533203</c:v>
                </c:pt>
                <c:pt idx="361">
                  <c:v>30.332721710205078</c:v>
                </c:pt>
                <c:pt idx="362">
                  <c:v>30.416110992431641</c:v>
                </c:pt>
                <c:pt idx="363">
                  <c:v>30.497051239013672</c:v>
                </c:pt>
                <c:pt idx="364">
                  <c:v>30.58125114440918</c:v>
                </c:pt>
                <c:pt idx="365">
                  <c:v>30.667007446289063</c:v>
                </c:pt>
                <c:pt idx="366">
                  <c:v>30.747787475585938</c:v>
                </c:pt>
                <c:pt idx="367">
                  <c:v>30.832025527954102</c:v>
                </c:pt>
                <c:pt idx="368">
                  <c:v>30.918422698974609</c:v>
                </c:pt>
                <c:pt idx="369">
                  <c:v>31.001810073852539</c:v>
                </c:pt>
                <c:pt idx="370">
                  <c:v>31.082752227783203</c:v>
                </c:pt>
                <c:pt idx="371">
                  <c:v>31.166950225830078</c:v>
                </c:pt>
                <c:pt idx="372">
                  <c:v>31.252708435058594</c:v>
                </c:pt>
                <c:pt idx="373">
                  <c:v>31.333488464355469</c:v>
                </c:pt>
                <c:pt idx="374">
                  <c:v>31.417726516723633</c:v>
                </c:pt>
                <c:pt idx="375">
                  <c:v>31.504123687744141</c:v>
                </c:pt>
                <c:pt idx="376">
                  <c:v>31.58751106262207</c:v>
                </c:pt>
                <c:pt idx="377">
                  <c:v>31.668451309204102</c:v>
                </c:pt>
                <c:pt idx="378">
                  <c:v>31.752651214599609</c:v>
                </c:pt>
                <c:pt idx="379">
                  <c:v>31.838409423828125</c:v>
                </c:pt>
                <c:pt idx="380">
                  <c:v>31.934236526489258</c:v>
                </c:pt>
                <c:pt idx="381">
                  <c:v>32.017868041992188</c:v>
                </c:pt>
                <c:pt idx="382">
                  <c:v>32.089824676513672</c:v>
                </c:pt>
                <c:pt idx="383">
                  <c:v>32.173213958740234</c:v>
                </c:pt>
                <c:pt idx="384">
                  <c:v>32.269119262695313</c:v>
                </c:pt>
                <c:pt idx="385">
                  <c:v>32.352706909179688</c:v>
                </c:pt>
                <c:pt idx="386">
                  <c:v>32.424110412597656</c:v>
                </c:pt>
                <c:pt idx="387">
                  <c:v>32.519939422607422</c:v>
                </c:pt>
                <c:pt idx="388">
                  <c:v>32.603569030761719</c:v>
                </c:pt>
                <c:pt idx="389">
                  <c:v>32.687549591064453</c:v>
                </c:pt>
                <c:pt idx="390">
                  <c:v>32.771495819091797</c:v>
                </c:pt>
                <c:pt idx="391">
                  <c:v>32.854820251464844</c:v>
                </c:pt>
                <c:pt idx="392">
                  <c:v>32.938411712646484</c:v>
                </c:pt>
                <c:pt idx="393">
                  <c:v>33.022293090820313</c:v>
                </c:pt>
                <c:pt idx="394">
                  <c:v>33.105640411376953</c:v>
                </c:pt>
                <c:pt idx="395">
                  <c:v>33.18927001953125</c:v>
                </c:pt>
                <c:pt idx="396">
                  <c:v>33.273250579833984</c:v>
                </c:pt>
                <c:pt idx="397">
                  <c:v>33.357196807861328</c:v>
                </c:pt>
                <c:pt idx="398">
                  <c:v>33.440521240234375</c:v>
                </c:pt>
                <c:pt idx="399">
                  <c:v>33.524112701416016</c:v>
                </c:pt>
                <c:pt idx="400">
                  <c:v>33.607994079589844</c:v>
                </c:pt>
                <c:pt idx="401">
                  <c:v>33.691341400146484</c:v>
                </c:pt>
                <c:pt idx="402">
                  <c:v>33.774974822998047</c:v>
                </c:pt>
                <c:pt idx="403">
                  <c:v>33.858951568603516</c:v>
                </c:pt>
                <c:pt idx="404">
                  <c:v>33.942901611328125</c:v>
                </c:pt>
                <c:pt idx="405">
                  <c:v>34.026226043701172</c:v>
                </c:pt>
                <c:pt idx="406">
                  <c:v>34.109813690185547</c:v>
                </c:pt>
                <c:pt idx="407">
                  <c:v>34.193695068359375</c:v>
                </c:pt>
                <c:pt idx="408">
                  <c:v>34.277042388916016</c:v>
                </c:pt>
                <c:pt idx="409">
                  <c:v>34.360675811767578</c:v>
                </c:pt>
                <c:pt idx="410">
                  <c:v>34.444656372070313</c:v>
                </c:pt>
                <c:pt idx="411">
                  <c:v>34.528602600097656</c:v>
                </c:pt>
                <c:pt idx="412">
                  <c:v>34.611927032470703</c:v>
                </c:pt>
                <c:pt idx="413">
                  <c:v>34.695514678955078</c:v>
                </c:pt>
                <c:pt idx="414">
                  <c:v>34.779399871826172</c:v>
                </c:pt>
                <c:pt idx="415">
                  <c:v>34.862747192382813</c:v>
                </c:pt>
                <c:pt idx="416">
                  <c:v>34.946376800537109</c:v>
                </c:pt>
                <c:pt idx="417">
                  <c:v>35.030357360839844</c:v>
                </c:pt>
                <c:pt idx="418">
                  <c:v>35.114303588867188</c:v>
                </c:pt>
                <c:pt idx="419">
                  <c:v>35.197628021240234</c:v>
                </c:pt>
                <c:pt idx="420">
                  <c:v>35.281219482421875</c:v>
                </c:pt>
                <c:pt idx="421">
                  <c:v>35.365100860595703</c:v>
                </c:pt>
                <c:pt idx="422">
                  <c:v>35.448448181152344</c:v>
                </c:pt>
                <c:pt idx="423">
                  <c:v>35.532081604003906</c:v>
                </c:pt>
                <c:pt idx="424">
                  <c:v>35.616058349609375</c:v>
                </c:pt>
                <c:pt idx="425">
                  <c:v>35.700008392333984</c:v>
                </c:pt>
                <c:pt idx="426">
                  <c:v>35.797870635986328</c:v>
                </c:pt>
                <c:pt idx="427">
                  <c:v>35.882320404052734</c:v>
                </c:pt>
                <c:pt idx="428">
                  <c:v>35.963657379150391</c:v>
                </c:pt>
                <c:pt idx="429">
                  <c:v>36.048828125</c:v>
                </c:pt>
                <c:pt idx="430">
                  <c:v>36.133514404296875</c:v>
                </c:pt>
                <c:pt idx="431">
                  <c:v>36.214317321777344</c:v>
                </c:pt>
                <c:pt idx="432">
                  <c:v>36.298500061035156</c:v>
                </c:pt>
                <c:pt idx="433">
                  <c:v>36.383575439453125</c:v>
                </c:pt>
                <c:pt idx="434">
                  <c:v>36.468021392822266</c:v>
                </c:pt>
                <c:pt idx="435">
                  <c:v>36.549358367919922</c:v>
                </c:pt>
                <c:pt idx="436">
                  <c:v>36.634532928466797</c:v>
                </c:pt>
                <c:pt idx="437">
                  <c:v>36.719219207763672</c:v>
                </c:pt>
                <c:pt idx="438">
                  <c:v>36.800018310546875</c:v>
                </c:pt>
                <c:pt idx="439">
                  <c:v>36.884204864501953</c:v>
                </c:pt>
                <c:pt idx="440">
                  <c:v>36.969276428222656</c:v>
                </c:pt>
                <c:pt idx="441">
                  <c:v>37.053726196289063</c:v>
                </c:pt>
                <c:pt idx="442">
                  <c:v>37.135063171386719</c:v>
                </c:pt>
                <c:pt idx="443">
                  <c:v>37.220233917236328</c:v>
                </c:pt>
                <c:pt idx="444">
                  <c:v>37.304920196533203</c:v>
                </c:pt>
                <c:pt idx="445">
                  <c:v>37.385723114013672</c:v>
                </c:pt>
                <c:pt idx="446">
                  <c:v>37.469905853271484</c:v>
                </c:pt>
                <c:pt idx="447">
                  <c:v>37.554981231689453</c:v>
                </c:pt>
                <c:pt idx="448">
                  <c:v>37.639427185058594</c:v>
                </c:pt>
                <c:pt idx="449">
                  <c:v>37.720767974853516</c:v>
                </c:pt>
                <c:pt idx="450">
                  <c:v>37.805938720703125</c:v>
                </c:pt>
                <c:pt idx="451">
                  <c:v>37.890625</c:v>
                </c:pt>
                <c:pt idx="452">
                  <c:v>37.971427917480469</c:v>
                </c:pt>
                <c:pt idx="453">
                  <c:v>38.055610656738281</c:v>
                </c:pt>
                <c:pt idx="454">
                  <c:v>38.14068603515625</c:v>
                </c:pt>
                <c:pt idx="455">
                  <c:v>38.225131988525391</c:v>
                </c:pt>
                <c:pt idx="456">
                  <c:v>38.306468963623047</c:v>
                </c:pt>
                <c:pt idx="457">
                  <c:v>38.391643524169922</c:v>
                </c:pt>
                <c:pt idx="458">
                  <c:v>38.476329803466797</c:v>
                </c:pt>
                <c:pt idx="459">
                  <c:v>38.55712890625</c:v>
                </c:pt>
                <c:pt idx="460">
                  <c:v>38.641311645507813</c:v>
                </c:pt>
                <c:pt idx="461">
                  <c:v>38.726387023925781</c:v>
                </c:pt>
                <c:pt idx="462">
                  <c:v>38.810836791992188</c:v>
                </c:pt>
                <c:pt idx="463">
                  <c:v>38.892173767089844</c:v>
                </c:pt>
                <c:pt idx="464">
                  <c:v>38.977344512939453</c:v>
                </c:pt>
                <c:pt idx="465">
                  <c:v>39.062030792236328</c:v>
                </c:pt>
                <c:pt idx="466">
                  <c:v>39.157863616943359</c:v>
                </c:pt>
                <c:pt idx="467">
                  <c:v>39.241554260253906</c:v>
                </c:pt>
                <c:pt idx="468">
                  <c:v>39.312091827392578</c:v>
                </c:pt>
                <c:pt idx="469">
                  <c:v>39.396537780761719</c:v>
                </c:pt>
                <c:pt idx="470">
                  <c:v>39.492603302001953</c:v>
                </c:pt>
                <c:pt idx="471">
                  <c:v>39.57806396484375</c:v>
                </c:pt>
                <c:pt idx="472">
                  <c:v>39.66021728515625</c:v>
                </c:pt>
                <c:pt idx="473">
                  <c:v>39.743564605712891</c:v>
                </c:pt>
                <c:pt idx="474">
                  <c:v>39.827255249023438</c:v>
                </c:pt>
                <c:pt idx="475">
                  <c:v>39.912605285644531</c:v>
                </c:pt>
                <c:pt idx="476">
                  <c:v>39.995014190673828</c:v>
                </c:pt>
                <c:pt idx="477">
                  <c:v>40.07830810546875</c:v>
                </c:pt>
                <c:pt idx="478">
                  <c:v>40.163768768310547</c:v>
                </c:pt>
                <c:pt idx="479">
                  <c:v>40.245922088623047</c:v>
                </c:pt>
                <c:pt idx="480">
                  <c:v>40.329269409179688</c:v>
                </c:pt>
                <c:pt idx="481">
                  <c:v>40.412960052490234</c:v>
                </c:pt>
                <c:pt idx="482">
                  <c:v>40.498310089111328</c:v>
                </c:pt>
                <c:pt idx="483">
                  <c:v>40.580718994140625</c:v>
                </c:pt>
                <c:pt idx="484">
                  <c:v>40.664012908935547</c:v>
                </c:pt>
                <c:pt idx="485">
                  <c:v>40.749473571777344</c:v>
                </c:pt>
                <c:pt idx="486">
                  <c:v>40.831623077392578</c:v>
                </c:pt>
                <c:pt idx="487">
                  <c:v>40.914974212646484</c:v>
                </c:pt>
                <c:pt idx="488">
                  <c:v>40.998664855957031</c:v>
                </c:pt>
                <c:pt idx="489">
                  <c:v>41.084014892578125</c:v>
                </c:pt>
                <c:pt idx="490">
                  <c:v>41.166423797607422</c:v>
                </c:pt>
                <c:pt idx="491">
                  <c:v>41.249717712402344</c:v>
                </c:pt>
                <c:pt idx="492">
                  <c:v>41.335174560546875</c:v>
                </c:pt>
                <c:pt idx="493">
                  <c:v>41.417327880859375</c:v>
                </c:pt>
                <c:pt idx="494">
                  <c:v>41.500679016113281</c:v>
                </c:pt>
                <c:pt idx="495">
                  <c:v>41.584369659423828</c:v>
                </c:pt>
                <c:pt idx="496">
                  <c:v>41.669715881347656</c:v>
                </c:pt>
                <c:pt idx="497">
                  <c:v>41.752128601074219</c:v>
                </c:pt>
                <c:pt idx="498">
                  <c:v>41.835422515869141</c:v>
                </c:pt>
                <c:pt idx="499">
                  <c:v>41.920879364013672</c:v>
                </c:pt>
                <c:pt idx="500">
                  <c:v>42.003032684326172</c:v>
                </c:pt>
                <c:pt idx="501">
                  <c:v>42.086383819580078</c:v>
                </c:pt>
                <c:pt idx="502">
                  <c:v>42.170074462890625</c:v>
                </c:pt>
                <c:pt idx="503">
                  <c:v>42.255420684814453</c:v>
                </c:pt>
                <c:pt idx="504">
                  <c:v>42.337833404541016</c:v>
                </c:pt>
                <c:pt idx="505">
                  <c:v>42.421127319335938</c:v>
                </c:pt>
                <c:pt idx="506">
                  <c:v>42.506584167480469</c:v>
                </c:pt>
                <c:pt idx="507">
                  <c:v>42.588737487792969</c:v>
                </c:pt>
                <c:pt idx="508">
                  <c:v>42.672088623046875</c:v>
                </c:pt>
                <c:pt idx="509">
                  <c:v>42.771701812744141</c:v>
                </c:pt>
                <c:pt idx="510">
                  <c:v>42.84112548828125</c:v>
                </c:pt>
                <c:pt idx="511">
                  <c:v>42.936641693115234</c:v>
                </c:pt>
                <c:pt idx="512">
                  <c:v>43.022842407226563</c:v>
                </c:pt>
                <c:pt idx="513">
                  <c:v>43.092288970947266</c:v>
                </c:pt>
                <c:pt idx="514">
                  <c:v>43.187397003173828</c:v>
                </c:pt>
                <c:pt idx="515">
                  <c:v>43.272571563720703</c:v>
                </c:pt>
                <c:pt idx="516">
                  <c:v>43.357406616210938</c:v>
                </c:pt>
                <c:pt idx="517">
                  <c:v>43.440750122070313</c:v>
                </c:pt>
                <c:pt idx="518">
                  <c:v>43.522346496582031</c:v>
                </c:pt>
                <c:pt idx="519">
                  <c:v>43.608547210693359</c:v>
                </c:pt>
                <c:pt idx="520">
                  <c:v>43.691921234130859</c:v>
                </c:pt>
                <c:pt idx="521">
                  <c:v>43.773101806640625</c:v>
                </c:pt>
                <c:pt idx="522">
                  <c:v>43.8582763671875</c:v>
                </c:pt>
                <c:pt idx="523">
                  <c:v>43.943111419677734</c:v>
                </c:pt>
                <c:pt idx="524">
                  <c:v>44.026454925537109</c:v>
                </c:pt>
                <c:pt idx="525">
                  <c:v>44.108051300048828</c:v>
                </c:pt>
                <c:pt idx="526">
                  <c:v>44.194252014160156</c:v>
                </c:pt>
                <c:pt idx="527">
                  <c:v>44.277626037597656</c:v>
                </c:pt>
                <c:pt idx="528">
                  <c:v>44.358806610107422</c:v>
                </c:pt>
                <c:pt idx="529">
                  <c:v>44.443981170654297</c:v>
                </c:pt>
                <c:pt idx="530">
                  <c:v>44.528816223144531</c:v>
                </c:pt>
                <c:pt idx="531">
                  <c:v>44.612159729003906</c:v>
                </c:pt>
                <c:pt idx="532">
                  <c:v>44.693756103515625</c:v>
                </c:pt>
                <c:pt idx="533">
                  <c:v>44.779956817626953</c:v>
                </c:pt>
                <c:pt idx="534">
                  <c:v>44.863330841064453</c:v>
                </c:pt>
                <c:pt idx="535">
                  <c:v>44.944511413574219</c:v>
                </c:pt>
                <c:pt idx="536">
                  <c:v>45.029685974121094</c:v>
                </c:pt>
                <c:pt idx="537">
                  <c:v>45.114521026611328</c:v>
                </c:pt>
                <c:pt idx="538">
                  <c:v>45.197864532470703</c:v>
                </c:pt>
                <c:pt idx="539">
                  <c:v>45.279460906982422</c:v>
                </c:pt>
                <c:pt idx="540">
                  <c:v>45.36566162109375</c:v>
                </c:pt>
                <c:pt idx="541">
                  <c:v>45.44903564453125</c:v>
                </c:pt>
                <c:pt idx="542">
                  <c:v>45.530216217041016</c:v>
                </c:pt>
                <c:pt idx="543">
                  <c:v>45.615390777587891</c:v>
                </c:pt>
                <c:pt idx="544">
                  <c:v>45.700225830078125</c:v>
                </c:pt>
                <c:pt idx="545">
                  <c:v>45.7835693359375</c:v>
                </c:pt>
                <c:pt idx="546">
                  <c:v>45.865165710449219</c:v>
                </c:pt>
                <c:pt idx="547">
                  <c:v>45.951366424560547</c:v>
                </c:pt>
                <c:pt idx="548">
                  <c:v>46.034740447998047</c:v>
                </c:pt>
                <c:pt idx="549">
                  <c:v>46.130752563476563</c:v>
                </c:pt>
                <c:pt idx="550">
                  <c:v>46.201095581054688</c:v>
                </c:pt>
                <c:pt idx="551">
                  <c:v>46.285930633544922</c:v>
                </c:pt>
                <c:pt idx="552">
                  <c:v>46.369274139404297</c:v>
                </c:pt>
                <c:pt idx="553">
                  <c:v>46.465461730957031</c:v>
                </c:pt>
                <c:pt idx="554">
                  <c:v>46.537071228027344</c:v>
                </c:pt>
                <c:pt idx="555">
                  <c:v>46.620445251464844</c:v>
                </c:pt>
                <c:pt idx="556">
                  <c:v>46.716457366943359</c:v>
                </c:pt>
                <c:pt idx="557">
                  <c:v>46.801918029785156</c:v>
                </c:pt>
                <c:pt idx="558">
                  <c:v>46.883914947509766</c:v>
                </c:pt>
                <c:pt idx="559">
                  <c:v>46.967899322509766</c:v>
                </c:pt>
                <c:pt idx="560">
                  <c:v>47.051166534423828</c:v>
                </c:pt>
                <c:pt idx="561">
                  <c:v>47.134849548339844</c:v>
                </c:pt>
                <c:pt idx="562">
                  <c:v>47.218864440917969</c:v>
                </c:pt>
                <c:pt idx="563">
                  <c:v>47.302162170410156</c:v>
                </c:pt>
                <c:pt idx="564">
                  <c:v>47.387622833251953</c:v>
                </c:pt>
                <c:pt idx="565">
                  <c:v>47.469623565673828</c:v>
                </c:pt>
                <c:pt idx="566">
                  <c:v>47.553604125976563</c:v>
                </c:pt>
                <c:pt idx="567">
                  <c:v>47.636871337890625</c:v>
                </c:pt>
                <c:pt idx="568">
                  <c:v>47.720554351806641</c:v>
                </c:pt>
                <c:pt idx="569">
                  <c:v>47.804569244384766</c:v>
                </c:pt>
                <c:pt idx="570">
                  <c:v>47.887866973876953</c:v>
                </c:pt>
                <c:pt idx="571">
                  <c:v>47.97332763671875</c:v>
                </c:pt>
                <c:pt idx="572">
                  <c:v>48.055328369140625</c:v>
                </c:pt>
                <c:pt idx="573">
                  <c:v>48.139308929443359</c:v>
                </c:pt>
                <c:pt idx="574">
                  <c:v>48.222576141357422</c:v>
                </c:pt>
                <c:pt idx="575">
                  <c:v>48.306259155273438</c:v>
                </c:pt>
                <c:pt idx="576">
                  <c:v>48.390274047851563</c:v>
                </c:pt>
                <c:pt idx="577">
                  <c:v>48.47357177734375</c:v>
                </c:pt>
                <c:pt idx="578">
                  <c:v>48.559032440185547</c:v>
                </c:pt>
                <c:pt idx="579">
                  <c:v>48.641033172607422</c:v>
                </c:pt>
                <c:pt idx="580">
                  <c:v>48.725013732910156</c:v>
                </c:pt>
                <c:pt idx="581">
                  <c:v>48.808284759521484</c:v>
                </c:pt>
                <c:pt idx="582">
                  <c:v>48.891963958740234</c:v>
                </c:pt>
                <c:pt idx="583">
                  <c:v>48.975978851318359</c:v>
                </c:pt>
                <c:pt idx="584">
                  <c:v>49.059280395507813</c:v>
                </c:pt>
                <c:pt idx="585">
                  <c:v>49.144737243652344</c:v>
                </c:pt>
                <c:pt idx="586">
                  <c:v>49.226737976074219</c:v>
                </c:pt>
                <c:pt idx="587">
                  <c:v>49.310718536376953</c:v>
                </c:pt>
                <c:pt idx="588">
                  <c:v>49.393989562988281</c:v>
                </c:pt>
                <c:pt idx="589">
                  <c:v>49.477668762207031</c:v>
                </c:pt>
                <c:pt idx="590">
                  <c:v>49.561683654785156</c:v>
                </c:pt>
                <c:pt idx="591">
                  <c:v>49.644985198974609</c:v>
                </c:pt>
                <c:pt idx="592">
                  <c:v>49.730442047119141</c:v>
                </c:pt>
                <c:pt idx="593">
                  <c:v>49.812442779541016</c:v>
                </c:pt>
                <c:pt idx="594">
                  <c:v>49.896427154541016</c:v>
                </c:pt>
                <c:pt idx="595">
                  <c:v>49.995231628417969</c:v>
                </c:pt>
                <c:pt idx="596">
                  <c:v>50.076011657714844</c:v>
                </c:pt>
                <c:pt idx="597">
                  <c:v>50.160251617431641</c:v>
                </c:pt>
                <c:pt idx="598">
                  <c:v>50.246650695800781</c:v>
                </c:pt>
                <c:pt idx="599">
                  <c:v>50.316150665283203</c:v>
                </c:pt>
                <c:pt idx="600">
                  <c:v>50.410980224609375</c:v>
                </c:pt>
                <c:pt idx="601">
                  <c:v>50.49517822265625</c:v>
                </c:pt>
                <c:pt idx="602">
                  <c:v>50.580940246582031</c:v>
                </c:pt>
                <c:pt idx="603">
                  <c:v>50.661716461181641</c:v>
                </c:pt>
                <c:pt idx="604">
                  <c:v>50.745956420898438</c:v>
                </c:pt>
                <c:pt idx="605">
                  <c:v>50.832355499267578</c:v>
                </c:pt>
                <c:pt idx="606">
                  <c:v>50.915744781494141</c:v>
                </c:pt>
                <c:pt idx="607">
                  <c:v>50.996685028076172</c:v>
                </c:pt>
                <c:pt idx="608">
                  <c:v>51.080886840820313</c:v>
                </c:pt>
                <c:pt idx="609">
                  <c:v>51.166645050048828</c:v>
                </c:pt>
                <c:pt idx="610">
                  <c:v>51.247425079345703</c:v>
                </c:pt>
                <c:pt idx="611">
                  <c:v>51.3316650390625</c:v>
                </c:pt>
                <c:pt idx="612">
                  <c:v>51.418060302734375</c:v>
                </c:pt>
                <c:pt idx="613">
                  <c:v>51.501449584960938</c:v>
                </c:pt>
                <c:pt idx="614">
                  <c:v>51.582389831542969</c:v>
                </c:pt>
                <c:pt idx="615">
                  <c:v>51.666591644287109</c:v>
                </c:pt>
                <c:pt idx="616">
                  <c:v>51.752349853515625</c:v>
                </c:pt>
                <c:pt idx="617">
                  <c:v>51.8331298828125</c:v>
                </c:pt>
                <c:pt idx="618">
                  <c:v>51.917369842529297</c:v>
                </c:pt>
                <c:pt idx="619">
                  <c:v>52.003765106201172</c:v>
                </c:pt>
                <c:pt idx="620">
                  <c:v>52.087154388427734</c:v>
                </c:pt>
                <c:pt idx="621">
                  <c:v>52.168098449707031</c:v>
                </c:pt>
                <c:pt idx="622">
                  <c:v>52.252296447753906</c:v>
                </c:pt>
                <c:pt idx="623">
                  <c:v>52.338054656982422</c:v>
                </c:pt>
                <c:pt idx="624">
                  <c:v>52.418834686279297</c:v>
                </c:pt>
                <c:pt idx="625">
                  <c:v>52.503074645996094</c:v>
                </c:pt>
                <c:pt idx="626">
                  <c:v>52.589473724365234</c:v>
                </c:pt>
                <c:pt idx="627">
                  <c:v>52.672863006591797</c:v>
                </c:pt>
                <c:pt idx="628">
                  <c:v>52.753803253173828</c:v>
                </c:pt>
                <c:pt idx="629">
                  <c:v>52.838001251220703</c:v>
                </c:pt>
                <c:pt idx="630">
                  <c:v>52.923763275146484</c:v>
                </c:pt>
                <c:pt idx="631">
                  <c:v>53.004539489746094</c:v>
                </c:pt>
                <c:pt idx="632">
                  <c:v>53.088779449462891</c:v>
                </c:pt>
                <c:pt idx="633">
                  <c:v>53.175178527832031</c:v>
                </c:pt>
                <c:pt idx="634">
                  <c:v>53.258567810058594</c:v>
                </c:pt>
                <c:pt idx="635">
                  <c:v>53.354476928710938</c:v>
                </c:pt>
                <c:pt idx="636">
                  <c:v>53.438064575195313</c:v>
                </c:pt>
                <c:pt idx="637">
                  <c:v>53.509468078613281</c:v>
                </c:pt>
                <c:pt idx="638">
                  <c:v>53.605297088623047</c:v>
                </c:pt>
                <c:pt idx="639">
                  <c:v>53.688926696777344</c:v>
                </c:pt>
                <c:pt idx="640">
                  <c:v>53.760883331298828</c:v>
                </c:pt>
                <c:pt idx="641">
                  <c:v>53.844272613525391</c:v>
                </c:pt>
                <c:pt idx="642">
                  <c:v>53.940181732177734</c:v>
                </c:pt>
                <c:pt idx="643">
                  <c:v>54.023769378662109</c:v>
                </c:pt>
                <c:pt idx="644">
                  <c:v>54.107654571533203</c:v>
                </c:pt>
                <c:pt idx="645">
                  <c:v>54.191001892089844</c:v>
                </c:pt>
                <c:pt idx="646">
                  <c:v>54.274635314941406</c:v>
                </c:pt>
                <c:pt idx="647">
                  <c:v>54.358612060546875</c:v>
                </c:pt>
                <c:pt idx="648">
                  <c:v>54.442562103271484</c:v>
                </c:pt>
                <c:pt idx="649">
                  <c:v>54.525886535644531</c:v>
                </c:pt>
                <c:pt idx="650">
                  <c:v>54.609477996826172</c:v>
                </c:pt>
                <c:pt idx="651">
                  <c:v>54.693359375</c:v>
                </c:pt>
                <c:pt idx="652">
                  <c:v>54.776706695556641</c:v>
                </c:pt>
                <c:pt idx="653">
                  <c:v>54.860340118408203</c:v>
                </c:pt>
                <c:pt idx="654">
                  <c:v>54.944320678710938</c:v>
                </c:pt>
                <c:pt idx="655">
                  <c:v>55.028266906738281</c:v>
                </c:pt>
                <c:pt idx="656">
                  <c:v>55.111591339111328</c:v>
                </c:pt>
                <c:pt idx="657">
                  <c:v>55.195182800292969</c:v>
                </c:pt>
                <c:pt idx="658">
                  <c:v>55.279067993164063</c:v>
                </c:pt>
                <c:pt idx="659">
                  <c:v>55.362415313720703</c:v>
                </c:pt>
                <c:pt idx="660">
                  <c:v>55.446044921875</c:v>
                </c:pt>
                <c:pt idx="661">
                  <c:v>55.530025482177734</c:v>
                </c:pt>
                <c:pt idx="662">
                  <c:v>55.613975524902344</c:v>
                </c:pt>
                <c:pt idx="663">
                  <c:v>55.697299957275391</c:v>
                </c:pt>
                <c:pt idx="664">
                  <c:v>55.780887603759766</c:v>
                </c:pt>
                <c:pt idx="665">
                  <c:v>55.864772796630859</c:v>
                </c:pt>
                <c:pt idx="666">
                  <c:v>55.9481201171875</c:v>
                </c:pt>
                <c:pt idx="667">
                  <c:v>56.031753540039063</c:v>
                </c:pt>
                <c:pt idx="668">
                  <c:v>56.115730285644531</c:v>
                </c:pt>
                <c:pt idx="669">
                  <c:v>56.199680328369141</c:v>
                </c:pt>
                <c:pt idx="670">
                  <c:v>56.283004760742188</c:v>
                </c:pt>
                <c:pt idx="671">
                  <c:v>56.366596221923828</c:v>
                </c:pt>
                <c:pt idx="672">
                  <c:v>56.450477600097656</c:v>
                </c:pt>
                <c:pt idx="673">
                  <c:v>56.533824920654297</c:v>
                </c:pt>
                <c:pt idx="674">
                  <c:v>56.617458343505859</c:v>
                </c:pt>
                <c:pt idx="675">
                  <c:v>56.701438903808594</c:v>
                </c:pt>
                <c:pt idx="676">
                  <c:v>56.785385131835938</c:v>
                </c:pt>
                <c:pt idx="677">
                  <c:v>56.86871337890625</c:v>
                </c:pt>
                <c:pt idx="678">
                  <c:v>56.952301025390625</c:v>
                </c:pt>
                <c:pt idx="679">
                  <c:v>57.036186218261719</c:v>
                </c:pt>
                <c:pt idx="680">
                  <c:v>57.134208679199219</c:v>
                </c:pt>
                <c:pt idx="681">
                  <c:v>57.218894958496094</c:v>
                </c:pt>
                <c:pt idx="682">
                  <c:v>57.299697875976563</c:v>
                </c:pt>
                <c:pt idx="683">
                  <c:v>57.383880615234375</c:v>
                </c:pt>
                <c:pt idx="684">
                  <c:v>57.468955993652344</c:v>
                </c:pt>
                <c:pt idx="685">
                  <c:v>57.55340576171875</c:v>
                </c:pt>
                <c:pt idx="686">
                  <c:v>57.634742736816406</c:v>
                </c:pt>
                <c:pt idx="687">
                  <c:v>57.719917297363281</c:v>
                </c:pt>
                <c:pt idx="688">
                  <c:v>57.804603576660156</c:v>
                </c:pt>
                <c:pt idx="689">
                  <c:v>57.885406494140625</c:v>
                </c:pt>
                <c:pt idx="690">
                  <c:v>57.969589233398438</c:v>
                </c:pt>
                <c:pt idx="691">
                  <c:v>58.054664611816406</c:v>
                </c:pt>
                <c:pt idx="692">
                  <c:v>58.139110565185547</c:v>
                </c:pt>
                <c:pt idx="693">
                  <c:v>58.220451354980469</c:v>
                </c:pt>
                <c:pt idx="694">
                  <c:v>58.305622100830078</c:v>
                </c:pt>
                <c:pt idx="695">
                  <c:v>58.390308380126953</c:v>
                </c:pt>
                <c:pt idx="696">
                  <c:v>58.471111297607422</c:v>
                </c:pt>
                <c:pt idx="697">
                  <c:v>58.555294036865234</c:v>
                </c:pt>
                <c:pt idx="698">
                  <c:v>58.640369415283203</c:v>
                </c:pt>
                <c:pt idx="699">
                  <c:v>58.724819183349609</c:v>
                </c:pt>
                <c:pt idx="700">
                  <c:v>58.806156158447266</c:v>
                </c:pt>
                <c:pt idx="701">
                  <c:v>58.891326904296875</c:v>
                </c:pt>
                <c:pt idx="702">
                  <c:v>58.976016998291016</c:v>
                </c:pt>
                <c:pt idx="703">
                  <c:v>59.056816101074219</c:v>
                </c:pt>
                <c:pt idx="704">
                  <c:v>59.141002655029297</c:v>
                </c:pt>
                <c:pt idx="705">
                  <c:v>59.226078033447266</c:v>
                </c:pt>
                <c:pt idx="706">
                  <c:v>59.310523986816406</c:v>
                </c:pt>
                <c:pt idx="707">
                  <c:v>59.391860961914063</c:v>
                </c:pt>
                <c:pt idx="708">
                  <c:v>59.477035522460938</c:v>
                </c:pt>
                <c:pt idx="709">
                  <c:v>59.561721801757813</c:v>
                </c:pt>
                <c:pt idx="710">
                  <c:v>59.642524719238281</c:v>
                </c:pt>
                <c:pt idx="711">
                  <c:v>59.726707458496094</c:v>
                </c:pt>
                <c:pt idx="712">
                  <c:v>59.811782836914063</c:v>
                </c:pt>
                <c:pt idx="713">
                  <c:v>59.896228790283203</c:v>
                </c:pt>
                <c:pt idx="714">
                  <c:v>59.977569580078125</c:v>
                </c:pt>
                <c:pt idx="715">
                  <c:v>60.062740325927734</c:v>
                </c:pt>
                <c:pt idx="716">
                  <c:v>60.147426605224609</c:v>
                </c:pt>
                <c:pt idx="717">
                  <c:v>60.228229522705078</c:v>
                </c:pt>
                <c:pt idx="718">
                  <c:v>60.312412261962891</c:v>
                </c:pt>
                <c:pt idx="719">
                  <c:v>60.397487640380859</c:v>
                </c:pt>
                <c:pt idx="720">
                  <c:v>60.481937408447266</c:v>
                </c:pt>
                <c:pt idx="721">
                  <c:v>60.5780029296875</c:v>
                </c:pt>
                <c:pt idx="722">
                  <c:v>60.648448944091797</c:v>
                </c:pt>
                <c:pt idx="723">
                  <c:v>60.733135223388672</c:v>
                </c:pt>
                <c:pt idx="724">
                  <c:v>60.828964233398438</c:v>
                </c:pt>
                <c:pt idx="725">
                  <c:v>60.912654876708984</c:v>
                </c:pt>
                <c:pt idx="726">
                  <c:v>60.998004913330078</c:v>
                </c:pt>
                <c:pt idx="727">
                  <c:v>61.080417633056641</c:v>
                </c:pt>
                <c:pt idx="728">
                  <c:v>61.163707733154297</c:v>
                </c:pt>
                <c:pt idx="729">
                  <c:v>61.249168395996094</c:v>
                </c:pt>
                <c:pt idx="730">
                  <c:v>61.331321716308594</c:v>
                </c:pt>
                <c:pt idx="731">
                  <c:v>61.4146728515625</c:v>
                </c:pt>
                <c:pt idx="732">
                  <c:v>61.498363494873047</c:v>
                </c:pt>
                <c:pt idx="733">
                  <c:v>61.583709716796875</c:v>
                </c:pt>
                <c:pt idx="734">
                  <c:v>61.666122436523438</c:v>
                </c:pt>
                <c:pt idx="735">
                  <c:v>61.749416351318359</c:v>
                </c:pt>
                <c:pt idx="736">
                  <c:v>61.834873199462891</c:v>
                </c:pt>
                <c:pt idx="737">
                  <c:v>61.917026519775391</c:v>
                </c:pt>
                <c:pt idx="738">
                  <c:v>62.000377655029297</c:v>
                </c:pt>
                <c:pt idx="739">
                  <c:v>62.084068298339844</c:v>
                </c:pt>
                <c:pt idx="740">
                  <c:v>62.169418334960938</c:v>
                </c:pt>
                <c:pt idx="741">
                  <c:v>62.251827239990234</c:v>
                </c:pt>
                <c:pt idx="742">
                  <c:v>62.335121154785156</c:v>
                </c:pt>
                <c:pt idx="743">
                  <c:v>62.420581817626953</c:v>
                </c:pt>
                <c:pt idx="744">
                  <c:v>62.502735137939453</c:v>
                </c:pt>
                <c:pt idx="745">
                  <c:v>62.586082458496094</c:v>
                </c:pt>
                <c:pt idx="746">
                  <c:v>62.669776916503906</c:v>
                </c:pt>
                <c:pt idx="747">
                  <c:v>62.755123138427734</c:v>
                </c:pt>
                <c:pt idx="748">
                  <c:v>62.837535858154297</c:v>
                </c:pt>
                <c:pt idx="749">
                  <c:v>62.920829772949219</c:v>
                </c:pt>
                <c:pt idx="750">
                  <c:v>63.00628662109375</c:v>
                </c:pt>
                <c:pt idx="751">
                  <c:v>63.08843994140625</c:v>
                </c:pt>
                <c:pt idx="752">
                  <c:v>63.171791076660156</c:v>
                </c:pt>
                <c:pt idx="753">
                  <c:v>63.255481719970703</c:v>
                </c:pt>
                <c:pt idx="754">
                  <c:v>63.340831756591797</c:v>
                </c:pt>
                <c:pt idx="755">
                  <c:v>63.423240661621094</c:v>
                </c:pt>
                <c:pt idx="756">
                  <c:v>63.506534576416016</c:v>
                </c:pt>
                <c:pt idx="757">
                  <c:v>63.591995239257813</c:v>
                </c:pt>
                <c:pt idx="758">
                  <c:v>63.674148559570313</c:v>
                </c:pt>
                <c:pt idx="759">
                  <c:v>63.757495880126953</c:v>
                </c:pt>
                <c:pt idx="760">
                  <c:v>63.8411865234375</c:v>
                </c:pt>
                <c:pt idx="761">
                  <c:v>63.926536560058594</c:v>
                </c:pt>
                <c:pt idx="762">
                  <c:v>64.008949279785156</c:v>
                </c:pt>
                <c:pt idx="763">
                  <c:v>64.092239379882813</c:v>
                </c:pt>
                <c:pt idx="764">
                  <c:v>64.177703857421875</c:v>
                </c:pt>
                <c:pt idx="765">
                  <c:v>64.272811889648438</c:v>
                </c:pt>
                <c:pt idx="766">
                  <c:v>64.357978820800781</c:v>
                </c:pt>
                <c:pt idx="767">
                  <c:v>64.442817687988281</c:v>
                </c:pt>
                <c:pt idx="768">
                  <c:v>64.512245178222656</c:v>
                </c:pt>
                <c:pt idx="769">
                  <c:v>64.607757568359375</c:v>
                </c:pt>
                <c:pt idx="770">
                  <c:v>64.693962097167969</c:v>
                </c:pt>
                <c:pt idx="771">
                  <c:v>64.777336120605469</c:v>
                </c:pt>
                <c:pt idx="772">
                  <c:v>64.858512878417969</c:v>
                </c:pt>
                <c:pt idx="773">
                  <c:v>64.943687438964844</c:v>
                </c:pt>
                <c:pt idx="774">
                  <c:v>65.028526306152344</c:v>
                </c:pt>
                <c:pt idx="775">
                  <c:v>65.111869812011719</c:v>
                </c:pt>
                <c:pt idx="776">
                  <c:v>65.193466186523438</c:v>
                </c:pt>
                <c:pt idx="777">
                  <c:v>65.2796630859375</c:v>
                </c:pt>
                <c:pt idx="778">
                  <c:v>65.363037109375</c:v>
                </c:pt>
                <c:pt idx="779">
                  <c:v>65.444221496582031</c:v>
                </c:pt>
                <c:pt idx="780">
                  <c:v>65.529396057128906</c:v>
                </c:pt>
                <c:pt idx="781">
                  <c:v>65.614227294921875</c:v>
                </c:pt>
                <c:pt idx="782">
                  <c:v>65.697578430175781</c:v>
                </c:pt>
                <c:pt idx="783">
                  <c:v>65.779167175292969</c:v>
                </c:pt>
                <c:pt idx="784">
                  <c:v>65.865371704101563</c:v>
                </c:pt>
                <c:pt idx="785">
                  <c:v>65.948745727539063</c:v>
                </c:pt>
                <c:pt idx="786">
                  <c:v>66.029930114746094</c:v>
                </c:pt>
                <c:pt idx="787">
                  <c:v>66.115104675292969</c:v>
                </c:pt>
                <c:pt idx="788">
                  <c:v>66.199935913085938</c:v>
                </c:pt>
                <c:pt idx="789">
                  <c:v>66.283279418945313</c:v>
                </c:pt>
                <c:pt idx="790">
                  <c:v>66.364875793457031</c:v>
                </c:pt>
                <c:pt idx="791">
                  <c:v>66.451080322265625</c:v>
                </c:pt>
                <c:pt idx="792">
                  <c:v>66.534454345703125</c:v>
                </c:pt>
                <c:pt idx="793">
                  <c:v>66.615638732910156</c:v>
                </c:pt>
                <c:pt idx="794">
                  <c:v>66.7008056640625</c:v>
                </c:pt>
                <c:pt idx="795">
                  <c:v>66.78564453125</c:v>
                </c:pt>
                <c:pt idx="796">
                  <c:v>66.868988037109375</c:v>
                </c:pt>
                <c:pt idx="797">
                  <c:v>66.950584411621094</c:v>
                </c:pt>
                <c:pt idx="798">
                  <c:v>67.036788940429688</c:v>
                </c:pt>
                <c:pt idx="799">
                  <c:v>67.120162963867188</c:v>
                </c:pt>
                <c:pt idx="800">
                  <c:v>67.201339721679688</c:v>
                </c:pt>
                <c:pt idx="801">
                  <c:v>67.286514282226563</c:v>
                </c:pt>
                <c:pt idx="802">
                  <c:v>67.371353149414063</c:v>
                </c:pt>
                <c:pt idx="803">
                  <c:v>67.454696655273438</c:v>
                </c:pt>
                <c:pt idx="804">
                  <c:v>67.536293029785156</c:v>
                </c:pt>
                <c:pt idx="805">
                  <c:v>67.622489929199219</c:v>
                </c:pt>
                <c:pt idx="806">
                  <c:v>67.705863952636719</c:v>
                </c:pt>
                <c:pt idx="807">
                  <c:v>67.8018798828125</c:v>
                </c:pt>
                <c:pt idx="808">
                  <c:v>67.872222900390625</c:v>
                </c:pt>
                <c:pt idx="809">
                  <c:v>67.957054138183594</c:v>
                </c:pt>
                <c:pt idx="810">
                  <c:v>68.040397644042969</c:v>
                </c:pt>
                <c:pt idx="811">
                  <c:v>68.136589050292969</c:v>
                </c:pt>
                <c:pt idx="812">
                  <c:v>68.208198547363281</c:v>
                </c:pt>
                <c:pt idx="813">
                  <c:v>68.304283142089844</c:v>
                </c:pt>
                <c:pt idx="814">
                  <c:v>68.387580871582031</c:v>
                </c:pt>
                <c:pt idx="815">
                  <c:v>68.473045349121094</c:v>
                </c:pt>
                <c:pt idx="816">
                  <c:v>68.555046081542969</c:v>
                </c:pt>
                <c:pt idx="817">
                  <c:v>68.639022827148438</c:v>
                </c:pt>
                <c:pt idx="818">
                  <c:v>68.722297668457031</c:v>
                </c:pt>
                <c:pt idx="819">
                  <c:v>68.805976867675781</c:v>
                </c:pt>
                <c:pt idx="820">
                  <c:v>68.889991760253906</c:v>
                </c:pt>
                <c:pt idx="821">
                  <c:v>68.973289489746094</c:v>
                </c:pt>
                <c:pt idx="822">
                  <c:v>69.058746337890625</c:v>
                </c:pt>
                <c:pt idx="823">
                  <c:v>69.1407470703125</c:v>
                </c:pt>
                <c:pt idx="824">
                  <c:v>69.2247314453125</c:v>
                </c:pt>
                <c:pt idx="825">
                  <c:v>69.307998657226563</c:v>
                </c:pt>
                <c:pt idx="826">
                  <c:v>69.391685485839844</c:v>
                </c:pt>
                <c:pt idx="827">
                  <c:v>69.475700378417969</c:v>
                </c:pt>
                <c:pt idx="828">
                  <c:v>69.558998107910156</c:v>
                </c:pt>
                <c:pt idx="829">
                  <c:v>69.644454956054688</c:v>
                </c:pt>
                <c:pt idx="830">
                  <c:v>69.726455688476563</c:v>
                </c:pt>
                <c:pt idx="831">
                  <c:v>69.810440063476563</c:v>
                </c:pt>
                <c:pt idx="832">
                  <c:v>69.893707275390625</c:v>
                </c:pt>
                <c:pt idx="833">
                  <c:v>69.977386474609375</c:v>
                </c:pt>
                <c:pt idx="834">
                  <c:v>70.0614013671875</c:v>
                </c:pt>
                <c:pt idx="835">
                  <c:v>70.144706726074219</c:v>
                </c:pt>
                <c:pt idx="836">
                  <c:v>70.23016357421875</c:v>
                </c:pt>
                <c:pt idx="837">
                  <c:v>70.312164306640625</c:v>
                </c:pt>
                <c:pt idx="838">
                  <c:v>70.396148681640625</c:v>
                </c:pt>
                <c:pt idx="839">
                  <c:v>70.479415893554688</c:v>
                </c:pt>
                <c:pt idx="840">
                  <c:v>70.563095092773438</c:v>
                </c:pt>
                <c:pt idx="841">
                  <c:v>70.647109985351563</c:v>
                </c:pt>
                <c:pt idx="842">
                  <c:v>70.73040771484375</c:v>
                </c:pt>
                <c:pt idx="843">
                  <c:v>70.815872192382813</c:v>
                </c:pt>
                <c:pt idx="844">
                  <c:v>70.897872924804688</c:v>
                </c:pt>
                <c:pt idx="845">
                  <c:v>70.981849670410156</c:v>
                </c:pt>
                <c:pt idx="846">
                  <c:v>71.06512451171875</c:v>
                </c:pt>
                <c:pt idx="847">
                  <c:v>71.1488037109375</c:v>
                </c:pt>
                <c:pt idx="848">
                  <c:v>71.232818603515625</c:v>
                </c:pt>
                <c:pt idx="849">
                  <c:v>71.316116333007813</c:v>
                </c:pt>
                <c:pt idx="850">
                  <c:v>71.401573181152344</c:v>
                </c:pt>
                <c:pt idx="851">
                  <c:v>71.496406555175781</c:v>
                </c:pt>
                <c:pt idx="852">
                  <c:v>71.580604553222656</c:v>
                </c:pt>
                <c:pt idx="853">
                  <c:v>71.666366577148438</c:v>
                </c:pt>
                <c:pt idx="854">
                  <c:v>71.747146606445313</c:v>
                </c:pt>
                <c:pt idx="855">
                  <c:v>71.831382751464844</c:v>
                </c:pt>
                <c:pt idx="856">
                  <c:v>71.91778564453125</c:v>
                </c:pt>
                <c:pt idx="857">
                  <c:v>72.001174926757813</c:v>
                </c:pt>
                <c:pt idx="858">
                  <c:v>72.082115173339844</c:v>
                </c:pt>
                <c:pt idx="859">
                  <c:v>72.166313171386719</c:v>
                </c:pt>
                <c:pt idx="860">
                  <c:v>72.2520751953125</c:v>
                </c:pt>
                <c:pt idx="861">
                  <c:v>72.332855224609375</c:v>
                </c:pt>
                <c:pt idx="862">
                  <c:v>72.417091369628906</c:v>
                </c:pt>
                <c:pt idx="863">
                  <c:v>72.503486633300781</c:v>
                </c:pt>
                <c:pt idx="864">
                  <c:v>72.586875915527344</c:v>
                </c:pt>
                <c:pt idx="865">
                  <c:v>72.667816162109375</c:v>
                </c:pt>
                <c:pt idx="866">
                  <c:v>72.752021789550781</c:v>
                </c:pt>
                <c:pt idx="867">
                  <c:v>72.837776184082031</c:v>
                </c:pt>
                <c:pt idx="868">
                  <c:v>72.918556213378906</c:v>
                </c:pt>
                <c:pt idx="869">
                  <c:v>73.002799987792969</c:v>
                </c:pt>
                <c:pt idx="870">
                  <c:v>73.089195251464844</c:v>
                </c:pt>
                <c:pt idx="871">
                  <c:v>73.172584533691406</c:v>
                </c:pt>
                <c:pt idx="872">
                  <c:v>73.253524780273438</c:v>
                </c:pt>
                <c:pt idx="873">
                  <c:v>73.337730407714844</c:v>
                </c:pt>
                <c:pt idx="874">
                  <c:v>73.423484802246094</c:v>
                </c:pt>
                <c:pt idx="875">
                  <c:v>73.504264831542969</c:v>
                </c:pt>
                <c:pt idx="876">
                  <c:v>73.588508605957031</c:v>
                </c:pt>
                <c:pt idx="877">
                  <c:v>73.674903869628906</c:v>
                </c:pt>
                <c:pt idx="878">
                  <c:v>73.758293151855469</c:v>
                </c:pt>
                <c:pt idx="879">
                  <c:v>73.8392333984375</c:v>
                </c:pt>
                <c:pt idx="880">
                  <c:v>73.923431396484375</c:v>
                </c:pt>
                <c:pt idx="881">
                  <c:v>74.009193420410156</c:v>
                </c:pt>
                <c:pt idx="882">
                  <c:v>74.089973449707031</c:v>
                </c:pt>
                <c:pt idx="883">
                  <c:v>74.174209594726563</c:v>
                </c:pt>
                <c:pt idx="884">
                  <c:v>74.260612487792969</c:v>
                </c:pt>
                <c:pt idx="885">
                  <c:v>74.344001770019531</c:v>
                </c:pt>
                <c:pt idx="886">
                  <c:v>74.424942016601563</c:v>
                </c:pt>
                <c:pt idx="887">
                  <c:v>74.509140014648438</c:v>
                </c:pt>
                <c:pt idx="888">
                  <c:v>74.594902038574219</c:v>
                </c:pt>
                <c:pt idx="889">
                  <c:v>74.690727233886719</c:v>
                </c:pt>
                <c:pt idx="890">
                  <c:v>74.774360656738281</c:v>
                </c:pt>
                <c:pt idx="891">
                  <c:v>74.8463134765625</c:v>
                </c:pt>
                <c:pt idx="892">
                  <c:v>74.929702758789063</c:v>
                </c:pt>
                <c:pt idx="893">
                  <c:v>75.025611877441406</c:v>
                </c:pt>
                <c:pt idx="894">
                  <c:v>75.109199523925781</c:v>
                </c:pt>
                <c:pt idx="895">
                  <c:v>75.18060302734375</c:v>
                </c:pt>
                <c:pt idx="896">
                  <c:v>75.276435852050781</c:v>
                </c:pt>
                <c:pt idx="897">
                  <c:v>75.360069274902344</c:v>
                </c:pt>
                <c:pt idx="898">
                  <c:v>75.432022094726563</c:v>
                </c:pt>
                <c:pt idx="899">
                  <c:v>75.527992248535156</c:v>
                </c:pt>
                <c:pt idx="900">
                  <c:v>75.611320495605469</c:v>
                </c:pt>
                <c:pt idx="901">
                  <c:v>75.694908142089844</c:v>
                </c:pt>
                <c:pt idx="902">
                  <c:v>75.778793334960938</c:v>
                </c:pt>
                <c:pt idx="903">
                  <c:v>75.862144470214844</c:v>
                </c:pt>
                <c:pt idx="904">
                  <c:v>75.945770263671875</c:v>
                </c:pt>
                <c:pt idx="905">
                  <c:v>76.029754638671875</c:v>
                </c:pt>
                <c:pt idx="906">
                  <c:v>76.113700866699219</c:v>
                </c:pt>
                <c:pt idx="907">
                  <c:v>76.197029113769531</c:v>
                </c:pt>
                <c:pt idx="908">
                  <c:v>76.280616760253906</c:v>
                </c:pt>
                <c:pt idx="909">
                  <c:v>76.364501953125</c:v>
                </c:pt>
                <c:pt idx="910">
                  <c:v>76.447845458984375</c:v>
                </c:pt>
                <c:pt idx="911">
                  <c:v>76.531478881835938</c:v>
                </c:pt>
                <c:pt idx="912">
                  <c:v>76.615455627441406</c:v>
                </c:pt>
                <c:pt idx="913">
                  <c:v>76.699409484863281</c:v>
                </c:pt>
                <c:pt idx="914">
                  <c:v>76.782730102539063</c:v>
                </c:pt>
                <c:pt idx="915">
                  <c:v>76.866325378417969</c:v>
                </c:pt>
                <c:pt idx="916">
                  <c:v>76.950202941894531</c:v>
                </c:pt>
                <c:pt idx="917">
                  <c:v>77.033554077148438</c:v>
                </c:pt>
                <c:pt idx="918">
                  <c:v>77.1171875</c:v>
                </c:pt>
                <c:pt idx="919">
                  <c:v>77.201164245605469</c:v>
                </c:pt>
                <c:pt idx="920">
                  <c:v>77.285118103027344</c:v>
                </c:pt>
                <c:pt idx="921">
                  <c:v>77.368438720703125</c:v>
                </c:pt>
                <c:pt idx="922">
                  <c:v>77.4520263671875</c:v>
                </c:pt>
                <c:pt idx="923">
                  <c:v>77.535911560058594</c:v>
                </c:pt>
                <c:pt idx="924">
                  <c:v>77.6192626953125</c:v>
                </c:pt>
                <c:pt idx="925">
                  <c:v>77.702896118164063</c:v>
                </c:pt>
                <c:pt idx="926">
                  <c:v>77.786872863769531</c:v>
                </c:pt>
                <c:pt idx="927">
                  <c:v>77.870819091796875</c:v>
                </c:pt>
                <c:pt idx="928">
                  <c:v>77.954147338867188</c:v>
                </c:pt>
                <c:pt idx="929">
                  <c:v>78.037734985351563</c:v>
                </c:pt>
                <c:pt idx="930">
                  <c:v>78.121620178222656</c:v>
                </c:pt>
                <c:pt idx="931">
                  <c:v>78.204971313476563</c:v>
                </c:pt>
                <c:pt idx="932">
                  <c:v>78.288597106933594</c:v>
                </c:pt>
                <c:pt idx="933">
                  <c:v>78.372581481933594</c:v>
                </c:pt>
                <c:pt idx="934">
                  <c:v>78.456527709960938</c:v>
                </c:pt>
                <c:pt idx="935">
                  <c:v>78.554389953613281</c:v>
                </c:pt>
                <c:pt idx="936">
                  <c:v>78.638839721679688</c:v>
                </c:pt>
                <c:pt idx="937">
                  <c:v>78.720176696777344</c:v>
                </c:pt>
                <c:pt idx="938">
                  <c:v>78.805351257324219</c:v>
                </c:pt>
                <c:pt idx="939">
                  <c:v>78.890037536621094</c:v>
                </c:pt>
                <c:pt idx="940">
                  <c:v>78.970840454101563</c:v>
                </c:pt>
                <c:pt idx="941">
                  <c:v>79.055023193359375</c:v>
                </c:pt>
                <c:pt idx="942">
                  <c:v>79.140098571777344</c:v>
                </c:pt>
                <c:pt idx="943">
                  <c:v>79.22454833984375</c:v>
                </c:pt>
                <c:pt idx="944">
                  <c:v>79.305885314941406</c:v>
                </c:pt>
                <c:pt idx="945">
                  <c:v>79.391059875488281</c:v>
                </c:pt>
                <c:pt idx="946">
                  <c:v>79.475746154785156</c:v>
                </c:pt>
                <c:pt idx="947">
                  <c:v>79.556549072265625</c:v>
                </c:pt>
                <c:pt idx="948">
                  <c:v>79.640731811523438</c:v>
                </c:pt>
                <c:pt idx="949">
                  <c:v>79.725807189941406</c:v>
                </c:pt>
                <c:pt idx="950">
                  <c:v>79.810256958007813</c:v>
                </c:pt>
                <c:pt idx="951">
                  <c:v>79.891593933105469</c:v>
                </c:pt>
                <c:pt idx="952">
                  <c:v>79.976768493652344</c:v>
                </c:pt>
                <c:pt idx="953">
                  <c:v>80.061454772949219</c:v>
                </c:pt>
                <c:pt idx="954">
                  <c:v>80.142257690429688</c:v>
                </c:pt>
                <c:pt idx="955">
                  <c:v>80.2264404296875</c:v>
                </c:pt>
                <c:pt idx="956">
                  <c:v>80.311515808105469</c:v>
                </c:pt>
                <c:pt idx="957">
                  <c:v>80.395957946777344</c:v>
                </c:pt>
                <c:pt idx="958">
                  <c:v>80.477302551269531</c:v>
                </c:pt>
                <c:pt idx="959">
                  <c:v>80.562469482421875</c:v>
                </c:pt>
                <c:pt idx="960">
                  <c:v>80.64715576171875</c:v>
                </c:pt>
                <c:pt idx="961">
                  <c:v>80.727958679199219</c:v>
                </c:pt>
                <c:pt idx="962">
                  <c:v>80.812141418457031</c:v>
                </c:pt>
                <c:pt idx="963">
                  <c:v>80.897216796875</c:v>
                </c:pt>
                <c:pt idx="964">
                  <c:v>80.981666564941406</c:v>
                </c:pt>
                <c:pt idx="965">
                  <c:v>81.063003540039063</c:v>
                </c:pt>
                <c:pt idx="966">
                  <c:v>81.148178100585938</c:v>
                </c:pt>
                <c:pt idx="967">
                  <c:v>81.232864379882813</c:v>
                </c:pt>
                <c:pt idx="968">
                  <c:v>81.313667297363281</c:v>
                </c:pt>
                <c:pt idx="969">
                  <c:v>81.397850036621094</c:v>
                </c:pt>
                <c:pt idx="970">
                  <c:v>81.482925415039063</c:v>
                </c:pt>
                <c:pt idx="971">
                  <c:v>81.567375183105469</c:v>
                </c:pt>
                <c:pt idx="972">
                  <c:v>81.648712158203125</c:v>
                </c:pt>
                <c:pt idx="973">
                  <c:v>81.73388671875</c:v>
                </c:pt>
                <c:pt idx="974">
                  <c:v>81.818572998046875</c:v>
                </c:pt>
                <c:pt idx="975">
                  <c:v>81.914405822753906</c:v>
                </c:pt>
                <c:pt idx="976">
                  <c:v>81.998092651367188</c:v>
                </c:pt>
                <c:pt idx="977">
                  <c:v>82.068634033203125</c:v>
                </c:pt>
                <c:pt idx="978">
                  <c:v>82.153083801269531</c:v>
                </c:pt>
                <c:pt idx="979">
                  <c:v>82.2491455078125</c:v>
                </c:pt>
                <c:pt idx="980">
                  <c:v>82.334609985351563</c:v>
                </c:pt>
                <c:pt idx="981">
                  <c:v>82.404281616210938</c:v>
                </c:pt>
                <c:pt idx="982">
                  <c:v>82.500106811523438</c:v>
                </c:pt>
                <c:pt idx="983">
                  <c:v>82.58380126953125</c:v>
                </c:pt>
                <c:pt idx="984">
                  <c:v>82.669151306152344</c:v>
                </c:pt>
                <c:pt idx="985">
                  <c:v>82.751564025878906</c:v>
                </c:pt>
                <c:pt idx="986">
                  <c:v>82.834854125976563</c:v>
                </c:pt>
                <c:pt idx="987">
                  <c:v>82.920310974121094</c:v>
                </c:pt>
                <c:pt idx="988">
                  <c:v>83.002464294433594</c:v>
                </c:pt>
                <c:pt idx="989">
                  <c:v>83.0858154296875</c:v>
                </c:pt>
                <c:pt idx="990">
                  <c:v>83.169509887695313</c:v>
                </c:pt>
                <c:pt idx="991">
                  <c:v>83.254859924316406</c:v>
                </c:pt>
                <c:pt idx="992">
                  <c:v>83.337265014648438</c:v>
                </c:pt>
                <c:pt idx="993">
                  <c:v>83.420562744140625</c:v>
                </c:pt>
                <c:pt idx="994">
                  <c:v>83.506019592285156</c:v>
                </c:pt>
                <c:pt idx="995">
                  <c:v>83.588172912597656</c:v>
                </c:pt>
                <c:pt idx="996">
                  <c:v>83.671524047851563</c:v>
                </c:pt>
                <c:pt idx="997">
                  <c:v>83.755210876464844</c:v>
                </c:pt>
                <c:pt idx="998">
                  <c:v>83.840560913085938</c:v>
                </c:pt>
                <c:pt idx="999">
                  <c:v>83.9229736328125</c:v>
                </c:pt>
                <c:pt idx="1000">
                  <c:v>84.091728210449219</c:v>
                </c:pt>
                <c:pt idx="1001">
                  <c:v>84.173881530761719</c:v>
                </c:pt>
                <c:pt idx="1002">
                  <c:v>84.257232666015625</c:v>
                </c:pt>
                <c:pt idx="1003">
                  <c:v>84.340919494628906</c:v>
                </c:pt>
                <c:pt idx="1004">
                  <c:v>84.42626953125</c:v>
                </c:pt>
                <c:pt idx="1005">
                  <c:v>84.508682250976563</c:v>
                </c:pt>
                <c:pt idx="1006">
                  <c:v>84.591972351074219</c:v>
                </c:pt>
                <c:pt idx="1007">
                  <c:v>84.677436828613281</c:v>
                </c:pt>
                <c:pt idx="1008">
                  <c:v>84.759590148925781</c:v>
                </c:pt>
                <c:pt idx="1009">
                  <c:v>84.842933654785156</c:v>
                </c:pt>
                <c:pt idx="1010">
                  <c:v>84.926628112792969</c:v>
                </c:pt>
                <c:pt idx="1011">
                  <c:v>85.011978149414063</c:v>
                </c:pt>
                <c:pt idx="1012">
                  <c:v>85.094390869140625</c:v>
                </c:pt>
                <c:pt idx="1013">
                  <c:v>85.177680969238281</c:v>
                </c:pt>
                <c:pt idx="1014">
                  <c:v>85.263137817382813</c:v>
                </c:pt>
                <c:pt idx="1015">
                  <c:v>85.345291137695313</c:v>
                </c:pt>
                <c:pt idx="1016">
                  <c:v>85.428642272949219</c:v>
                </c:pt>
                <c:pt idx="1017">
                  <c:v>85.512336730957031</c:v>
                </c:pt>
                <c:pt idx="1018">
                  <c:v>85.597686767578125</c:v>
                </c:pt>
                <c:pt idx="1019">
                  <c:v>85.680091857910156</c:v>
                </c:pt>
                <c:pt idx="1020">
                  <c:v>85.779403686523438</c:v>
                </c:pt>
                <c:pt idx="1021">
                  <c:v>85.848846435546875</c:v>
                </c:pt>
                <c:pt idx="1022">
                  <c:v>85.943954467773438</c:v>
                </c:pt>
                <c:pt idx="1023">
                  <c:v>86.029129028320313</c:v>
                </c:pt>
                <c:pt idx="1024">
                  <c:v>86.113960266113281</c:v>
                </c:pt>
                <c:pt idx="1025">
                  <c:v>86.197311401367188</c:v>
                </c:pt>
                <c:pt idx="1026">
                  <c:v>86.278907775878906</c:v>
                </c:pt>
                <c:pt idx="1027">
                  <c:v>86.365104675292969</c:v>
                </c:pt>
                <c:pt idx="1028">
                  <c:v>86.448478698730469</c:v>
                </c:pt>
                <c:pt idx="1029">
                  <c:v>86.5296630859375</c:v>
                </c:pt>
                <c:pt idx="1030">
                  <c:v>86.614837646484375</c:v>
                </c:pt>
                <c:pt idx="1031">
                  <c:v>86.699668884277344</c:v>
                </c:pt>
                <c:pt idx="1032">
                  <c:v>86.783012390136719</c:v>
                </c:pt>
                <c:pt idx="1033">
                  <c:v>86.864608764648438</c:v>
                </c:pt>
                <c:pt idx="1034">
                  <c:v>86.950813293457031</c:v>
                </c:pt>
                <c:pt idx="1035">
                  <c:v>87.034187316894531</c:v>
                </c:pt>
                <c:pt idx="1036">
                  <c:v>87.115371704101563</c:v>
                </c:pt>
                <c:pt idx="1037">
                  <c:v>87.200546264648438</c:v>
                </c:pt>
                <c:pt idx="1038">
                  <c:v>87.285377502441406</c:v>
                </c:pt>
                <c:pt idx="1039">
                  <c:v>87.368721008300781</c:v>
                </c:pt>
                <c:pt idx="1040">
                  <c:v>87.4503173828125</c:v>
                </c:pt>
                <c:pt idx="1041">
                  <c:v>87.536521911621094</c:v>
                </c:pt>
                <c:pt idx="1042">
                  <c:v>87.619895935058594</c:v>
                </c:pt>
                <c:pt idx="1043">
                  <c:v>87.701072692871094</c:v>
                </c:pt>
                <c:pt idx="1044">
                  <c:v>87.786247253417969</c:v>
                </c:pt>
                <c:pt idx="1045">
                  <c:v>87.871086120605469</c:v>
                </c:pt>
                <c:pt idx="1046">
                  <c:v>87.954429626464844</c:v>
                </c:pt>
                <c:pt idx="1047">
                  <c:v>88.036026000976563</c:v>
                </c:pt>
                <c:pt idx="1048">
                  <c:v>88.122230529785156</c:v>
                </c:pt>
                <c:pt idx="1049">
                  <c:v>88.205596923828125</c:v>
                </c:pt>
                <c:pt idx="1050">
                  <c:v>88.286781311035156</c:v>
                </c:pt>
                <c:pt idx="1051">
                  <c:v>88.371955871582031</c:v>
                </c:pt>
                <c:pt idx="1052">
                  <c:v>88.456794738769531</c:v>
                </c:pt>
                <c:pt idx="1053">
                  <c:v>88.540138244628906</c:v>
                </c:pt>
                <c:pt idx="1054">
                  <c:v>88.621734619140625</c:v>
                </c:pt>
                <c:pt idx="1055">
                  <c:v>88.707931518554688</c:v>
                </c:pt>
                <c:pt idx="1056">
                  <c:v>88.791305541992188</c:v>
                </c:pt>
                <c:pt idx="1057">
                  <c:v>88.872489929199219</c:v>
                </c:pt>
                <c:pt idx="1058">
                  <c:v>88.957664489746094</c:v>
                </c:pt>
                <c:pt idx="1059">
                  <c:v>89.042495727539063</c:v>
                </c:pt>
                <c:pt idx="1060">
                  <c:v>89.125839233398438</c:v>
                </c:pt>
                <c:pt idx="1061">
                  <c:v>89.222030639648438</c:v>
                </c:pt>
                <c:pt idx="1062">
                  <c:v>89.29364013671875</c:v>
                </c:pt>
                <c:pt idx="1063">
                  <c:v>89.37701416015625</c:v>
                </c:pt>
                <c:pt idx="1064">
                  <c:v>89.4730224609375</c:v>
                </c:pt>
                <c:pt idx="1065">
                  <c:v>89.558486938476563</c:v>
                </c:pt>
                <c:pt idx="1066">
                  <c:v>89.628204345703125</c:v>
                </c:pt>
                <c:pt idx="1067">
                  <c:v>89.724464416503906</c:v>
                </c:pt>
                <c:pt idx="1068">
                  <c:v>89.8077392578125</c:v>
                </c:pt>
                <c:pt idx="1069">
                  <c:v>89.89141845703125</c:v>
                </c:pt>
                <c:pt idx="1070">
                  <c:v>89.975433349609375</c:v>
                </c:pt>
                <c:pt idx="1071">
                  <c:v>90.058731079101563</c:v>
                </c:pt>
                <c:pt idx="1072">
                  <c:v>90.144187927246094</c:v>
                </c:pt>
                <c:pt idx="1073">
                  <c:v>90.226188659667969</c:v>
                </c:pt>
                <c:pt idx="1074">
                  <c:v>90.310173034667969</c:v>
                </c:pt>
                <c:pt idx="1075">
                  <c:v>90.393440246582031</c:v>
                </c:pt>
                <c:pt idx="1076">
                  <c:v>90.477127075195313</c:v>
                </c:pt>
                <c:pt idx="1077">
                  <c:v>90.561141967773438</c:v>
                </c:pt>
                <c:pt idx="1078">
                  <c:v>90.644439697265625</c:v>
                </c:pt>
                <c:pt idx="1079">
                  <c:v>90.729896545410156</c:v>
                </c:pt>
                <c:pt idx="1080">
                  <c:v>90.811897277832031</c:v>
                </c:pt>
                <c:pt idx="1081">
                  <c:v>90.895881652832031</c:v>
                </c:pt>
                <c:pt idx="1082">
                  <c:v>90.979148864746094</c:v>
                </c:pt>
                <c:pt idx="1083">
                  <c:v>91.062828063964844</c:v>
                </c:pt>
                <c:pt idx="1084">
                  <c:v>91.146842956542969</c:v>
                </c:pt>
                <c:pt idx="1085">
                  <c:v>91.230148315429688</c:v>
                </c:pt>
                <c:pt idx="1086">
                  <c:v>91.315605163574219</c:v>
                </c:pt>
                <c:pt idx="1087">
                  <c:v>91.397605895996094</c:v>
                </c:pt>
                <c:pt idx="1088">
                  <c:v>91.481590270996094</c:v>
                </c:pt>
                <c:pt idx="1089">
                  <c:v>91.564857482910156</c:v>
                </c:pt>
                <c:pt idx="1090">
                  <c:v>91.648536682128906</c:v>
                </c:pt>
                <c:pt idx="1091">
                  <c:v>91.732551574707031</c:v>
                </c:pt>
                <c:pt idx="1092">
                  <c:v>91.815849304199219</c:v>
                </c:pt>
                <c:pt idx="1093">
                  <c:v>91.901313781738281</c:v>
                </c:pt>
                <c:pt idx="1094">
                  <c:v>91.983314514160156</c:v>
                </c:pt>
                <c:pt idx="1095">
                  <c:v>92.067291259765625</c:v>
                </c:pt>
                <c:pt idx="1096">
                  <c:v>92.150566101074219</c:v>
                </c:pt>
                <c:pt idx="1097">
                  <c:v>92.234245300292969</c:v>
                </c:pt>
                <c:pt idx="1098">
                  <c:v>92.318260192871094</c:v>
                </c:pt>
                <c:pt idx="1099">
                  <c:v>92.401557922363281</c:v>
                </c:pt>
                <c:pt idx="1100">
                  <c:v>92.487014770507813</c:v>
                </c:pt>
                <c:pt idx="1101">
                  <c:v>92.569023132324219</c:v>
                </c:pt>
                <c:pt idx="1102">
                  <c:v>92.652999877929688</c:v>
                </c:pt>
                <c:pt idx="1103">
                  <c:v>92.73626708984375</c:v>
                </c:pt>
                <c:pt idx="1104">
                  <c:v>92.832588195800781</c:v>
                </c:pt>
                <c:pt idx="1105">
                  <c:v>92.916824340820313</c:v>
                </c:pt>
                <c:pt idx="1106">
                  <c:v>93.003227233886719</c:v>
                </c:pt>
                <c:pt idx="1107">
                  <c:v>93.072723388671875</c:v>
                </c:pt>
                <c:pt idx="1108">
                  <c:v>93.167556762695313</c:v>
                </c:pt>
                <c:pt idx="1109">
                  <c:v>93.251754760742188</c:v>
                </c:pt>
                <c:pt idx="1110">
                  <c:v>93.337516784667969</c:v>
                </c:pt>
                <c:pt idx="1111">
                  <c:v>93.418296813964844</c:v>
                </c:pt>
                <c:pt idx="1112">
                  <c:v>93.502532958984375</c:v>
                </c:pt>
                <c:pt idx="1113">
                  <c:v>93.588935852050781</c:v>
                </c:pt>
                <c:pt idx="1114">
                  <c:v>93.672317504882813</c:v>
                </c:pt>
                <c:pt idx="1115">
                  <c:v>93.753265380859375</c:v>
                </c:pt>
                <c:pt idx="1116">
                  <c:v>93.83746337890625</c:v>
                </c:pt>
                <c:pt idx="1117">
                  <c:v>93.923225402832031</c:v>
                </c:pt>
                <c:pt idx="1118">
                  <c:v>94.003997802734375</c:v>
                </c:pt>
                <c:pt idx="1119">
                  <c:v>94.088241577148438</c:v>
                </c:pt>
                <c:pt idx="1120">
                  <c:v>94.174636840820313</c:v>
                </c:pt>
                <c:pt idx="1121">
                  <c:v>94.258026123046875</c:v>
                </c:pt>
                <c:pt idx="1122">
                  <c:v>94.338966369628906</c:v>
                </c:pt>
                <c:pt idx="1123">
                  <c:v>94.423171997070313</c:v>
                </c:pt>
                <c:pt idx="1124">
                  <c:v>94.508926391601563</c:v>
                </c:pt>
                <c:pt idx="1125">
                  <c:v>94.589706420898438</c:v>
                </c:pt>
                <c:pt idx="1126">
                  <c:v>94.6739501953125</c:v>
                </c:pt>
                <c:pt idx="1127">
                  <c:v>94.760345458984375</c:v>
                </c:pt>
                <c:pt idx="1128">
                  <c:v>94.843734741210938</c:v>
                </c:pt>
                <c:pt idx="1129">
                  <c:v>94.924674987792969</c:v>
                </c:pt>
                <c:pt idx="1130">
                  <c:v>95.008872985839844</c:v>
                </c:pt>
                <c:pt idx="1131">
                  <c:v>95.094635009765625</c:v>
                </c:pt>
                <c:pt idx="1132">
                  <c:v>95.1754150390625</c:v>
                </c:pt>
                <c:pt idx="1133">
                  <c:v>95.259651184082031</c:v>
                </c:pt>
                <c:pt idx="1134">
                  <c:v>95.346054077148438</c:v>
                </c:pt>
                <c:pt idx="1135">
                  <c:v>95.429443359375</c:v>
                </c:pt>
                <c:pt idx="1136">
                  <c:v>95.510383605957031</c:v>
                </c:pt>
                <c:pt idx="1137">
                  <c:v>95.594581604003906</c:v>
                </c:pt>
                <c:pt idx="1138">
                  <c:v>95.680343627929688</c:v>
                </c:pt>
                <c:pt idx="1139">
                  <c:v>95.761123657226563</c:v>
                </c:pt>
                <c:pt idx="1140">
                  <c:v>95.845359802246094</c:v>
                </c:pt>
                <c:pt idx="1141">
                  <c:v>95.9317626953125</c:v>
                </c:pt>
                <c:pt idx="1142">
                  <c:v>96.015151977539063</c:v>
                </c:pt>
                <c:pt idx="1143">
                  <c:v>96.096092224121094</c:v>
                </c:pt>
                <c:pt idx="1144">
                  <c:v>96.180290222167969</c:v>
                </c:pt>
                <c:pt idx="1145">
                  <c:v>96.26605224609375</c:v>
                </c:pt>
                <c:pt idx="1146">
                  <c:v>96.36187744140625</c:v>
                </c:pt>
                <c:pt idx="1147">
                  <c:v>96.445510864257813</c:v>
                </c:pt>
                <c:pt idx="1148">
                  <c:v>96.517463684082031</c:v>
                </c:pt>
                <c:pt idx="1149">
                  <c:v>96.600852966308594</c:v>
                </c:pt>
                <c:pt idx="1150">
                  <c:v>96.696762084960938</c:v>
                </c:pt>
                <c:pt idx="1151">
                  <c:v>96.780349731445313</c:v>
                </c:pt>
                <c:pt idx="1152">
                  <c:v>96.864234924316406</c:v>
                </c:pt>
                <c:pt idx="1153">
                  <c:v>96.947586059570313</c:v>
                </c:pt>
                <c:pt idx="1154">
                  <c:v>97.031219482421875</c:v>
                </c:pt>
                <c:pt idx="1155">
                  <c:v>97.115196228027344</c:v>
                </c:pt>
                <c:pt idx="1156">
                  <c:v>97.199142456054688</c:v>
                </c:pt>
                <c:pt idx="1157">
                  <c:v>97.282470703125</c:v>
                </c:pt>
                <c:pt idx="1158">
                  <c:v>97.366058349609375</c:v>
                </c:pt>
                <c:pt idx="1159">
                  <c:v>97.449943542480469</c:v>
                </c:pt>
                <c:pt idx="1160">
                  <c:v>97.533287048339844</c:v>
                </c:pt>
                <c:pt idx="1161">
                  <c:v>97.616920471191406</c:v>
                </c:pt>
                <c:pt idx="1162">
                  <c:v>97.700904846191406</c:v>
                </c:pt>
                <c:pt idx="1163">
                  <c:v>97.78485107421875</c:v>
                </c:pt>
                <c:pt idx="1164">
                  <c:v>97.868179321289063</c:v>
                </c:pt>
                <c:pt idx="1165">
                  <c:v>97.951766967773438</c:v>
                </c:pt>
                <c:pt idx="1166">
                  <c:v>98.035652160644531</c:v>
                </c:pt>
                <c:pt idx="1167">
                  <c:v>98.118995666503906</c:v>
                </c:pt>
                <c:pt idx="1168">
                  <c:v>98.202629089355469</c:v>
                </c:pt>
                <c:pt idx="1169">
                  <c:v>98.286605834960938</c:v>
                </c:pt>
                <c:pt idx="1170">
                  <c:v>98.370559692382813</c:v>
                </c:pt>
                <c:pt idx="1171">
                  <c:v>98.453880310058594</c:v>
                </c:pt>
                <c:pt idx="1172">
                  <c:v>98.5374755859375</c:v>
                </c:pt>
                <c:pt idx="1173">
                  <c:v>98.621353149414063</c:v>
                </c:pt>
                <c:pt idx="1174">
                  <c:v>98.704704284667969</c:v>
                </c:pt>
                <c:pt idx="1175">
                  <c:v>98.788337707519531</c:v>
                </c:pt>
                <c:pt idx="1176">
                  <c:v>98.872314453125</c:v>
                </c:pt>
                <c:pt idx="1177">
                  <c:v>98.956268310546875</c:v>
                </c:pt>
                <c:pt idx="1178">
                  <c:v>99.039588928222656</c:v>
                </c:pt>
                <c:pt idx="1179">
                  <c:v>99.123176574707031</c:v>
                </c:pt>
                <c:pt idx="1180">
                  <c:v>99.207061767578125</c:v>
                </c:pt>
                <c:pt idx="1181">
                  <c:v>99.290412902832031</c:v>
                </c:pt>
                <c:pt idx="1182">
                  <c:v>99.374046325683594</c:v>
                </c:pt>
                <c:pt idx="1183">
                  <c:v>99.458023071289063</c:v>
                </c:pt>
                <c:pt idx="1184">
                  <c:v>99.541969299316406</c:v>
                </c:pt>
                <c:pt idx="1185">
                  <c:v>99.625297546386719</c:v>
                </c:pt>
                <c:pt idx="1186">
                  <c:v>99.708885192871094</c:v>
                </c:pt>
                <c:pt idx="1187">
                  <c:v>99.792770385742188</c:v>
                </c:pt>
                <c:pt idx="1188">
                  <c:v>99.876121520996094</c:v>
                </c:pt>
                <c:pt idx="1189">
                  <c:v>99.975479125976563</c:v>
                </c:pt>
                <c:pt idx="1190">
                  <c:v>100.05628204345703</c:v>
                </c:pt>
                <c:pt idx="1191">
                  <c:v>100.14046478271484</c:v>
                </c:pt>
                <c:pt idx="1192">
                  <c:v>100.22554016113281</c:v>
                </c:pt>
                <c:pt idx="1193">
                  <c:v>100.30998992919922</c:v>
                </c:pt>
                <c:pt idx="1194">
                  <c:v>100.39132690429688</c:v>
                </c:pt>
                <c:pt idx="1195">
                  <c:v>100.47650146484375</c:v>
                </c:pt>
                <c:pt idx="1196">
                  <c:v>100.56118774414063</c:v>
                </c:pt>
                <c:pt idx="1197">
                  <c:v>100.64199066162109</c:v>
                </c:pt>
                <c:pt idx="1198">
                  <c:v>100.72617340087891</c:v>
                </c:pt>
                <c:pt idx="1199">
                  <c:v>100.81124877929688</c:v>
                </c:pt>
                <c:pt idx="1200">
                  <c:v>100.89569854736328</c:v>
                </c:pt>
                <c:pt idx="1201">
                  <c:v>100.97703552246094</c:v>
                </c:pt>
                <c:pt idx="1202">
                  <c:v>101.06221008300781</c:v>
                </c:pt>
                <c:pt idx="1203">
                  <c:v>101.14689636230469</c:v>
                </c:pt>
                <c:pt idx="1204">
                  <c:v>101.22769927978516</c:v>
                </c:pt>
                <c:pt idx="1205">
                  <c:v>101.31188201904297</c:v>
                </c:pt>
                <c:pt idx="1206">
                  <c:v>101.39695739746094</c:v>
                </c:pt>
                <c:pt idx="1207">
                  <c:v>101.48140716552734</c:v>
                </c:pt>
                <c:pt idx="1208">
                  <c:v>101.562744140625</c:v>
                </c:pt>
                <c:pt idx="1209">
                  <c:v>101.64791870117188</c:v>
                </c:pt>
                <c:pt idx="1210">
                  <c:v>101.73260498046875</c:v>
                </c:pt>
                <c:pt idx="1211">
                  <c:v>101.81340789794922</c:v>
                </c:pt>
                <c:pt idx="1212">
                  <c:v>101.89759063720703</c:v>
                </c:pt>
                <c:pt idx="1213">
                  <c:v>101.982666015625</c:v>
                </c:pt>
                <c:pt idx="1214">
                  <c:v>102.06710815429688</c:v>
                </c:pt>
                <c:pt idx="1215">
                  <c:v>102.14845275878906</c:v>
                </c:pt>
                <c:pt idx="1216">
                  <c:v>102.23361968994141</c:v>
                </c:pt>
                <c:pt idx="1217">
                  <c:v>102.31830596923828</c:v>
                </c:pt>
                <c:pt idx="1218">
                  <c:v>102.39910888671875</c:v>
                </c:pt>
                <c:pt idx="1219">
                  <c:v>102.48329162597656</c:v>
                </c:pt>
                <c:pt idx="1220">
                  <c:v>102.56837463378906</c:v>
                </c:pt>
                <c:pt idx="1221">
                  <c:v>102.65281677246094</c:v>
                </c:pt>
                <c:pt idx="1222">
                  <c:v>102.73415374755859</c:v>
                </c:pt>
                <c:pt idx="1223">
                  <c:v>102.81932830810547</c:v>
                </c:pt>
                <c:pt idx="1224">
                  <c:v>102.90401458740234</c:v>
                </c:pt>
                <c:pt idx="1225">
                  <c:v>102.98481750488281</c:v>
                </c:pt>
                <c:pt idx="1226">
                  <c:v>103.06900024414063</c:v>
                </c:pt>
                <c:pt idx="1227">
                  <c:v>103.15407562255859</c:v>
                </c:pt>
                <c:pt idx="1228">
                  <c:v>103.238525390625</c:v>
                </c:pt>
                <c:pt idx="1229">
                  <c:v>103.3345947265625</c:v>
                </c:pt>
                <c:pt idx="1230">
                  <c:v>103.40503692626953</c:v>
                </c:pt>
                <c:pt idx="1231">
                  <c:v>103.48972320556641</c:v>
                </c:pt>
                <c:pt idx="1232">
                  <c:v>103.58555603027344</c:v>
                </c:pt>
                <c:pt idx="1233">
                  <c:v>103.66924285888672</c:v>
                </c:pt>
                <c:pt idx="1234">
                  <c:v>103.75459289550781</c:v>
                </c:pt>
                <c:pt idx="1235">
                  <c:v>103.82423400878906</c:v>
                </c:pt>
                <c:pt idx="1236">
                  <c:v>103.92029571533203</c:v>
                </c:pt>
                <c:pt idx="1237">
                  <c:v>104.00576019287109</c:v>
                </c:pt>
                <c:pt idx="1238">
                  <c:v>104.08791351318359</c:v>
                </c:pt>
                <c:pt idx="1239">
                  <c:v>104.17125701904297</c:v>
                </c:pt>
                <c:pt idx="1240">
                  <c:v>104.25495147705078</c:v>
                </c:pt>
                <c:pt idx="1241">
                  <c:v>104.34030151367188</c:v>
                </c:pt>
                <c:pt idx="1242">
                  <c:v>104.42271423339844</c:v>
                </c:pt>
                <c:pt idx="1243">
                  <c:v>104.50600433349609</c:v>
                </c:pt>
                <c:pt idx="1244">
                  <c:v>104.59146118164063</c:v>
                </c:pt>
                <c:pt idx="1245">
                  <c:v>104.67361450195313</c:v>
                </c:pt>
                <c:pt idx="1246">
                  <c:v>104.75696563720703</c:v>
                </c:pt>
                <c:pt idx="1247">
                  <c:v>104.84066009521484</c:v>
                </c:pt>
                <c:pt idx="1248">
                  <c:v>104.92601013183594</c:v>
                </c:pt>
                <c:pt idx="1249">
                  <c:v>105.00841522216797</c:v>
                </c:pt>
                <c:pt idx="1250">
                  <c:v>105.09171295166016</c:v>
                </c:pt>
                <c:pt idx="1251">
                  <c:v>105.17716979980469</c:v>
                </c:pt>
                <c:pt idx="1252">
                  <c:v>105.25932312011719</c:v>
                </c:pt>
                <c:pt idx="1253">
                  <c:v>105.34267425537109</c:v>
                </c:pt>
                <c:pt idx="1254">
                  <c:v>105.42636871337891</c:v>
                </c:pt>
                <c:pt idx="1255">
                  <c:v>105.51171112060547</c:v>
                </c:pt>
                <c:pt idx="1256">
                  <c:v>105.59412384033203</c:v>
                </c:pt>
                <c:pt idx="1257">
                  <c:v>105.67742156982422</c:v>
                </c:pt>
                <c:pt idx="1258">
                  <c:v>105.76287841796875</c:v>
                </c:pt>
                <c:pt idx="1259">
                  <c:v>105.84503173828125</c:v>
                </c:pt>
                <c:pt idx="1260">
                  <c:v>105.92838287353516</c:v>
                </c:pt>
                <c:pt idx="1261">
                  <c:v>106.01206970214844</c:v>
                </c:pt>
                <c:pt idx="1262">
                  <c:v>106.09741973876953</c:v>
                </c:pt>
                <c:pt idx="1263">
                  <c:v>106.17983245849609</c:v>
                </c:pt>
                <c:pt idx="1264">
                  <c:v>106.26312255859375</c:v>
                </c:pt>
                <c:pt idx="1265">
                  <c:v>106.34858703613281</c:v>
                </c:pt>
                <c:pt idx="1266">
                  <c:v>106.43074035644531</c:v>
                </c:pt>
                <c:pt idx="1267">
                  <c:v>106.51408386230469</c:v>
                </c:pt>
                <c:pt idx="1268">
                  <c:v>106.5977783203125</c:v>
                </c:pt>
                <c:pt idx="1269">
                  <c:v>106.68312835693359</c:v>
                </c:pt>
                <c:pt idx="1270">
                  <c:v>106.76554107666016</c:v>
                </c:pt>
                <c:pt idx="1271">
                  <c:v>106.84883117675781</c:v>
                </c:pt>
                <c:pt idx="1272">
                  <c:v>106.93428802490234</c:v>
                </c:pt>
                <c:pt idx="1273">
                  <c:v>107.01644134521484</c:v>
                </c:pt>
                <c:pt idx="1274">
                  <c:v>107.11457061767578</c:v>
                </c:pt>
                <c:pt idx="1275">
                  <c:v>107.19940948486328</c:v>
                </c:pt>
                <c:pt idx="1276">
                  <c:v>107.26883697509766</c:v>
                </c:pt>
                <c:pt idx="1277">
                  <c:v>107.36434936523438</c:v>
                </c:pt>
                <c:pt idx="1278">
                  <c:v>107.45055389404297</c:v>
                </c:pt>
                <c:pt idx="1279">
                  <c:v>107.53392791748047</c:v>
                </c:pt>
                <c:pt idx="1280">
                  <c:v>107.61510467529297</c:v>
                </c:pt>
                <c:pt idx="1281">
                  <c:v>107.70027923583984</c:v>
                </c:pt>
                <c:pt idx="1282">
                  <c:v>107.78511810302734</c:v>
                </c:pt>
                <c:pt idx="1283">
                  <c:v>107.86846160888672</c:v>
                </c:pt>
                <c:pt idx="1284">
                  <c:v>107.95005798339844</c:v>
                </c:pt>
                <c:pt idx="1285">
                  <c:v>108.0362548828125</c:v>
                </c:pt>
                <c:pt idx="1286">
                  <c:v>108.11962890625</c:v>
                </c:pt>
                <c:pt idx="1287">
                  <c:v>108.20081329345703</c:v>
                </c:pt>
                <c:pt idx="1288">
                  <c:v>108.28598785400391</c:v>
                </c:pt>
                <c:pt idx="1289">
                  <c:v>108.37081909179688</c:v>
                </c:pt>
                <c:pt idx="1290">
                  <c:v>108.45417022705078</c:v>
                </c:pt>
                <c:pt idx="1291">
                  <c:v>108.53575897216797</c:v>
                </c:pt>
                <c:pt idx="1292">
                  <c:v>108.62196350097656</c:v>
                </c:pt>
                <c:pt idx="1293">
                  <c:v>108.70533752441406</c:v>
                </c:pt>
                <c:pt idx="1294">
                  <c:v>108.78652191162109</c:v>
                </c:pt>
                <c:pt idx="1295">
                  <c:v>108.87169647216797</c:v>
                </c:pt>
                <c:pt idx="1296">
                  <c:v>108.95652770996094</c:v>
                </c:pt>
                <c:pt idx="1297">
                  <c:v>109.03987121582031</c:v>
                </c:pt>
                <c:pt idx="1298">
                  <c:v>109.12146759033203</c:v>
                </c:pt>
                <c:pt idx="1299">
                  <c:v>109.20767211914063</c:v>
                </c:pt>
                <c:pt idx="1300">
                  <c:v>109.29104614257813</c:v>
                </c:pt>
                <c:pt idx="1301">
                  <c:v>109.37223052978516</c:v>
                </c:pt>
                <c:pt idx="1302">
                  <c:v>109.4573974609375</c:v>
                </c:pt>
                <c:pt idx="1303">
                  <c:v>109.542236328125</c:v>
                </c:pt>
                <c:pt idx="1304">
                  <c:v>109.62557983398438</c:v>
                </c:pt>
                <c:pt idx="1305">
                  <c:v>109.70717620849609</c:v>
                </c:pt>
                <c:pt idx="1306">
                  <c:v>109.79338073730469</c:v>
                </c:pt>
                <c:pt idx="1307">
                  <c:v>109.87675476074219</c:v>
                </c:pt>
                <c:pt idx="1308">
                  <c:v>109.95793151855469</c:v>
                </c:pt>
                <c:pt idx="1309">
                  <c:v>110.04310607910156</c:v>
                </c:pt>
                <c:pt idx="1310">
                  <c:v>110.12794494628906</c:v>
                </c:pt>
                <c:pt idx="1311">
                  <c:v>110.21128845214844</c:v>
                </c:pt>
                <c:pt idx="1312">
                  <c:v>110.29288482666016</c:v>
                </c:pt>
                <c:pt idx="1313">
                  <c:v>110.37908172607422</c:v>
                </c:pt>
                <c:pt idx="1314">
                  <c:v>110.46245574951172</c:v>
                </c:pt>
                <c:pt idx="1315">
                  <c:v>110.5584716796875</c:v>
                </c:pt>
                <c:pt idx="1316">
                  <c:v>110.62881469726563</c:v>
                </c:pt>
                <c:pt idx="1317">
                  <c:v>110.71364593505859</c:v>
                </c:pt>
                <c:pt idx="1318">
                  <c:v>110.7969970703125</c:v>
                </c:pt>
                <c:pt idx="1319">
                  <c:v>110.89318084716797</c:v>
                </c:pt>
                <c:pt idx="1320">
                  <c:v>110.96479034423828</c:v>
                </c:pt>
                <c:pt idx="1321">
                  <c:v>111.04816436767578</c:v>
                </c:pt>
                <c:pt idx="1322">
                  <c:v>111.14418029785156</c:v>
                </c:pt>
                <c:pt idx="1323">
                  <c:v>111.22963714599609</c:v>
                </c:pt>
                <c:pt idx="1324">
                  <c:v>111.31163787841797</c:v>
                </c:pt>
                <c:pt idx="1325">
                  <c:v>111.39562225341797</c:v>
                </c:pt>
                <c:pt idx="1326">
                  <c:v>111.47888946533203</c:v>
                </c:pt>
                <c:pt idx="1327">
                  <c:v>111.56256866455078</c:v>
                </c:pt>
                <c:pt idx="1328">
                  <c:v>111.64658355712891</c:v>
                </c:pt>
                <c:pt idx="1329">
                  <c:v>111.72988128662109</c:v>
                </c:pt>
                <c:pt idx="1330">
                  <c:v>111.81534576416016</c:v>
                </c:pt>
                <c:pt idx="1331">
                  <c:v>111.89734649658203</c:v>
                </c:pt>
                <c:pt idx="1332">
                  <c:v>111.9813232421875</c:v>
                </c:pt>
                <c:pt idx="1333">
                  <c:v>112.06459045410156</c:v>
                </c:pt>
                <c:pt idx="1334">
                  <c:v>112.14827728271484</c:v>
                </c:pt>
                <c:pt idx="1335">
                  <c:v>112.23229217529297</c:v>
                </c:pt>
                <c:pt idx="1336">
                  <c:v>112.31558990478516</c:v>
                </c:pt>
                <c:pt idx="1337">
                  <c:v>112.40104675292969</c:v>
                </c:pt>
                <c:pt idx="1338">
                  <c:v>112.48304748535156</c:v>
                </c:pt>
                <c:pt idx="1339">
                  <c:v>112.56703186035156</c:v>
                </c:pt>
                <c:pt idx="1340">
                  <c:v>112.65029907226563</c:v>
                </c:pt>
                <c:pt idx="1341">
                  <c:v>112.73398590087891</c:v>
                </c:pt>
                <c:pt idx="1342">
                  <c:v>112.8179931640625</c:v>
                </c:pt>
                <c:pt idx="1343">
                  <c:v>112.90129852294922</c:v>
                </c:pt>
                <c:pt idx="1344">
                  <c:v>112.98675537109375</c:v>
                </c:pt>
                <c:pt idx="1345">
                  <c:v>113.06875610351563</c:v>
                </c:pt>
                <c:pt idx="1346">
                  <c:v>113.15274047851563</c:v>
                </c:pt>
                <c:pt idx="1347">
                  <c:v>113.23600769042969</c:v>
                </c:pt>
                <c:pt idx="1348">
                  <c:v>113.31968688964844</c:v>
                </c:pt>
                <c:pt idx="1349">
                  <c:v>113.40370178222656</c:v>
                </c:pt>
                <c:pt idx="1350">
                  <c:v>113.48700714111328</c:v>
                </c:pt>
                <c:pt idx="1351">
                  <c:v>113.57246398925781</c:v>
                </c:pt>
                <c:pt idx="1352">
                  <c:v>113.65446472167969</c:v>
                </c:pt>
                <c:pt idx="1353">
                  <c:v>113.73844909667969</c:v>
                </c:pt>
                <c:pt idx="1354">
                  <c:v>113.82171630859375</c:v>
                </c:pt>
                <c:pt idx="1355">
                  <c:v>113.9053955078125</c:v>
                </c:pt>
                <c:pt idx="1356">
                  <c:v>113.98941040039063</c:v>
                </c:pt>
                <c:pt idx="1357">
                  <c:v>114.07270812988281</c:v>
                </c:pt>
                <c:pt idx="1358">
                  <c:v>114.15817260742188</c:v>
                </c:pt>
                <c:pt idx="1359">
                  <c:v>114.24017333984375</c:v>
                </c:pt>
                <c:pt idx="1360">
                  <c:v>114.32415008544922</c:v>
                </c:pt>
                <c:pt idx="1361">
                  <c:v>114.42295837402344</c:v>
                </c:pt>
                <c:pt idx="1362">
                  <c:v>114.50373840332031</c:v>
                </c:pt>
                <c:pt idx="1363">
                  <c:v>114.58798217773438</c:v>
                </c:pt>
                <c:pt idx="1364">
                  <c:v>114.67437744140625</c:v>
                </c:pt>
                <c:pt idx="1365">
                  <c:v>114.75776672363281</c:v>
                </c:pt>
                <c:pt idx="1366">
                  <c:v>114.83870697021484</c:v>
                </c:pt>
                <c:pt idx="1367">
                  <c:v>114.92290496826172</c:v>
                </c:pt>
                <c:pt idx="1368">
                  <c:v>115.0086669921875</c:v>
                </c:pt>
                <c:pt idx="1369">
                  <c:v>115.08944702148438</c:v>
                </c:pt>
                <c:pt idx="1370">
                  <c:v>115.17368316650391</c:v>
                </c:pt>
                <c:pt idx="1371">
                  <c:v>115.26008605957031</c:v>
                </c:pt>
                <c:pt idx="1372">
                  <c:v>115.34347534179688</c:v>
                </c:pt>
                <c:pt idx="1373">
                  <c:v>115.42441558837891</c:v>
                </c:pt>
                <c:pt idx="1374">
                  <c:v>115.50861358642578</c:v>
                </c:pt>
                <c:pt idx="1375">
                  <c:v>115.59437561035156</c:v>
                </c:pt>
                <c:pt idx="1376">
                  <c:v>115.67515563964844</c:v>
                </c:pt>
                <c:pt idx="1377">
                  <c:v>115.75939178466797</c:v>
                </c:pt>
                <c:pt idx="1378">
                  <c:v>115.84578704833984</c:v>
                </c:pt>
                <c:pt idx="1379">
                  <c:v>115.92917633056641</c:v>
                </c:pt>
                <c:pt idx="1380">
                  <c:v>116.01012420654297</c:v>
                </c:pt>
                <c:pt idx="1381">
                  <c:v>116.09432220458984</c:v>
                </c:pt>
                <c:pt idx="1382">
                  <c:v>116.18007659912109</c:v>
                </c:pt>
                <c:pt idx="1383">
                  <c:v>116.26085662841797</c:v>
                </c:pt>
                <c:pt idx="1384">
                  <c:v>116.34510040283203</c:v>
                </c:pt>
                <c:pt idx="1385">
                  <c:v>116.43149566650391</c:v>
                </c:pt>
                <c:pt idx="1386">
                  <c:v>116.51488494873047</c:v>
                </c:pt>
                <c:pt idx="1387">
                  <c:v>116.5958251953125</c:v>
                </c:pt>
                <c:pt idx="1388">
                  <c:v>116.68003082275391</c:v>
                </c:pt>
                <c:pt idx="1389">
                  <c:v>116.76578521728516</c:v>
                </c:pt>
                <c:pt idx="1390">
                  <c:v>116.84656524658203</c:v>
                </c:pt>
                <c:pt idx="1391">
                  <c:v>116.93080902099609</c:v>
                </c:pt>
                <c:pt idx="1392">
                  <c:v>117.01720428466797</c:v>
                </c:pt>
                <c:pt idx="1393">
                  <c:v>117.10059356689453</c:v>
                </c:pt>
                <c:pt idx="1394">
                  <c:v>117.18153381347656</c:v>
                </c:pt>
                <c:pt idx="1395">
                  <c:v>117.26573181152344</c:v>
                </c:pt>
                <c:pt idx="1396">
                  <c:v>117.35149383544922</c:v>
                </c:pt>
                <c:pt idx="1397">
                  <c:v>117.43227386474609</c:v>
                </c:pt>
                <c:pt idx="1398">
                  <c:v>117.51651000976563</c:v>
                </c:pt>
                <c:pt idx="1399">
                  <c:v>117.60291290283203</c:v>
                </c:pt>
                <c:pt idx="1400">
                  <c:v>117.68630218505859</c:v>
                </c:pt>
                <c:pt idx="1401">
                  <c:v>117.78221130371094</c:v>
                </c:pt>
                <c:pt idx="1402">
                  <c:v>117.86579895019531</c:v>
                </c:pt>
                <c:pt idx="1403">
                  <c:v>117.93720245361328</c:v>
                </c:pt>
                <c:pt idx="1404">
                  <c:v>118.03302764892578</c:v>
                </c:pt>
                <c:pt idx="1405">
                  <c:v>118.11666107177734</c:v>
                </c:pt>
                <c:pt idx="1406">
                  <c:v>118.18862152099609</c:v>
                </c:pt>
                <c:pt idx="1407">
                  <c:v>118.27200317382813</c:v>
                </c:pt>
                <c:pt idx="1408">
                  <c:v>118.36791229248047</c:v>
                </c:pt>
                <c:pt idx="1409">
                  <c:v>118.45150756835938</c:v>
                </c:pt>
                <c:pt idx="1410">
                  <c:v>118.53538513183594</c:v>
                </c:pt>
                <c:pt idx="1411">
                  <c:v>118.61873626708984</c:v>
                </c:pt>
                <c:pt idx="1412">
                  <c:v>118.70236968994141</c:v>
                </c:pt>
                <c:pt idx="1413">
                  <c:v>118.78634643554688</c:v>
                </c:pt>
                <c:pt idx="1414">
                  <c:v>118.87029266357422</c:v>
                </c:pt>
                <c:pt idx="1415">
                  <c:v>118.95362091064453</c:v>
                </c:pt>
                <c:pt idx="1416">
                  <c:v>119.03720855712891</c:v>
                </c:pt>
                <c:pt idx="1417">
                  <c:v>119.12109375</c:v>
                </c:pt>
                <c:pt idx="1418">
                  <c:v>119.20444488525391</c:v>
                </c:pt>
                <c:pt idx="1419">
                  <c:v>119.28807067871094</c:v>
                </c:pt>
                <c:pt idx="1420">
                  <c:v>119.37205505371094</c:v>
                </c:pt>
                <c:pt idx="1421">
                  <c:v>119.45600128173828</c:v>
                </c:pt>
                <c:pt idx="1422">
                  <c:v>119.53932952880859</c:v>
                </c:pt>
                <c:pt idx="1423">
                  <c:v>119.62291717529297</c:v>
                </c:pt>
                <c:pt idx="1424">
                  <c:v>119.70680236816406</c:v>
                </c:pt>
                <c:pt idx="1425">
                  <c:v>119.79014587402344</c:v>
                </c:pt>
                <c:pt idx="1426">
                  <c:v>119.873779296875</c:v>
                </c:pt>
                <c:pt idx="1427">
                  <c:v>119.957763671875</c:v>
                </c:pt>
                <c:pt idx="1428">
                  <c:v>120.04170989990234</c:v>
                </c:pt>
                <c:pt idx="1429">
                  <c:v>120.12503814697266</c:v>
                </c:pt>
                <c:pt idx="1430">
                  <c:v>120.20862579345703</c:v>
                </c:pt>
                <c:pt idx="1431">
                  <c:v>120.29251098632813</c:v>
                </c:pt>
                <c:pt idx="1432">
                  <c:v>120.3758544921875</c:v>
                </c:pt>
                <c:pt idx="1433">
                  <c:v>120.45948791503906</c:v>
                </c:pt>
                <c:pt idx="1434">
                  <c:v>120.54346466064453</c:v>
                </c:pt>
                <c:pt idx="1435">
                  <c:v>120.62741851806641</c:v>
                </c:pt>
                <c:pt idx="1436">
                  <c:v>120.71073913574219</c:v>
                </c:pt>
                <c:pt idx="1437">
                  <c:v>120.79433441162109</c:v>
                </c:pt>
                <c:pt idx="1438">
                  <c:v>120.87821197509766</c:v>
                </c:pt>
                <c:pt idx="1439">
                  <c:v>120.96156311035156</c:v>
                </c:pt>
                <c:pt idx="1440">
                  <c:v>121.04519653320313</c:v>
                </c:pt>
                <c:pt idx="1441">
                  <c:v>121.12917327880859</c:v>
                </c:pt>
                <c:pt idx="1442">
                  <c:v>121.21311950683594</c:v>
                </c:pt>
                <c:pt idx="1443">
                  <c:v>121.29644775390625</c:v>
                </c:pt>
                <c:pt idx="1444">
                  <c:v>121.38003540039063</c:v>
                </c:pt>
                <c:pt idx="1445">
                  <c:v>121.47677612304688</c:v>
                </c:pt>
                <c:pt idx="1446">
                  <c:v>121.56194305419922</c:v>
                </c:pt>
                <c:pt idx="1447">
                  <c:v>121.64663696289063</c:v>
                </c:pt>
                <c:pt idx="1448">
                  <c:v>121.72743225097656</c:v>
                </c:pt>
                <c:pt idx="1449">
                  <c:v>121.81162261962891</c:v>
                </c:pt>
                <c:pt idx="1450">
                  <c:v>121.89669799804688</c:v>
                </c:pt>
                <c:pt idx="1451">
                  <c:v>121.98114013671875</c:v>
                </c:pt>
                <c:pt idx="1452">
                  <c:v>122.06247711181641</c:v>
                </c:pt>
                <c:pt idx="1453">
                  <c:v>122.14765167236328</c:v>
                </c:pt>
                <c:pt idx="1454">
                  <c:v>122.23233795166016</c:v>
                </c:pt>
                <c:pt idx="1455">
                  <c:v>122.31314086914063</c:v>
                </c:pt>
                <c:pt idx="1456">
                  <c:v>122.39732360839844</c:v>
                </c:pt>
                <c:pt idx="1457">
                  <c:v>122.48239898681641</c:v>
                </c:pt>
                <c:pt idx="1458">
                  <c:v>122.56684875488281</c:v>
                </c:pt>
                <c:pt idx="1459">
                  <c:v>122.64818572998047</c:v>
                </c:pt>
                <c:pt idx="1460">
                  <c:v>122.73336029052734</c:v>
                </c:pt>
                <c:pt idx="1461">
                  <c:v>122.81804656982422</c:v>
                </c:pt>
                <c:pt idx="1462">
                  <c:v>122.89884948730469</c:v>
                </c:pt>
                <c:pt idx="1463">
                  <c:v>122.9830322265625</c:v>
                </c:pt>
                <c:pt idx="1464">
                  <c:v>123.06810760498047</c:v>
                </c:pt>
                <c:pt idx="1465">
                  <c:v>123.15255737304688</c:v>
                </c:pt>
                <c:pt idx="1466">
                  <c:v>123.23389434814453</c:v>
                </c:pt>
                <c:pt idx="1467">
                  <c:v>123.31906890869141</c:v>
                </c:pt>
                <c:pt idx="1468">
                  <c:v>123.40375518798828</c:v>
                </c:pt>
                <c:pt idx="1469">
                  <c:v>123.48455810546875</c:v>
                </c:pt>
                <c:pt idx="1470">
                  <c:v>123.56874084472656</c:v>
                </c:pt>
                <c:pt idx="1471">
                  <c:v>123.65381622314453</c:v>
                </c:pt>
                <c:pt idx="1472">
                  <c:v>123.73826599121094</c:v>
                </c:pt>
                <c:pt idx="1473">
                  <c:v>123.81960296630859</c:v>
                </c:pt>
                <c:pt idx="1474">
                  <c:v>123.90477752685547</c:v>
                </c:pt>
                <c:pt idx="1475">
                  <c:v>123.98946380615234</c:v>
                </c:pt>
                <c:pt idx="1476">
                  <c:v>124.07026672363281</c:v>
                </c:pt>
                <c:pt idx="1477">
                  <c:v>124.15444946289063</c:v>
                </c:pt>
                <c:pt idx="1478">
                  <c:v>124.23952484130859</c:v>
                </c:pt>
                <c:pt idx="1479">
                  <c:v>124.32396697998047</c:v>
                </c:pt>
                <c:pt idx="1480">
                  <c:v>124.40531158447266</c:v>
                </c:pt>
                <c:pt idx="1481">
                  <c:v>124.490478515625</c:v>
                </c:pt>
                <c:pt idx="1482">
                  <c:v>124.57516479492188</c:v>
                </c:pt>
                <c:pt idx="1483">
                  <c:v>124.67099761962891</c:v>
                </c:pt>
                <c:pt idx="1484">
                  <c:v>124.74015045166016</c:v>
                </c:pt>
                <c:pt idx="1485">
                  <c:v>124.82522583007813</c:v>
                </c:pt>
                <c:pt idx="1486">
                  <c:v>124.90967559814453</c:v>
                </c:pt>
                <c:pt idx="1487">
                  <c:v>125.00574493408203</c:v>
                </c:pt>
                <c:pt idx="1488">
                  <c:v>125.07618713378906</c:v>
                </c:pt>
                <c:pt idx="1489">
                  <c:v>125.16087341308594</c:v>
                </c:pt>
                <c:pt idx="1490">
                  <c:v>125.25670623779297</c:v>
                </c:pt>
                <c:pt idx="1491">
                  <c:v>125.34039306640625</c:v>
                </c:pt>
                <c:pt idx="1492">
                  <c:v>125.42574310302734</c:v>
                </c:pt>
                <c:pt idx="1493">
                  <c:v>125.50815582275391</c:v>
                </c:pt>
                <c:pt idx="1494">
                  <c:v>125.59144592285156</c:v>
                </c:pt>
                <c:pt idx="1495">
                  <c:v>125.67691040039063</c:v>
                </c:pt>
                <c:pt idx="1496">
                  <c:v>125.75906372070313</c:v>
                </c:pt>
                <c:pt idx="1497">
                  <c:v>125.84241485595703</c:v>
                </c:pt>
                <c:pt idx="1498">
                  <c:v>125.92610168457031</c:v>
                </c:pt>
                <c:pt idx="1499">
                  <c:v>126.01145172119141</c:v>
                </c:pt>
                <c:pt idx="1500">
                  <c:v>126.09386444091797</c:v>
                </c:pt>
                <c:pt idx="1501">
                  <c:v>126.17715454101563</c:v>
                </c:pt>
                <c:pt idx="1502">
                  <c:v>126.26261901855469</c:v>
                </c:pt>
                <c:pt idx="1503">
                  <c:v>126.34477233886719</c:v>
                </c:pt>
                <c:pt idx="1504">
                  <c:v>126.42811584472656</c:v>
                </c:pt>
                <c:pt idx="1505">
                  <c:v>126.51181030273438</c:v>
                </c:pt>
                <c:pt idx="1506">
                  <c:v>126.59716033935547</c:v>
                </c:pt>
                <c:pt idx="1507">
                  <c:v>126.67957305908203</c:v>
                </c:pt>
                <c:pt idx="1508">
                  <c:v>126.76286315917969</c:v>
                </c:pt>
                <c:pt idx="1509">
                  <c:v>126.84832000732422</c:v>
                </c:pt>
                <c:pt idx="1510">
                  <c:v>126.93047332763672</c:v>
                </c:pt>
                <c:pt idx="1511">
                  <c:v>127.01382446289063</c:v>
                </c:pt>
                <c:pt idx="1512">
                  <c:v>127.09751892089844</c:v>
                </c:pt>
                <c:pt idx="1513">
                  <c:v>127.18286895751953</c:v>
                </c:pt>
                <c:pt idx="1514">
                  <c:v>127.26527404785156</c:v>
                </c:pt>
                <c:pt idx="1515">
                  <c:v>127.34857177734375</c:v>
                </c:pt>
                <c:pt idx="1516">
                  <c:v>127.43402862548828</c:v>
                </c:pt>
                <c:pt idx="1517">
                  <c:v>127.51618194580078</c:v>
                </c:pt>
                <c:pt idx="1518">
                  <c:v>127.59953308105469</c:v>
                </c:pt>
                <c:pt idx="1519">
                  <c:v>127.68321990966797</c:v>
                </c:pt>
                <c:pt idx="1520">
                  <c:v>127.76856994628906</c:v>
                </c:pt>
                <c:pt idx="1521">
                  <c:v>127.85098266601563</c:v>
                </c:pt>
                <c:pt idx="1522">
                  <c:v>127.93428039550781</c:v>
                </c:pt>
                <c:pt idx="1523">
                  <c:v>128.01972961425781</c:v>
                </c:pt>
                <c:pt idx="1524">
                  <c:v>128.10188293457031</c:v>
                </c:pt>
                <c:pt idx="1525">
                  <c:v>128.18524169921875</c:v>
                </c:pt>
                <c:pt idx="1526">
                  <c:v>128.26893615722656</c:v>
                </c:pt>
                <c:pt idx="1527">
                  <c:v>128.35427856445313</c:v>
                </c:pt>
                <c:pt idx="1528">
                  <c:v>128.43669128417969</c:v>
                </c:pt>
                <c:pt idx="1529">
                  <c:v>128.53599548339844</c:v>
                </c:pt>
                <c:pt idx="1530">
                  <c:v>128.60543823242188</c:v>
                </c:pt>
                <c:pt idx="1531">
                  <c:v>128.70054626464844</c:v>
                </c:pt>
                <c:pt idx="1532">
                  <c:v>128.78572082519531</c:v>
                </c:pt>
                <c:pt idx="1533">
                  <c:v>128.87055969238281</c:v>
                </c:pt>
                <c:pt idx="1534">
                  <c:v>128.95390319824219</c:v>
                </c:pt>
                <c:pt idx="1535">
                  <c:v>129.03550720214844</c:v>
                </c:pt>
                <c:pt idx="1536">
                  <c:v>129.1217041015625</c:v>
                </c:pt>
                <c:pt idx="1537">
                  <c:v>129.205078125</c:v>
                </c:pt>
                <c:pt idx="1538">
                  <c:v>129.2862548828125</c:v>
                </c:pt>
                <c:pt idx="1539">
                  <c:v>129.37142944335938</c:v>
                </c:pt>
                <c:pt idx="1540">
                  <c:v>129.45626831054688</c:v>
                </c:pt>
                <c:pt idx="1541">
                  <c:v>129.53961181640625</c:v>
                </c:pt>
                <c:pt idx="1542">
                  <c:v>129.62120056152344</c:v>
                </c:pt>
                <c:pt idx="1543">
                  <c:v>129.70741271972656</c:v>
                </c:pt>
                <c:pt idx="1544">
                  <c:v>129.79078674316406</c:v>
                </c:pt>
                <c:pt idx="1545">
                  <c:v>129.87196350097656</c:v>
                </c:pt>
                <c:pt idx="1546">
                  <c:v>129.95713806152344</c:v>
                </c:pt>
                <c:pt idx="1547">
                  <c:v>130.04197692871094</c:v>
                </c:pt>
                <c:pt idx="1548">
                  <c:v>130.12532043457031</c:v>
                </c:pt>
                <c:pt idx="1549">
                  <c:v>130.2069091796875</c:v>
                </c:pt>
                <c:pt idx="1550">
                  <c:v>130.29312133789063</c:v>
                </c:pt>
                <c:pt idx="1551">
                  <c:v>130.37649536132813</c:v>
                </c:pt>
                <c:pt idx="1552">
                  <c:v>130.45767211914063</c:v>
                </c:pt>
                <c:pt idx="1553">
                  <c:v>130.5428466796875</c:v>
                </c:pt>
                <c:pt idx="1554">
                  <c:v>130.627685546875</c:v>
                </c:pt>
                <c:pt idx="1555">
                  <c:v>130.71102905273438</c:v>
                </c:pt>
                <c:pt idx="1556">
                  <c:v>130.79261779785156</c:v>
                </c:pt>
                <c:pt idx="1557">
                  <c:v>130.87882995605469</c:v>
                </c:pt>
                <c:pt idx="1558">
                  <c:v>130.96218872070313</c:v>
                </c:pt>
                <c:pt idx="1559">
                  <c:v>131.04338073730469</c:v>
                </c:pt>
                <c:pt idx="1560">
                  <c:v>131.12855529785156</c:v>
                </c:pt>
                <c:pt idx="1561">
                  <c:v>131.21339416503906</c:v>
                </c:pt>
                <c:pt idx="1562">
                  <c:v>131.29673767089844</c:v>
                </c:pt>
                <c:pt idx="1563">
                  <c:v>131.37832641601563</c:v>
                </c:pt>
                <c:pt idx="1564">
                  <c:v>131.46452331542969</c:v>
                </c:pt>
                <c:pt idx="1565">
                  <c:v>131.54789733886719</c:v>
                </c:pt>
                <c:pt idx="1566">
                  <c:v>131.62908935546875</c:v>
                </c:pt>
                <c:pt idx="1567">
                  <c:v>131.71426391601563</c:v>
                </c:pt>
                <c:pt idx="1568">
                  <c:v>131.79908752441406</c:v>
                </c:pt>
                <c:pt idx="1569">
                  <c:v>131.88243103027344</c:v>
                </c:pt>
                <c:pt idx="1570">
                  <c:v>131.96403503417969</c:v>
                </c:pt>
                <c:pt idx="1571">
                  <c:v>132.05023193359375</c:v>
                </c:pt>
                <c:pt idx="1572">
                  <c:v>132.13360595703125</c:v>
                </c:pt>
                <c:pt idx="1573">
                  <c:v>132.2296142578125</c:v>
                </c:pt>
                <c:pt idx="1574">
                  <c:v>132.31507873535156</c:v>
                </c:pt>
                <c:pt idx="1575">
                  <c:v>132.38479614257813</c:v>
                </c:pt>
                <c:pt idx="1576">
                  <c:v>132.4681396484375</c:v>
                </c:pt>
                <c:pt idx="1577">
                  <c:v>132.5643310546875</c:v>
                </c:pt>
                <c:pt idx="1578">
                  <c:v>132.64801025390625</c:v>
                </c:pt>
                <c:pt idx="1579">
                  <c:v>132.73202514648438</c:v>
                </c:pt>
                <c:pt idx="1580">
                  <c:v>132.81532287597656</c:v>
                </c:pt>
                <c:pt idx="1581">
                  <c:v>132.90078735351563</c:v>
                </c:pt>
                <c:pt idx="1582">
                  <c:v>132.9827880859375</c:v>
                </c:pt>
                <c:pt idx="1583">
                  <c:v>133.0667724609375</c:v>
                </c:pt>
                <c:pt idx="1584">
                  <c:v>133.15003967285156</c:v>
                </c:pt>
                <c:pt idx="1585">
                  <c:v>133.23371887207031</c:v>
                </c:pt>
                <c:pt idx="1586">
                  <c:v>133.31773376464844</c:v>
                </c:pt>
                <c:pt idx="1587">
                  <c:v>133.40103149414063</c:v>
                </c:pt>
                <c:pt idx="1588">
                  <c:v>133.48649597167969</c:v>
                </c:pt>
                <c:pt idx="1589">
                  <c:v>133.56849670410156</c:v>
                </c:pt>
                <c:pt idx="1590">
                  <c:v>133.65248107910156</c:v>
                </c:pt>
                <c:pt idx="1591">
                  <c:v>133.73574829101563</c:v>
                </c:pt>
                <c:pt idx="1592">
                  <c:v>133.81942749023438</c:v>
                </c:pt>
                <c:pt idx="1593">
                  <c:v>133.9034423828125</c:v>
                </c:pt>
                <c:pt idx="1594">
                  <c:v>133.98674011230469</c:v>
                </c:pt>
                <c:pt idx="1595">
                  <c:v>134.07220458984375</c:v>
                </c:pt>
                <c:pt idx="1596">
                  <c:v>134.15420532226563</c:v>
                </c:pt>
                <c:pt idx="1597">
                  <c:v>134.23818969726563</c:v>
                </c:pt>
                <c:pt idx="1598">
                  <c:v>134.32145690917969</c:v>
                </c:pt>
                <c:pt idx="1599">
                  <c:v>134.40513610839844</c:v>
                </c:pt>
                <c:pt idx="1600">
                  <c:v>134.48915100097656</c:v>
                </c:pt>
                <c:pt idx="1601">
                  <c:v>134.57244873046875</c:v>
                </c:pt>
                <c:pt idx="1602">
                  <c:v>134.65791320800781</c:v>
                </c:pt>
                <c:pt idx="1603">
                  <c:v>134.73991394042969</c:v>
                </c:pt>
                <c:pt idx="1604">
                  <c:v>134.82388305664063</c:v>
                </c:pt>
                <c:pt idx="1605">
                  <c:v>134.90716552734375</c:v>
                </c:pt>
                <c:pt idx="1606">
                  <c:v>134.9908447265625</c:v>
                </c:pt>
                <c:pt idx="1607">
                  <c:v>135.07485961914063</c:v>
                </c:pt>
                <c:pt idx="1608">
                  <c:v>135.15815734863281</c:v>
                </c:pt>
                <c:pt idx="1609">
                  <c:v>135.24362182617188</c:v>
                </c:pt>
                <c:pt idx="1610">
                  <c:v>135.32562255859375</c:v>
                </c:pt>
                <c:pt idx="1611">
                  <c:v>135.40959167480469</c:v>
                </c:pt>
                <c:pt idx="1612">
                  <c:v>135.49285888671875</c:v>
                </c:pt>
                <c:pt idx="1613">
                  <c:v>135.57655334472656</c:v>
                </c:pt>
                <c:pt idx="1614">
                  <c:v>135.66056823730469</c:v>
                </c:pt>
                <c:pt idx="1615">
                  <c:v>135.75982666015625</c:v>
                </c:pt>
                <c:pt idx="1616">
                  <c:v>135.82931518554688</c:v>
                </c:pt>
                <c:pt idx="1617">
                  <c:v>135.92414855957031</c:v>
                </c:pt>
                <c:pt idx="1618">
                  <c:v>136.00834655761719</c:v>
                </c:pt>
                <c:pt idx="1619">
                  <c:v>136.0941162109375</c:v>
                </c:pt>
                <c:pt idx="1620">
                  <c:v>136.17489624023438</c:v>
                </c:pt>
                <c:pt idx="1621">
                  <c:v>136.25912475585938</c:v>
                </c:pt>
                <c:pt idx="1622">
                  <c:v>136.34553527832031</c:v>
                </c:pt>
                <c:pt idx="1623">
                  <c:v>136.42892456054688</c:v>
                </c:pt>
                <c:pt idx="1624">
                  <c:v>136.50985717773438</c:v>
                </c:pt>
                <c:pt idx="1625">
                  <c:v>136.59405517578125</c:v>
                </c:pt>
                <c:pt idx="1626">
                  <c:v>136.67982482910156</c:v>
                </c:pt>
                <c:pt idx="1627">
                  <c:v>136.76060485839844</c:v>
                </c:pt>
                <c:pt idx="1628">
                  <c:v>136.84483337402344</c:v>
                </c:pt>
                <c:pt idx="1629">
                  <c:v>136.93122863769531</c:v>
                </c:pt>
                <c:pt idx="1630">
                  <c:v>137.01461791992188</c:v>
                </c:pt>
                <c:pt idx="1631">
                  <c:v>137.09556579589844</c:v>
                </c:pt>
                <c:pt idx="1632">
                  <c:v>137.17976379394531</c:v>
                </c:pt>
                <c:pt idx="1633">
                  <c:v>137.26551818847656</c:v>
                </c:pt>
                <c:pt idx="1634">
                  <c:v>137.34629821777344</c:v>
                </c:pt>
                <c:pt idx="1635">
                  <c:v>137.4305419921875</c:v>
                </c:pt>
                <c:pt idx="1636">
                  <c:v>137.51693725585938</c:v>
                </c:pt>
                <c:pt idx="1637">
                  <c:v>137.60032653808594</c:v>
                </c:pt>
                <c:pt idx="1638">
                  <c:v>137.6812744140625</c:v>
                </c:pt>
                <c:pt idx="1639">
                  <c:v>137.76547241210938</c:v>
                </c:pt>
                <c:pt idx="1640">
                  <c:v>137.85122680664063</c:v>
                </c:pt>
                <c:pt idx="1641">
                  <c:v>137.9320068359375</c:v>
                </c:pt>
                <c:pt idx="1642">
                  <c:v>138.01625061035156</c:v>
                </c:pt>
                <c:pt idx="1643">
                  <c:v>138.10264587402344</c:v>
                </c:pt>
                <c:pt idx="1644">
                  <c:v>138.18603515625</c:v>
                </c:pt>
                <c:pt idx="1645">
                  <c:v>138.26698303222656</c:v>
                </c:pt>
                <c:pt idx="1646">
                  <c:v>138.35118103027344</c:v>
                </c:pt>
                <c:pt idx="1647">
                  <c:v>138.43693542480469</c:v>
                </c:pt>
                <c:pt idx="1648">
                  <c:v>138.51771545410156</c:v>
                </c:pt>
                <c:pt idx="1649">
                  <c:v>138.60195922851563</c:v>
                </c:pt>
                <c:pt idx="1650">
                  <c:v>138.6883544921875</c:v>
                </c:pt>
                <c:pt idx="1651">
                  <c:v>138.77174377441406</c:v>
                </c:pt>
                <c:pt idx="1652">
                  <c:v>138.85269165039063</c:v>
                </c:pt>
                <c:pt idx="1653">
                  <c:v>138.9368896484375</c:v>
                </c:pt>
                <c:pt idx="1654">
                  <c:v>139.02264404296875</c:v>
                </c:pt>
                <c:pt idx="1655">
                  <c:v>139.11846923828125</c:v>
                </c:pt>
                <c:pt idx="1656">
                  <c:v>139.20210266113281</c:v>
                </c:pt>
                <c:pt idx="1657">
                  <c:v>139.27406311035156</c:v>
                </c:pt>
                <c:pt idx="1658">
                  <c:v>139.35745239257813</c:v>
                </c:pt>
                <c:pt idx="1659">
                  <c:v>139.45335388183594</c:v>
                </c:pt>
                <c:pt idx="1660">
                  <c:v>139.53694152832031</c:v>
                </c:pt>
                <c:pt idx="1661">
                  <c:v>139.60835266113281</c:v>
                </c:pt>
                <c:pt idx="1662">
                  <c:v>139.70417785644531</c:v>
                </c:pt>
                <c:pt idx="1663">
                  <c:v>139.78781127929688</c:v>
                </c:pt>
                <c:pt idx="1664">
                  <c:v>139.87179565429688</c:v>
                </c:pt>
                <c:pt idx="1665">
                  <c:v>139.95573425292969</c:v>
                </c:pt>
                <c:pt idx="1666">
                  <c:v>140.0390625</c:v>
                </c:pt>
                <c:pt idx="1667">
                  <c:v>140.12265014648438</c:v>
                </c:pt>
                <c:pt idx="1668">
                  <c:v>140.20654296875</c:v>
                </c:pt>
                <c:pt idx="1669">
                  <c:v>140.28988647460938</c:v>
                </c:pt>
                <c:pt idx="1670">
                  <c:v>140.37351989746094</c:v>
                </c:pt>
                <c:pt idx="1671">
                  <c:v>140.45750427246094</c:v>
                </c:pt>
                <c:pt idx="1672">
                  <c:v>140.54144287109375</c:v>
                </c:pt>
                <c:pt idx="1673">
                  <c:v>140.62477111816406</c:v>
                </c:pt>
                <c:pt idx="1674">
                  <c:v>140.70835876464844</c:v>
                </c:pt>
                <c:pt idx="1675">
                  <c:v>140.79225158691406</c:v>
                </c:pt>
                <c:pt idx="1676">
                  <c:v>140.87559509277344</c:v>
                </c:pt>
                <c:pt idx="1677">
                  <c:v>140.959228515625</c:v>
                </c:pt>
                <c:pt idx="1678">
                  <c:v>141.043212890625</c:v>
                </c:pt>
                <c:pt idx="1679">
                  <c:v>141.12715148925781</c:v>
                </c:pt>
                <c:pt idx="1680">
                  <c:v>141.21047973632813</c:v>
                </c:pt>
                <c:pt idx="1681">
                  <c:v>141.2940673828125</c:v>
                </c:pt>
                <c:pt idx="1682">
                  <c:v>141.37796020507813</c:v>
                </c:pt>
                <c:pt idx="1683">
                  <c:v>141.4613037109375</c:v>
                </c:pt>
                <c:pt idx="1684">
                  <c:v>141.54493713378906</c:v>
                </c:pt>
                <c:pt idx="1685">
                  <c:v>141.62890625</c:v>
                </c:pt>
                <c:pt idx="1686">
                  <c:v>141.71286010742188</c:v>
                </c:pt>
                <c:pt idx="1687">
                  <c:v>141.79618835449219</c:v>
                </c:pt>
                <c:pt idx="1688">
                  <c:v>141.87977600097656</c:v>
                </c:pt>
                <c:pt idx="1689">
                  <c:v>141.96365356445313</c:v>
                </c:pt>
                <c:pt idx="1690">
                  <c:v>142.04701232910156</c:v>
                </c:pt>
                <c:pt idx="1691">
                  <c:v>142.13064575195313</c:v>
                </c:pt>
                <c:pt idx="1692">
                  <c:v>142.21461486816406</c:v>
                </c:pt>
                <c:pt idx="1693">
                  <c:v>142.29856872558594</c:v>
                </c:pt>
                <c:pt idx="1694">
                  <c:v>142.38189697265625</c:v>
                </c:pt>
                <c:pt idx="1695">
                  <c:v>142.46548461914063</c:v>
                </c:pt>
                <c:pt idx="1696">
                  <c:v>142.54936218261719</c:v>
                </c:pt>
                <c:pt idx="1697">
                  <c:v>142.63272094726563</c:v>
                </c:pt>
                <c:pt idx="1698">
                  <c:v>142.71633911132813</c:v>
                </c:pt>
                <c:pt idx="1699">
                  <c:v>142.80032348632813</c:v>
                </c:pt>
                <c:pt idx="1700">
                  <c:v>142.88427734375</c:v>
                </c:pt>
                <c:pt idx="1701">
                  <c:v>142.98214721679688</c:v>
                </c:pt>
                <c:pt idx="1702">
                  <c:v>143.06658935546875</c:v>
                </c:pt>
                <c:pt idx="1703">
                  <c:v>143.14791870117188</c:v>
                </c:pt>
                <c:pt idx="1704">
                  <c:v>143.23309326171875</c:v>
                </c:pt>
                <c:pt idx="1705">
                  <c:v>143.31777954101563</c:v>
                </c:pt>
                <c:pt idx="1706">
                  <c:v>143.39859008789063</c:v>
                </c:pt>
                <c:pt idx="1707">
                  <c:v>143.48277282714844</c:v>
                </c:pt>
                <c:pt idx="1708">
                  <c:v>143.56784057617188</c:v>
                </c:pt>
                <c:pt idx="1709">
                  <c:v>143.65229797363281</c:v>
                </c:pt>
                <c:pt idx="1710">
                  <c:v>143.73362731933594</c:v>
                </c:pt>
                <c:pt idx="1711">
                  <c:v>143.81880187988281</c:v>
                </c:pt>
                <c:pt idx="1712">
                  <c:v>143.90348815917969</c:v>
                </c:pt>
                <c:pt idx="1713">
                  <c:v>143.98429870605469</c:v>
                </c:pt>
                <c:pt idx="1714">
                  <c:v>144.0684814453125</c:v>
                </c:pt>
                <c:pt idx="1715">
                  <c:v>144.15354919433594</c:v>
                </c:pt>
                <c:pt idx="1716">
                  <c:v>144.23800659179688</c:v>
                </c:pt>
                <c:pt idx="1717">
                  <c:v>144.3193359375</c:v>
                </c:pt>
                <c:pt idx="1718">
                  <c:v>144.40451049804688</c:v>
                </c:pt>
                <c:pt idx="1719">
                  <c:v>144.48919677734375</c:v>
                </c:pt>
                <c:pt idx="1720">
                  <c:v>144.57000732421875</c:v>
                </c:pt>
                <c:pt idx="1721">
                  <c:v>144.65419006347656</c:v>
                </c:pt>
                <c:pt idx="1722">
                  <c:v>144.7392578125</c:v>
                </c:pt>
                <c:pt idx="1723">
                  <c:v>144.82371520996094</c:v>
                </c:pt>
                <c:pt idx="1724">
                  <c:v>144.90504455566406</c:v>
                </c:pt>
                <c:pt idx="1725">
                  <c:v>144.99021911621094</c:v>
                </c:pt>
                <c:pt idx="1726">
                  <c:v>145.07490539550781</c:v>
                </c:pt>
                <c:pt idx="1727">
                  <c:v>145.15570068359375</c:v>
                </c:pt>
                <c:pt idx="1728">
                  <c:v>145.23989868164063</c:v>
                </c:pt>
                <c:pt idx="1729">
                  <c:v>145.32496643066406</c:v>
                </c:pt>
                <c:pt idx="1730">
                  <c:v>145.40940856933594</c:v>
                </c:pt>
                <c:pt idx="1731">
                  <c:v>145.49075317382813</c:v>
                </c:pt>
                <c:pt idx="1732">
                  <c:v>145.575927734375</c:v>
                </c:pt>
                <c:pt idx="1733">
                  <c:v>145.66061401367188</c:v>
                </c:pt>
                <c:pt idx="1734">
                  <c:v>145.74140930175781</c:v>
                </c:pt>
                <c:pt idx="1735">
                  <c:v>145.82559204101563</c:v>
                </c:pt>
                <c:pt idx="1736">
                  <c:v>145.91067504882813</c:v>
                </c:pt>
                <c:pt idx="1737">
                  <c:v>145.9951171875</c:v>
                </c:pt>
                <c:pt idx="1738">
                  <c:v>146.07646179199219</c:v>
                </c:pt>
                <c:pt idx="1739">
                  <c:v>146.16163635253906</c:v>
                </c:pt>
                <c:pt idx="1740">
                  <c:v>146.24632263183594</c:v>
                </c:pt>
                <c:pt idx="1741">
                  <c:v>146.34214782714844</c:v>
                </c:pt>
                <c:pt idx="1742">
                  <c:v>146.42584228515625</c:v>
                </c:pt>
                <c:pt idx="1743">
                  <c:v>146.49638366699219</c:v>
                </c:pt>
                <c:pt idx="1744">
                  <c:v>146.58082580566406</c:v>
                </c:pt>
                <c:pt idx="1745">
                  <c:v>146.67689514160156</c:v>
                </c:pt>
                <c:pt idx="1746">
                  <c:v>146.76235961914063</c:v>
                </c:pt>
                <c:pt idx="1747">
                  <c:v>146.83203125</c:v>
                </c:pt>
                <c:pt idx="1748">
                  <c:v>146.9278564453125</c:v>
                </c:pt>
                <c:pt idx="1749">
                  <c:v>147.01155090332031</c:v>
                </c:pt>
                <c:pt idx="1750">
                  <c:v>147.09689331054688</c:v>
                </c:pt>
                <c:pt idx="1751">
                  <c:v>147.17930603027344</c:v>
                </c:pt>
                <c:pt idx="1752">
                  <c:v>147.26260375976563</c:v>
                </c:pt>
                <c:pt idx="1753">
                  <c:v>147.34806823730469</c:v>
                </c:pt>
                <c:pt idx="1754">
                  <c:v>147.43020629882813</c:v>
                </c:pt>
                <c:pt idx="1755">
                  <c:v>147.51356506347656</c:v>
                </c:pt>
                <c:pt idx="1756">
                  <c:v>147.59725952148438</c:v>
                </c:pt>
                <c:pt idx="1757">
                  <c:v>147.68260192871094</c:v>
                </c:pt>
                <c:pt idx="1758">
                  <c:v>147.7650146484375</c:v>
                </c:pt>
                <c:pt idx="1759">
                  <c:v>147.84831237792969</c:v>
                </c:pt>
                <c:pt idx="1760">
                  <c:v>147.93376159667969</c:v>
                </c:pt>
                <c:pt idx="1761">
                  <c:v>148.01591491699219</c:v>
                </c:pt>
                <c:pt idx="1762">
                  <c:v>148.09927368164063</c:v>
                </c:pt>
                <c:pt idx="1763">
                  <c:v>148.18296813964844</c:v>
                </c:pt>
                <c:pt idx="1764">
                  <c:v>148.268310546875</c:v>
                </c:pt>
                <c:pt idx="1765">
                  <c:v>148.35072326660156</c:v>
                </c:pt>
                <c:pt idx="1766">
                  <c:v>148.43402099609375</c:v>
                </c:pt>
                <c:pt idx="1767">
                  <c:v>148.51947021484375</c:v>
                </c:pt>
                <c:pt idx="1768">
                  <c:v>148.60162353515625</c:v>
                </c:pt>
                <c:pt idx="1769">
                  <c:v>148.68498229980469</c:v>
                </c:pt>
                <c:pt idx="1770">
                  <c:v>148.76866149902344</c:v>
                </c:pt>
                <c:pt idx="1771">
                  <c:v>148.85401916503906</c:v>
                </c:pt>
                <c:pt idx="1772">
                  <c:v>148.93643188476563</c:v>
                </c:pt>
                <c:pt idx="1773">
                  <c:v>149.01971435546875</c:v>
                </c:pt>
                <c:pt idx="1774">
                  <c:v>149.10517883300781</c:v>
                </c:pt>
                <c:pt idx="1775">
                  <c:v>149.18733215332031</c:v>
                </c:pt>
                <c:pt idx="1776">
                  <c:v>149.27069091796875</c:v>
                </c:pt>
                <c:pt idx="1777">
                  <c:v>149.3543701171875</c:v>
                </c:pt>
                <c:pt idx="1778">
                  <c:v>149.43972778320313</c:v>
                </c:pt>
                <c:pt idx="1779">
                  <c:v>149.52214050292969</c:v>
                </c:pt>
                <c:pt idx="1780">
                  <c:v>149.60542297363281</c:v>
                </c:pt>
                <c:pt idx="1781">
                  <c:v>149.69088745117188</c:v>
                </c:pt>
                <c:pt idx="1782">
                  <c:v>149.77304077148438</c:v>
                </c:pt>
                <c:pt idx="1783">
                  <c:v>149.85638427734375</c:v>
                </c:pt>
                <c:pt idx="1784">
                  <c:v>149.94007873535156</c:v>
                </c:pt>
                <c:pt idx="1785">
                  <c:v>150.02543640136719</c:v>
                </c:pt>
                <c:pt idx="1786">
                  <c:v>150.12094116210938</c:v>
                </c:pt>
                <c:pt idx="1787">
                  <c:v>150.2071533203125</c:v>
                </c:pt>
                <c:pt idx="1788">
                  <c:v>150.27659606933594</c:v>
                </c:pt>
                <c:pt idx="1789">
                  <c:v>150.3717041015625</c:v>
                </c:pt>
                <c:pt idx="1790">
                  <c:v>150.45687866210938</c:v>
                </c:pt>
                <c:pt idx="1791">
                  <c:v>150.54171752929688</c:v>
                </c:pt>
                <c:pt idx="1792">
                  <c:v>150.62506103515625</c:v>
                </c:pt>
                <c:pt idx="1793">
                  <c:v>150.70664978027344</c:v>
                </c:pt>
                <c:pt idx="1794">
                  <c:v>150.79286193847656</c:v>
                </c:pt>
                <c:pt idx="1795">
                  <c:v>150.876220703125</c:v>
                </c:pt>
                <c:pt idx="1796">
                  <c:v>150.95741271972656</c:v>
                </c:pt>
                <c:pt idx="1797">
                  <c:v>151.04258728027344</c:v>
                </c:pt>
                <c:pt idx="1798">
                  <c:v>151.12741088867188</c:v>
                </c:pt>
                <c:pt idx="1799">
                  <c:v>151.21076965332031</c:v>
                </c:pt>
                <c:pt idx="1800">
                  <c:v>151.2923583984375</c:v>
                </c:pt>
                <c:pt idx="1801">
                  <c:v>151.37855529785156</c:v>
                </c:pt>
                <c:pt idx="1802">
                  <c:v>151.46192932128906</c:v>
                </c:pt>
                <c:pt idx="1803">
                  <c:v>151.54312133789063</c:v>
                </c:pt>
                <c:pt idx="1804">
                  <c:v>151.6282958984375</c:v>
                </c:pt>
                <c:pt idx="1805">
                  <c:v>151.71311950683594</c:v>
                </c:pt>
                <c:pt idx="1806">
                  <c:v>151.79646301269531</c:v>
                </c:pt>
                <c:pt idx="1807">
                  <c:v>151.87806701660156</c:v>
                </c:pt>
                <c:pt idx="1808">
                  <c:v>151.96426391601563</c:v>
                </c:pt>
                <c:pt idx="1809">
                  <c:v>152.04763793945313</c:v>
                </c:pt>
                <c:pt idx="1810">
                  <c:v>152.12882995605469</c:v>
                </c:pt>
                <c:pt idx="1811">
                  <c:v>152.21400451660156</c:v>
                </c:pt>
                <c:pt idx="1812">
                  <c:v>152.298828125</c:v>
                </c:pt>
                <c:pt idx="1813">
                  <c:v>152.38217163085938</c:v>
                </c:pt>
                <c:pt idx="1814">
                  <c:v>152.46377563476563</c:v>
                </c:pt>
                <c:pt idx="1815">
                  <c:v>152.54997253417969</c:v>
                </c:pt>
                <c:pt idx="1816">
                  <c:v>152.63334655761719</c:v>
                </c:pt>
                <c:pt idx="1817">
                  <c:v>152.71452331542969</c:v>
                </c:pt>
                <c:pt idx="1818">
                  <c:v>152.79969787597656</c:v>
                </c:pt>
                <c:pt idx="1819">
                  <c:v>152.88453674316406</c:v>
                </c:pt>
                <c:pt idx="1820">
                  <c:v>152.96788024902344</c:v>
                </c:pt>
                <c:pt idx="1821">
                  <c:v>153.04948425292969</c:v>
                </c:pt>
                <c:pt idx="1822">
                  <c:v>153.13568115234375</c:v>
                </c:pt>
                <c:pt idx="1823">
                  <c:v>153.21905517578125</c:v>
                </c:pt>
                <c:pt idx="1824">
                  <c:v>153.30023193359375</c:v>
                </c:pt>
                <c:pt idx="1825">
                  <c:v>153.38540649414063</c:v>
                </c:pt>
                <c:pt idx="1826">
                  <c:v>153.47024536132813</c:v>
                </c:pt>
                <c:pt idx="1827">
                  <c:v>153.5535888671875</c:v>
                </c:pt>
                <c:pt idx="1828">
                  <c:v>153.6497802734375</c:v>
                </c:pt>
                <c:pt idx="1829">
                  <c:v>153.72138977050781</c:v>
                </c:pt>
                <c:pt idx="1830">
                  <c:v>153.80476379394531</c:v>
                </c:pt>
                <c:pt idx="1831">
                  <c:v>153.90077209472656</c:v>
                </c:pt>
                <c:pt idx="1832">
                  <c:v>153.98623657226563</c:v>
                </c:pt>
                <c:pt idx="1833">
                  <c:v>154.0682373046875</c:v>
                </c:pt>
                <c:pt idx="1834">
                  <c:v>154.1522216796875</c:v>
                </c:pt>
                <c:pt idx="1835">
                  <c:v>154.23548889160156</c:v>
                </c:pt>
                <c:pt idx="1836">
                  <c:v>154.31916809082031</c:v>
                </c:pt>
                <c:pt idx="1837">
                  <c:v>154.40318298339844</c:v>
                </c:pt>
                <c:pt idx="1838">
                  <c:v>154.48648071289063</c:v>
                </c:pt>
                <c:pt idx="1839">
                  <c:v>154.57194519042969</c:v>
                </c:pt>
                <c:pt idx="1840">
                  <c:v>154.65394592285156</c:v>
                </c:pt>
                <c:pt idx="1841">
                  <c:v>154.7379150390625</c:v>
                </c:pt>
                <c:pt idx="1842">
                  <c:v>154.82119750976563</c:v>
                </c:pt>
                <c:pt idx="1843">
                  <c:v>154.90487670898438</c:v>
                </c:pt>
                <c:pt idx="1844">
                  <c:v>154.9888916015625</c:v>
                </c:pt>
                <c:pt idx="1845">
                  <c:v>155.07218933105469</c:v>
                </c:pt>
                <c:pt idx="1846">
                  <c:v>155.15763854980469</c:v>
                </c:pt>
                <c:pt idx="1847">
                  <c:v>155.23963928222656</c:v>
                </c:pt>
                <c:pt idx="1848">
                  <c:v>155.32362365722656</c:v>
                </c:pt>
                <c:pt idx="1849">
                  <c:v>155.40689086914063</c:v>
                </c:pt>
                <c:pt idx="1850">
                  <c:v>155.49058532714844</c:v>
                </c:pt>
                <c:pt idx="1851">
                  <c:v>155.57460021972656</c:v>
                </c:pt>
                <c:pt idx="1852">
                  <c:v>155.65789794921875</c:v>
                </c:pt>
                <c:pt idx="1853">
                  <c:v>155.74334716796875</c:v>
                </c:pt>
                <c:pt idx="1854">
                  <c:v>155.82534790039063</c:v>
                </c:pt>
                <c:pt idx="1855">
                  <c:v>155.90933227539063</c:v>
                </c:pt>
                <c:pt idx="1856">
                  <c:v>155.99259948730469</c:v>
                </c:pt>
                <c:pt idx="1857">
                  <c:v>156.07627868652344</c:v>
                </c:pt>
                <c:pt idx="1858">
                  <c:v>156.16029357910156</c:v>
                </c:pt>
                <c:pt idx="1859">
                  <c:v>156.24360656738281</c:v>
                </c:pt>
                <c:pt idx="1860">
                  <c:v>156.32905578613281</c:v>
                </c:pt>
                <c:pt idx="1861">
                  <c:v>156.41105651855469</c:v>
                </c:pt>
                <c:pt idx="1862">
                  <c:v>156.49504089355469</c:v>
                </c:pt>
                <c:pt idx="1863">
                  <c:v>156.57830810546875</c:v>
                </c:pt>
                <c:pt idx="1864">
                  <c:v>156.6619873046875</c:v>
                </c:pt>
                <c:pt idx="1865">
                  <c:v>156.74600219726563</c:v>
                </c:pt>
                <c:pt idx="1866">
                  <c:v>156.82929992675781</c:v>
                </c:pt>
                <c:pt idx="1867">
                  <c:v>156.91476440429688</c:v>
                </c:pt>
                <c:pt idx="1868">
                  <c:v>156.99676513671875</c:v>
                </c:pt>
                <c:pt idx="1869">
                  <c:v>157.08074951171875</c:v>
                </c:pt>
                <c:pt idx="1870">
                  <c:v>157.16401672363281</c:v>
                </c:pt>
                <c:pt idx="1871">
                  <c:v>157.26033020019531</c:v>
                </c:pt>
                <c:pt idx="1872">
                  <c:v>157.34457397460938</c:v>
                </c:pt>
                <c:pt idx="1873">
                  <c:v>157.43096923828125</c:v>
                </c:pt>
                <c:pt idx="1874">
                  <c:v>157.50047302246094</c:v>
                </c:pt>
                <c:pt idx="1875">
                  <c:v>157.59530639648438</c:v>
                </c:pt>
                <c:pt idx="1876">
                  <c:v>157.67950439453125</c:v>
                </c:pt>
                <c:pt idx="1877">
                  <c:v>157.7652587890625</c:v>
                </c:pt>
                <c:pt idx="1878">
                  <c:v>157.84603881835938</c:v>
                </c:pt>
                <c:pt idx="1879">
                  <c:v>157.93028259277344</c:v>
                </c:pt>
                <c:pt idx="1880">
                  <c:v>158.01667785644531</c:v>
                </c:pt>
                <c:pt idx="1881">
                  <c:v>158.10006713867188</c:v>
                </c:pt>
                <c:pt idx="1882">
                  <c:v>158.18101501464844</c:v>
                </c:pt>
                <c:pt idx="1883">
                  <c:v>158.26521301269531</c:v>
                </c:pt>
                <c:pt idx="1884">
                  <c:v>158.35096740722656</c:v>
                </c:pt>
                <c:pt idx="1885">
                  <c:v>158.43174743652344</c:v>
                </c:pt>
                <c:pt idx="1886">
                  <c:v>158.5159912109375</c:v>
                </c:pt>
                <c:pt idx="1887">
                  <c:v>158.60238647460938</c:v>
                </c:pt>
                <c:pt idx="1888">
                  <c:v>158.68577575683594</c:v>
                </c:pt>
                <c:pt idx="1889">
                  <c:v>158.7667236328125</c:v>
                </c:pt>
                <c:pt idx="1890">
                  <c:v>158.85092163085938</c:v>
                </c:pt>
                <c:pt idx="1891">
                  <c:v>158.93667602539063</c:v>
                </c:pt>
                <c:pt idx="1892">
                  <c:v>159.0174560546875</c:v>
                </c:pt>
                <c:pt idx="1893">
                  <c:v>159.10169982910156</c:v>
                </c:pt>
                <c:pt idx="1894">
                  <c:v>159.18809509277344</c:v>
                </c:pt>
                <c:pt idx="1895">
                  <c:v>159.271484375</c:v>
                </c:pt>
                <c:pt idx="1896">
                  <c:v>159.3524169921875</c:v>
                </c:pt>
                <c:pt idx="1897">
                  <c:v>159.43663024902344</c:v>
                </c:pt>
                <c:pt idx="1898">
                  <c:v>159.52238464355469</c:v>
                </c:pt>
                <c:pt idx="1899">
                  <c:v>159.60316467285156</c:v>
                </c:pt>
                <c:pt idx="1900">
                  <c:v>159.68740844726563</c:v>
                </c:pt>
                <c:pt idx="1901">
                  <c:v>159.7738037109375</c:v>
                </c:pt>
                <c:pt idx="1902">
                  <c:v>159.85719299316406</c:v>
                </c:pt>
                <c:pt idx="1903">
                  <c:v>159.93812561035156</c:v>
                </c:pt>
                <c:pt idx="1904">
                  <c:v>160.0223388671875</c:v>
                </c:pt>
                <c:pt idx="1905">
                  <c:v>160.10809326171875</c:v>
                </c:pt>
                <c:pt idx="1906">
                  <c:v>160.18887329101563</c:v>
                </c:pt>
                <c:pt idx="1907">
                  <c:v>160.27311706542969</c:v>
                </c:pt>
                <c:pt idx="1908">
                  <c:v>160.35951232910156</c:v>
                </c:pt>
                <c:pt idx="1909">
                  <c:v>160.44290161132813</c:v>
                </c:pt>
                <c:pt idx="1910">
                  <c:v>160.53880310058594</c:v>
                </c:pt>
                <c:pt idx="1911">
                  <c:v>160.6080322265625</c:v>
                </c:pt>
                <c:pt idx="1912">
                  <c:v>160.69380187988281</c:v>
                </c:pt>
                <c:pt idx="1913">
                  <c:v>160.78962707519531</c:v>
                </c:pt>
                <c:pt idx="1914">
                  <c:v>160.87326049804688</c:v>
                </c:pt>
                <c:pt idx="1915">
                  <c:v>160.94522094726563</c:v>
                </c:pt>
                <c:pt idx="1916">
                  <c:v>161.02861022949219</c:v>
                </c:pt>
                <c:pt idx="1917">
                  <c:v>161.12451171875</c:v>
                </c:pt>
                <c:pt idx="1918">
                  <c:v>161.20809936523438</c:v>
                </c:pt>
                <c:pt idx="1919">
                  <c:v>161.29197692871094</c:v>
                </c:pt>
                <c:pt idx="1920">
                  <c:v>161.37533569335938</c:v>
                </c:pt>
                <c:pt idx="1921">
                  <c:v>161.45896911621094</c:v>
                </c:pt>
                <c:pt idx="1922">
                  <c:v>161.54293823242188</c:v>
                </c:pt>
                <c:pt idx="1923">
                  <c:v>161.62689208984375</c:v>
                </c:pt>
                <c:pt idx="1924">
                  <c:v>161.71022033691406</c:v>
                </c:pt>
                <c:pt idx="1925">
                  <c:v>161.79380798339844</c:v>
                </c:pt>
                <c:pt idx="1926">
                  <c:v>161.877685546875</c:v>
                </c:pt>
                <c:pt idx="1927">
                  <c:v>161.96104431152344</c:v>
                </c:pt>
                <c:pt idx="1928">
                  <c:v>162.044677734375</c:v>
                </c:pt>
                <c:pt idx="1929">
                  <c:v>162.12864685058594</c:v>
                </c:pt>
                <c:pt idx="1930">
                  <c:v>162.21260070800781</c:v>
                </c:pt>
                <c:pt idx="1931">
                  <c:v>162.29592895507813</c:v>
                </c:pt>
                <c:pt idx="1932">
                  <c:v>162.3795166015625</c:v>
                </c:pt>
                <c:pt idx="1933">
                  <c:v>162.46339416503906</c:v>
                </c:pt>
                <c:pt idx="1934">
                  <c:v>162.5467529296875</c:v>
                </c:pt>
                <c:pt idx="1935">
                  <c:v>162.63037109375</c:v>
                </c:pt>
                <c:pt idx="1936">
                  <c:v>162.71435546875</c:v>
                </c:pt>
                <c:pt idx="1937">
                  <c:v>162.79830932617188</c:v>
                </c:pt>
                <c:pt idx="1938">
                  <c:v>162.88163757324219</c:v>
                </c:pt>
                <c:pt idx="1939">
                  <c:v>162.96522521972656</c:v>
                </c:pt>
                <c:pt idx="1940">
                  <c:v>163.04910278320313</c:v>
                </c:pt>
                <c:pt idx="1941">
                  <c:v>163.1324462890625</c:v>
                </c:pt>
                <c:pt idx="1942">
                  <c:v>163.21607971191406</c:v>
                </c:pt>
                <c:pt idx="1943">
                  <c:v>163.30006408691406</c:v>
                </c:pt>
                <c:pt idx="1944">
                  <c:v>163.38401794433594</c:v>
                </c:pt>
                <c:pt idx="1945">
                  <c:v>163.46733093261719</c:v>
                </c:pt>
                <c:pt idx="1946">
                  <c:v>163.55093383789063</c:v>
                </c:pt>
                <c:pt idx="1947">
                  <c:v>163.63481140136719</c:v>
                </c:pt>
                <c:pt idx="1948">
                  <c:v>163.71815490722656</c:v>
                </c:pt>
                <c:pt idx="1949">
                  <c:v>163.80178833007813</c:v>
                </c:pt>
                <c:pt idx="1950">
                  <c:v>163.88577270507813</c:v>
                </c:pt>
                <c:pt idx="1951">
                  <c:v>163.9697265625</c:v>
                </c:pt>
                <c:pt idx="1952">
                  <c:v>164.05303955078125</c:v>
                </c:pt>
                <c:pt idx="1953">
                  <c:v>164.13662719726563</c:v>
                </c:pt>
                <c:pt idx="1954">
                  <c:v>164.22052001953125</c:v>
                </c:pt>
                <c:pt idx="1955">
                  <c:v>164.31854248046875</c:v>
                </c:pt>
                <c:pt idx="1956">
                  <c:v>164.40322875976563</c:v>
                </c:pt>
                <c:pt idx="1957">
                  <c:v>164.48403930664063</c:v>
                </c:pt>
                <c:pt idx="1958">
                  <c:v>164.56822204589844</c:v>
                </c:pt>
                <c:pt idx="1959">
                  <c:v>164.65328979492188</c:v>
                </c:pt>
                <c:pt idx="1960">
                  <c:v>164.73773193359375</c:v>
                </c:pt>
                <c:pt idx="1961">
                  <c:v>164.81907653808594</c:v>
                </c:pt>
                <c:pt idx="1962">
                  <c:v>164.90425109863281</c:v>
                </c:pt>
                <c:pt idx="1963">
                  <c:v>164.98893737792969</c:v>
                </c:pt>
                <c:pt idx="1964">
                  <c:v>165.06973266601563</c:v>
                </c:pt>
                <c:pt idx="1965">
                  <c:v>165.15391540527344</c:v>
                </c:pt>
                <c:pt idx="1966">
                  <c:v>165.23899841308594</c:v>
                </c:pt>
                <c:pt idx="1967">
                  <c:v>165.32344055175781</c:v>
                </c:pt>
                <c:pt idx="1968">
                  <c:v>165.40478515625</c:v>
                </c:pt>
                <c:pt idx="1969">
                  <c:v>165.48995971679688</c:v>
                </c:pt>
                <c:pt idx="1970">
                  <c:v>165.57464599609375</c:v>
                </c:pt>
                <c:pt idx="1971">
                  <c:v>165.65544128417969</c:v>
                </c:pt>
                <c:pt idx="1972">
                  <c:v>165.7396240234375</c:v>
                </c:pt>
                <c:pt idx="1973">
                  <c:v>165.82470703125</c:v>
                </c:pt>
                <c:pt idx="1974">
                  <c:v>165.90914916992188</c:v>
                </c:pt>
                <c:pt idx="1975">
                  <c:v>165.99049377441406</c:v>
                </c:pt>
                <c:pt idx="1976">
                  <c:v>166.07566833496094</c:v>
                </c:pt>
                <c:pt idx="1977">
                  <c:v>166.16035461425781</c:v>
                </c:pt>
                <c:pt idx="1978">
                  <c:v>166.24114990234375</c:v>
                </c:pt>
                <c:pt idx="1979">
                  <c:v>166.32533264160156</c:v>
                </c:pt>
                <c:pt idx="1980">
                  <c:v>166.41041564941406</c:v>
                </c:pt>
                <c:pt idx="1981">
                  <c:v>166.49485778808594</c:v>
                </c:pt>
                <c:pt idx="1982">
                  <c:v>166.57620239257813</c:v>
                </c:pt>
                <c:pt idx="1983">
                  <c:v>166.661376953125</c:v>
                </c:pt>
                <c:pt idx="1984">
                  <c:v>166.74606323242188</c:v>
                </c:pt>
                <c:pt idx="1985">
                  <c:v>166.82685852050781</c:v>
                </c:pt>
                <c:pt idx="1986">
                  <c:v>166.91104125976563</c:v>
                </c:pt>
                <c:pt idx="1987">
                  <c:v>166.99612426757813</c:v>
                </c:pt>
                <c:pt idx="1988">
                  <c:v>167.08056640625</c:v>
                </c:pt>
                <c:pt idx="1989">
                  <c:v>167.16191101074219</c:v>
                </c:pt>
                <c:pt idx="1990">
                  <c:v>167.2470703125</c:v>
                </c:pt>
                <c:pt idx="1991">
                  <c:v>167.33177185058594</c:v>
                </c:pt>
                <c:pt idx="1992">
                  <c:v>167.41256713867188</c:v>
                </c:pt>
                <c:pt idx="1993">
                  <c:v>167.49674987792969</c:v>
                </c:pt>
                <c:pt idx="1994">
                  <c:v>167.58183288574219</c:v>
                </c:pt>
                <c:pt idx="1995">
                  <c:v>167.66627502441406</c:v>
                </c:pt>
                <c:pt idx="1996">
                  <c:v>167.76234436035156</c:v>
                </c:pt>
                <c:pt idx="1997">
                  <c:v>167.83277893066406</c:v>
                </c:pt>
                <c:pt idx="1998">
                  <c:v>167.91746520996094</c:v>
                </c:pt>
                <c:pt idx="1999">
                  <c:v>168</c:v>
                </c:pt>
              </c:numCache>
            </c:numRef>
          </c:xVal>
          <c:yVal>
            <c:numRef>
              <c:f>'Conc Profiles CSys(CPlasma)'!$D$30:$BYA$30</c:f>
              <c:numCache>
                <c:formatCode>0.00E+00</c:formatCode>
                <c:ptCount val="2000"/>
                <c:pt idx="0">
                  <c:v>0</c:v>
                </c:pt>
                <c:pt idx="1">
                  <c:v>1.0324164074845613E-2</c:v>
                </c:pt>
                <c:pt idx="2">
                  <c:v>8.2678341502323741E-2</c:v>
                </c:pt>
                <c:pt idx="3">
                  <c:v>0.22166815243661403</c:v>
                </c:pt>
                <c:pt idx="4">
                  <c:v>0.40788547124713659</c:v>
                </c:pt>
                <c:pt idx="5">
                  <c:v>0.62086441889405253</c:v>
                </c:pt>
                <c:pt idx="6">
                  <c:v>0.84241655662655834</c:v>
                </c:pt>
                <c:pt idx="7">
                  <c:v>1.069744185656309</c:v>
                </c:pt>
                <c:pt idx="8">
                  <c:v>1.291715145856142</c:v>
                </c:pt>
                <c:pt idx="9">
                  <c:v>1.5071981772780418</c:v>
                </c:pt>
                <c:pt idx="10">
                  <c:v>1.7117424163222312</c:v>
                </c:pt>
                <c:pt idx="11">
                  <c:v>1.9038164168596268</c:v>
                </c:pt>
                <c:pt idx="12">
                  <c:v>2.0818428841233252</c:v>
                </c:pt>
                <c:pt idx="13">
                  <c:v>2.2460126432776453</c:v>
                </c:pt>
                <c:pt idx="14">
                  <c:v>2.3961373808979989</c:v>
                </c:pt>
                <c:pt idx="15">
                  <c:v>2.5334863865375521</c:v>
                </c:pt>
                <c:pt idx="16">
                  <c:v>2.655668893456459</c:v>
                </c:pt>
                <c:pt idx="17">
                  <c:v>2.7659939515590666</c:v>
                </c:pt>
                <c:pt idx="18">
                  <c:v>2.8658857458829878</c:v>
                </c:pt>
                <c:pt idx="19">
                  <c:v>2.9533303022384643</c:v>
                </c:pt>
                <c:pt idx="20">
                  <c:v>3.0307106447219847</c:v>
                </c:pt>
                <c:pt idx="21">
                  <c:v>3.0992464745044708</c:v>
                </c:pt>
                <c:pt idx="22">
                  <c:v>3.1585676240921021</c:v>
                </c:pt>
                <c:pt idx="23">
                  <c:v>3.2102962970733642</c:v>
                </c:pt>
                <c:pt idx="24">
                  <c:v>3.255263186097145</c:v>
                </c:pt>
                <c:pt idx="25">
                  <c:v>3.2934439724683759</c:v>
                </c:pt>
                <c:pt idx="26">
                  <c:v>3.3262711876630782</c:v>
                </c:pt>
                <c:pt idx="27">
                  <c:v>3.3537918490171434</c:v>
                </c:pt>
                <c:pt idx="28">
                  <c:v>3.3765412455797197</c:v>
                </c:pt>
                <c:pt idx="29">
                  <c:v>3.3950355345010759</c:v>
                </c:pt>
                <c:pt idx="30">
                  <c:v>3.4098416274785994</c:v>
                </c:pt>
                <c:pt idx="31">
                  <c:v>3.42111319065094</c:v>
                </c:pt>
                <c:pt idx="32">
                  <c:v>3.4296245294809342</c:v>
                </c:pt>
                <c:pt idx="33">
                  <c:v>3.4354349923133851</c:v>
                </c:pt>
                <c:pt idx="34">
                  <c:v>3.4387072592973711</c:v>
                </c:pt>
                <c:pt idx="35">
                  <c:v>3.4400111329555512</c:v>
                </c:pt>
                <c:pt idx="36">
                  <c:v>3.4393527597188949</c:v>
                </c:pt>
                <c:pt idx="37">
                  <c:v>3.4370100837945938</c:v>
                </c:pt>
                <c:pt idx="38">
                  <c:v>3.43326159119606</c:v>
                </c:pt>
                <c:pt idx="39">
                  <c:v>3.4282489687204363</c:v>
                </c:pt>
                <c:pt idx="40">
                  <c:v>3.4220545804500579</c:v>
                </c:pt>
                <c:pt idx="41">
                  <c:v>3.4148442769050598</c:v>
                </c:pt>
                <c:pt idx="42">
                  <c:v>3.4067816954851149</c:v>
                </c:pt>
                <c:pt idx="43">
                  <c:v>3.3979278260469439</c:v>
                </c:pt>
                <c:pt idx="44">
                  <c:v>3.3883767759799959</c:v>
                </c:pt>
                <c:pt idx="45">
                  <c:v>3.3782744783163072</c:v>
                </c:pt>
                <c:pt idx="46">
                  <c:v>3.367505243420601</c:v>
                </c:pt>
                <c:pt idx="47">
                  <c:v>3.3563704204559328</c:v>
                </c:pt>
                <c:pt idx="48">
                  <c:v>3.3448668533563612</c:v>
                </c:pt>
                <c:pt idx="49">
                  <c:v>3.333060916662216</c:v>
                </c:pt>
                <c:pt idx="50">
                  <c:v>3.3208516269922255</c:v>
                </c:pt>
                <c:pt idx="51">
                  <c:v>3.3084115439653399</c:v>
                </c:pt>
                <c:pt idx="52">
                  <c:v>3.2957218629121781</c:v>
                </c:pt>
                <c:pt idx="53">
                  <c:v>3.282892061471939</c:v>
                </c:pt>
                <c:pt idx="54">
                  <c:v>3.2699419468641282</c:v>
                </c:pt>
                <c:pt idx="55">
                  <c:v>3.2568190479278565</c:v>
                </c:pt>
                <c:pt idx="56">
                  <c:v>3.2435033422708512</c:v>
                </c:pt>
                <c:pt idx="57">
                  <c:v>3.2303165769577027</c:v>
                </c:pt>
                <c:pt idx="58">
                  <c:v>3.2169481456279754</c:v>
                </c:pt>
                <c:pt idx="59">
                  <c:v>3.2034898310899735</c:v>
                </c:pt>
                <c:pt idx="60">
                  <c:v>3.1900452232360839</c:v>
                </c:pt>
                <c:pt idx="61">
                  <c:v>3.1765716552734373</c:v>
                </c:pt>
                <c:pt idx="62">
                  <c:v>3.1630748969316484</c:v>
                </c:pt>
                <c:pt idx="63">
                  <c:v>3.1496053379774094</c:v>
                </c:pt>
                <c:pt idx="64">
                  <c:v>3.1360824459791186</c:v>
                </c:pt>
                <c:pt idx="65">
                  <c:v>3.1226431137323378</c:v>
                </c:pt>
                <c:pt idx="66">
                  <c:v>3.1092537927627562</c:v>
                </c:pt>
                <c:pt idx="67">
                  <c:v>3.0958102583885192</c:v>
                </c:pt>
                <c:pt idx="68">
                  <c:v>3.0823857790231703</c:v>
                </c:pt>
                <c:pt idx="69">
                  <c:v>3.0691216272115707</c:v>
                </c:pt>
                <c:pt idx="70">
                  <c:v>3.0558711242675782</c:v>
                </c:pt>
                <c:pt idx="71">
                  <c:v>3.0426237410306931</c:v>
                </c:pt>
                <c:pt idx="72">
                  <c:v>3.0294456362724302</c:v>
                </c:pt>
                <c:pt idx="73">
                  <c:v>3.0162899190187455</c:v>
                </c:pt>
                <c:pt idx="74">
                  <c:v>3.0033018422126769</c:v>
                </c:pt>
                <c:pt idx="75">
                  <c:v>2.9902482849359511</c:v>
                </c:pt>
                <c:pt idx="76">
                  <c:v>2.9773901861906054</c:v>
                </c:pt>
                <c:pt idx="77">
                  <c:v>2.9644294667243956</c:v>
                </c:pt>
                <c:pt idx="78">
                  <c:v>2.9517348378896715</c:v>
                </c:pt>
                <c:pt idx="79">
                  <c:v>2.9389946442842483</c:v>
                </c:pt>
                <c:pt idx="80">
                  <c:v>2.9263163006305692</c:v>
                </c:pt>
                <c:pt idx="81">
                  <c:v>2.9138263428211211</c:v>
                </c:pt>
                <c:pt idx="82">
                  <c:v>2.9013457536697387</c:v>
                </c:pt>
                <c:pt idx="83">
                  <c:v>2.8889285075664519</c:v>
                </c:pt>
                <c:pt idx="84">
                  <c:v>2.8765792608261109</c:v>
                </c:pt>
                <c:pt idx="85">
                  <c:v>2.8643457782268524</c:v>
                </c:pt>
                <c:pt idx="86">
                  <c:v>2.8521669560670855</c:v>
                </c:pt>
                <c:pt idx="87">
                  <c:v>2.8400643032789232</c:v>
                </c:pt>
                <c:pt idx="88">
                  <c:v>2.8280268329381943</c:v>
                </c:pt>
                <c:pt idx="89">
                  <c:v>2.8160729587078093</c:v>
                </c:pt>
                <c:pt idx="90">
                  <c:v>2.8042653942108156</c:v>
                </c:pt>
                <c:pt idx="91">
                  <c:v>2.7924077248573305</c:v>
                </c:pt>
                <c:pt idx="92">
                  <c:v>2.7807205086946487</c:v>
                </c:pt>
                <c:pt idx="93">
                  <c:v>2.7690952819585801</c:v>
                </c:pt>
                <c:pt idx="94">
                  <c:v>2.7574897348880767</c:v>
                </c:pt>
                <c:pt idx="95">
                  <c:v>2.7462015545368192</c:v>
                </c:pt>
                <c:pt idx="96">
                  <c:v>2.7347638118267059</c:v>
                </c:pt>
                <c:pt idx="97">
                  <c:v>2.723432192802429</c:v>
                </c:pt>
                <c:pt idx="98">
                  <c:v>2.7121801131963732</c:v>
                </c:pt>
                <c:pt idx="99">
                  <c:v>2.7010223990678788</c:v>
                </c:pt>
                <c:pt idx="100">
                  <c:v>2.6899152582883836</c:v>
                </c:pt>
                <c:pt idx="101">
                  <c:v>2.678900750875473</c:v>
                </c:pt>
                <c:pt idx="102">
                  <c:v>2.6679984426498411</c:v>
                </c:pt>
                <c:pt idx="103">
                  <c:v>2.657118651866913</c:v>
                </c:pt>
                <c:pt idx="104">
                  <c:v>2.6463733720779419</c:v>
                </c:pt>
                <c:pt idx="105">
                  <c:v>2.6356395280361173</c:v>
                </c:pt>
                <c:pt idx="106">
                  <c:v>2.6250610691308975</c:v>
                </c:pt>
                <c:pt idx="107">
                  <c:v>2.6145337086915972</c:v>
                </c:pt>
                <c:pt idx="108">
                  <c:v>2.604085536003113</c:v>
                </c:pt>
                <c:pt idx="109">
                  <c:v>2.5936998140811922</c:v>
                </c:pt>
                <c:pt idx="110">
                  <c:v>2.5833963793516159</c:v>
                </c:pt>
                <c:pt idx="111">
                  <c:v>2.5730394816398618</c:v>
                </c:pt>
                <c:pt idx="112">
                  <c:v>2.5628527468442917</c:v>
                </c:pt>
                <c:pt idx="113">
                  <c:v>2.5528540909290314</c:v>
                </c:pt>
                <c:pt idx="114">
                  <c:v>2.5428264755010606</c:v>
                </c:pt>
                <c:pt idx="115">
                  <c:v>2.5328721141815187</c:v>
                </c:pt>
                <c:pt idx="116">
                  <c:v>2.5229917228221894</c:v>
                </c:pt>
                <c:pt idx="117">
                  <c:v>2.5131242507696152</c:v>
                </c:pt>
                <c:pt idx="118">
                  <c:v>2.5033247154951095</c:v>
                </c:pt>
                <c:pt idx="119">
                  <c:v>2.4936691468954084</c:v>
                </c:pt>
                <c:pt idx="120">
                  <c:v>2.48404911339283</c:v>
                </c:pt>
                <c:pt idx="121">
                  <c:v>2.474522063732147</c:v>
                </c:pt>
                <c:pt idx="122">
                  <c:v>2.4650619393587112</c:v>
                </c:pt>
                <c:pt idx="123">
                  <c:v>2.4555880618095398</c:v>
                </c:pt>
                <c:pt idx="124">
                  <c:v>2.4462811022996904</c:v>
                </c:pt>
                <c:pt idx="125">
                  <c:v>2.4369815862178803</c:v>
                </c:pt>
                <c:pt idx="126">
                  <c:v>2.4277831822633744</c:v>
                </c:pt>
                <c:pt idx="127">
                  <c:v>2.4186399078369138</c:v>
                </c:pt>
                <c:pt idx="128">
                  <c:v>2.4095388352870941</c:v>
                </c:pt>
                <c:pt idx="129">
                  <c:v>2.4005224710702895</c:v>
                </c:pt>
                <c:pt idx="130">
                  <c:v>2.3915398442745208</c:v>
                </c:pt>
                <c:pt idx="131">
                  <c:v>2.3826066875457763</c:v>
                </c:pt>
                <c:pt idx="132">
                  <c:v>2.373804349899292</c:v>
                </c:pt>
                <c:pt idx="133">
                  <c:v>2.3650167936086657</c:v>
                </c:pt>
                <c:pt idx="134">
                  <c:v>2.3563167029619216</c:v>
                </c:pt>
                <c:pt idx="135">
                  <c:v>2.3476876670122149</c:v>
                </c:pt>
                <c:pt idx="136">
                  <c:v>2.3390675950050355</c:v>
                </c:pt>
                <c:pt idx="137">
                  <c:v>2.3305975443124769</c:v>
                </c:pt>
                <c:pt idx="138">
                  <c:v>2.3220207536220552</c:v>
                </c:pt>
                <c:pt idx="139">
                  <c:v>2.3136782789230348</c:v>
                </c:pt>
                <c:pt idx="140">
                  <c:v>2.3052853137254714</c:v>
                </c:pt>
                <c:pt idx="141">
                  <c:v>2.2969467419385912</c:v>
                </c:pt>
                <c:pt idx="142">
                  <c:v>2.288686262369156</c:v>
                </c:pt>
                <c:pt idx="143">
                  <c:v>2.2805496448278428</c:v>
                </c:pt>
                <c:pt idx="144">
                  <c:v>2.2723778778314592</c:v>
                </c:pt>
                <c:pt idx="145">
                  <c:v>2.2643554013967515</c:v>
                </c:pt>
                <c:pt idx="146">
                  <c:v>2.2562863045930861</c:v>
                </c:pt>
                <c:pt idx="147">
                  <c:v>2.2483171498775483</c:v>
                </c:pt>
                <c:pt idx="148">
                  <c:v>2.240441328883171</c:v>
                </c:pt>
                <c:pt idx="149">
                  <c:v>2.2326068484783175</c:v>
                </c:pt>
                <c:pt idx="150">
                  <c:v>2.2247768849134446</c:v>
                </c:pt>
                <c:pt idx="151">
                  <c:v>2.2170397096872332</c:v>
                </c:pt>
                <c:pt idx="152">
                  <c:v>2.209357634782791</c:v>
                </c:pt>
                <c:pt idx="153">
                  <c:v>2.2017180174589157</c:v>
                </c:pt>
                <c:pt idx="154">
                  <c:v>2.1940777415037154</c:v>
                </c:pt>
                <c:pt idx="155">
                  <c:v>2.1865253722667695</c:v>
                </c:pt>
                <c:pt idx="156">
                  <c:v>2.1790375351905822</c:v>
                </c:pt>
                <c:pt idx="157">
                  <c:v>2.1715589943528175</c:v>
                </c:pt>
                <c:pt idx="158">
                  <c:v>2.1642069840431213</c:v>
                </c:pt>
                <c:pt idx="159">
                  <c:v>2.1569233441352846</c:v>
                </c:pt>
                <c:pt idx="160">
                  <c:v>2.1495552992820741</c:v>
                </c:pt>
                <c:pt idx="161">
                  <c:v>2.1422596710920332</c:v>
                </c:pt>
                <c:pt idx="162">
                  <c:v>2.1351272410154341</c:v>
                </c:pt>
                <c:pt idx="163">
                  <c:v>2.1279467901587488</c:v>
                </c:pt>
                <c:pt idx="164">
                  <c:v>2.12081647336483</c:v>
                </c:pt>
                <c:pt idx="165">
                  <c:v>2.1137267938256263</c:v>
                </c:pt>
                <c:pt idx="166">
                  <c:v>2.1067601397633551</c:v>
                </c:pt>
                <c:pt idx="167">
                  <c:v>2.0997490626573563</c:v>
                </c:pt>
                <c:pt idx="168">
                  <c:v>2.0927990871667861</c:v>
                </c:pt>
                <c:pt idx="169">
                  <c:v>2.0859476187825203</c:v>
                </c:pt>
                <c:pt idx="170">
                  <c:v>2.0791396954655648</c:v>
                </c:pt>
                <c:pt idx="171">
                  <c:v>2.0723465001583099</c:v>
                </c:pt>
                <c:pt idx="172">
                  <c:v>2.0656116679310799</c:v>
                </c:pt>
                <c:pt idx="173">
                  <c:v>2.0588763409852984</c:v>
                </c:pt>
                <c:pt idx="174">
                  <c:v>2.0522675597667694</c:v>
                </c:pt>
                <c:pt idx="175">
                  <c:v>2.0455870577692985</c:v>
                </c:pt>
                <c:pt idx="176">
                  <c:v>2.0390505149960516</c:v>
                </c:pt>
                <c:pt idx="177">
                  <c:v>2.0324695140123366</c:v>
                </c:pt>
                <c:pt idx="178">
                  <c:v>2.0260685575008393</c:v>
                </c:pt>
                <c:pt idx="179">
                  <c:v>2.0196017760038374</c:v>
                </c:pt>
                <c:pt idx="180">
                  <c:v>2.0132064273953438</c:v>
                </c:pt>
                <c:pt idx="181">
                  <c:v>2.006784098148346</c:v>
                </c:pt>
                <c:pt idx="182">
                  <c:v>2.0004165130853653</c:v>
                </c:pt>
                <c:pt idx="183">
                  <c:v>1.9941846054792405</c:v>
                </c:pt>
                <c:pt idx="184">
                  <c:v>1.9878960871696472</c:v>
                </c:pt>
                <c:pt idx="185">
                  <c:v>1.9817251789569854</c:v>
                </c:pt>
                <c:pt idx="186">
                  <c:v>1.9755256882309913</c:v>
                </c:pt>
                <c:pt idx="187">
                  <c:v>1.9693956145644187</c:v>
                </c:pt>
                <c:pt idx="188">
                  <c:v>1.9633321726322175</c:v>
                </c:pt>
                <c:pt idx="189">
                  <c:v>1.957250280380249</c:v>
                </c:pt>
                <c:pt idx="190">
                  <c:v>1.9512365218997001</c:v>
                </c:pt>
                <c:pt idx="191">
                  <c:v>1.9452584570646285</c:v>
                </c:pt>
                <c:pt idx="192">
                  <c:v>1.9393062865734101</c:v>
                </c:pt>
                <c:pt idx="193">
                  <c:v>1.9334064084291458</c:v>
                </c:pt>
                <c:pt idx="194">
                  <c:v>1.9275079080462456</c:v>
                </c:pt>
                <c:pt idx="195">
                  <c:v>1.9217290711402892</c:v>
                </c:pt>
                <c:pt idx="196">
                  <c:v>1.9159069749712945</c:v>
                </c:pt>
                <c:pt idx="197">
                  <c:v>1.9101196965575218</c:v>
                </c:pt>
                <c:pt idx="198">
                  <c:v>1.9044048038125039</c:v>
                </c:pt>
                <c:pt idx="199">
                  <c:v>1.8986678811907769</c:v>
                </c:pt>
                <c:pt idx="200">
                  <c:v>1.8929941129684449</c:v>
                </c:pt>
                <c:pt idx="201">
                  <c:v>1.8873933199048043</c:v>
                </c:pt>
                <c:pt idx="202">
                  <c:v>1.8818094027042389</c:v>
                </c:pt>
                <c:pt idx="203">
                  <c:v>1.8762576416134835</c:v>
                </c:pt>
                <c:pt idx="204">
                  <c:v>1.8707447984814645</c:v>
                </c:pt>
                <c:pt idx="205">
                  <c:v>1.865222527384758</c:v>
                </c:pt>
                <c:pt idx="206">
                  <c:v>1.859784791469574</c:v>
                </c:pt>
                <c:pt idx="207">
                  <c:v>1.8543406137824059</c:v>
                </c:pt>
                <c:pt idx="208">
                  <c:v>1.8489576074481011</c:v>
                </c:pt>
                <c:pt idx="209">
                  <c:v>1.8435966080427171</c:v>
                </c:pt>
                <c:pt idx="210">
                  <c:v>1.8382544893026351</c:v>
                </c:pt>
                <c:pt idx="211">
                  <c:v>1.8329328978061676</c:v>
                </c:pt>
                <c:pt idx="212">
                  <c:v>1.8277012246847153</c:v>
                </c:pt>
                <c:pt idx="213">
                  <c:v>1.822428746521473</c:v>
                </c:pt>
                <c:pt idx="214">
                  <c:v>1.8172141817212104</c:v>
                </c:pt>
                <c:pt idx="215">
                  <c:v>1.8120432141423226</c:v>
                </c:pt>
                <c:pt idx="216">
                  <c:v>1.8068637254834174</c:v>
                </c:pt>
                <c:pt idx="217">
                  <c:v>1.8017711639404297</c:v>
                </c:pt>
                <c:pt idx="218">
                  <c:v>1.7966820338368417</c:v>
                </c:pt>
                <c:pt idx="219">
                  <c:v>1.7915967604517937</c:v>
                </c:pt>
                <c:pt idx="220">
                  <c:v>1.7865861505270004</c:v>
                </c:pt>
                <c:pt idx="221">
                  <c:v>1.7815842884778976</c:v>
                </c:pt>
                <c:pt idx="222">
                  <c:v>1.7765914663672446</c:v>
                </c:pt>
                <c:pt idx="223">
                  <c:v>1.7716358390450477</c:v>
                </c:pt>
                <c:pt idx="224">
                  <c:v>1.7667353719472885</c:v>
                </c:pt>
                <c:pt idx="225">
                  <c:v>1.7618316772580147</c:v>
                </c:pt>
                <c:pt idx="226">
                  <c:v>1.7570022189617156</c:v>
                </c:pt>
                <c:pt idx="227">
                  <c:v>1.7521545332670212</c:v>
                </c:pt>
                <c:pt idx="228">
                  <c:v>1.7473514661192895</c:v>
                </c:pt>
                <c:pt idx="229">
                  <c:v>1.7425930190086365</c:v>
                </c:pt>
                <c:pt idx="230">
                  <c:v>1.7377895790338516</c:v>
                </c:pt>
                <c:pt idx="231">
                  <c:v>1.7330543956160545</c:v>
                </c:pt>
                <c:pt idx="232">
                  <c:v>1.7283822536468505</c:v>
                </c:pt>
                <c:pt idx="233">
                  <c:v>1.7237041154503823</c:v>
                </c:pt>
                <c:pt idx="234">
                  <c:v>1.7190429472923279</c:v>
                </c:pt>
                <c:pt idx="235">
                  <c:v>1.7144306433200835</c:v>
                </c:pt>
                <c:pt idx="236">
                  <c:v>1.7098302030563355</c:v>
                </c:pt>
                <c:pt idx="237">
                  <c:v>1.7052615883946418</c:v>
                </c:pt>
                <c:pt idx="238">
                  <c:v>1.7006832244992256</c:v>
                </c:pt>
                <c:pt idx="239">
                  <c:v>1.6961655884981155</c:v>
                </c:pt>
                <c:pt idx="240">
                  <c:v>1.691666837632656</c:v>
                </c:pt>
                <c:pt idx="241">
                  <c:v>1.6871961352229119</c:v>
                </c:pt>
                <c:pt idx="242">
                  <c:v>1.6827610260248185</c:v>
                </c:pt>
                <c:pt idx="243">
                  <c:v>1.6783352434635161</c:v>
                </c:pt>
                <c:pt idx="244">
                  <c:v>1.6739512965083123</c:v>
                </c:pt>
                <c:pt idx="245">
                  <c:v>1.6695560240745544</c:v>
                </c:pt>
                <c:pt idx="246">
                  <c:v>1.6652057680487633</c:v>
                </c:pt>
                <c:pt idx="247">
                  <c:v>1.6608356890082359</c:v>
                </c:pt>
                <c:pt idx="248">
                  <c:v>1.6565327802300454</c:v>
                </c:pt>
                <c:pt idx="249">
                  <c:v>1.6522538468241692</c:v>
                </c:pt>
                <c:pt idx="250">
                  <c:v>1.6480037045478821</c:v>
                </c:pt>
                <c:pt idx="251">
                  <c:v>1.6437362921237946</c:v>
                </c:pt>
                <c:pt idx="252">
                  <c:v>1.6395178955793381</c:v>
                </c:pt>
                <c:pt idx="253">
                  <c:v>1.6353200262784957</c:v>
                </c:pt>
                <c:pt idx="254">
                  <c:v>1.6311681306362151</c:v>
                </c:pt>
                <c:pt idx="255">
                  <c:v>1.6269955146312713</c:v>
                </c:pt>
                <c:pt idx="256">
                  <c:v>1.6228470671176911</c:v>
                </c:pt>
                <c:pt idx="257">
                  <c:v>1.6187471094727517</c:v>
                </c:pt>
                <c:pt idx="258">
                  <c:v>1.6146578210592271</c:v>
                </c:pt>
                <c:pt idx="259">
                  <c:v>1.6105668511986733</c:v>
                </c:pt>
                <c:pt idx="260">
                  <c:v>1.6065252935886383</c:v>
                </c:pt>
                <c:pt idx="261">
                  <c:v>1.6025148925185204</c:v>
                </c:pt>
                <c:pt idx="262">
                  <c:v>1.5985253670811652</c:v>
                </c:pt>
                <c:pt idx="263">
                  <c:v>1.5945013412833213</c:v>
                </c:pt>
                <c:pt idx="264">
                  <c:v>1.5905620154738427</c:v>
                </c:pt>
                <c:pt idx="265">
                  <c:v>1.5865918591618537</c:v>
                </c:pt>
                <c:pt idx="266">
                  <c:v>1.5826914143562316</c:v>
                </c:pt>
                <c:pt idx="267">
                  <c:v>1.5787598568201064</c:v>
                </c:pt>
                <c:pt idx="268">
                  <c:v>1.5748611298203468</c:v>
                </c:pt>
                <c:pt idx="269">
                  <c:v>1.5709962958097459</c:v>
                </c:pt>
                <c:pt idx="270">
                  <c:v>1.567154867053032</c:v>
                </c:pt>
                <c:pt idx="271">
                  <c:v>1.5633354364335537</c:v>
                </c:pt>
                <c:pt idx="272">
                  <c:v>1.5595390036702157</c:v>
                </c:pt>
                <c:pt idx="273">
                  <c:v>1.5557269380986691</c:v>
                </c:pt>
                <c:pt idx="274">
                  <c:v>1.5519556003808974</c:v>
                </c:pt>
                <c:pt idx="275">
                  <c:v>1.5482001572847366</c:v>
                </c:pt>
                <c:pt idx="276">
                  <c:v>1.5444666324555874</c:v>
                </c:pt>
                <c:pt idx="277">
                  <c:v>1.5407485561072827</c:v>
                </c:pt>
                <c:pt idx="278">
                  <c:v>1.5370426023006438</c:v>
                </c:pt>
                <c:pt idx="279">
                  <c:v>1.5333697375655175</c:v>
                </c:pt>
                <c:pt idx="280">
                  <c:v>1.5297000744938851</c:v>
                </c:pt>
                <c:pt idx="281">
                  <c:v>1.5260365565121174</c:v>
                </c:pt>
                <c:pt idx="282">
                  <c:v>1.5224079474806786</c:v>
                </c:pt>
                <c:pt idx="283">
                  <c:v>1.5187936644256115</c:v>
                </c:pt>
                <c:pt idx="284">
                  <c:v>1.5151942515373229</c:v>
                </c:pt>
                <c:pt idx="285">
                  <c:v>1.5116308076679708</c:v>
                </c:pt>
                <c:pt idx="286">
                  <c:v>1.5080437973141669</c:v>
                </c:pt>
                <c:pt idx="287">
                  <c:v>1.5045177881419658</c:v>
                </c:pt>
                <c:pt idx="288">
                  <c:v>1.5009718504548073</c:v>
                </c:pt>
                <c:pt idx="289">
                  <c:v>1.4974863903224469</c:v>
                </c:pt>
                <c:pt idx="290">
                  <c:v>1.4939888194203377</c:v>
                </c:pt>
                <c:pt idx="291">
                  <c:v>1.4904901392757892</c:v>
                </c:pt>
                <c:pt idx="292">
                  <c:v>1.487042497843504</c:v>
                </c:pt>
                <c:pt idx="293">
                  <c:v>1.4836235655844212</c:v>
                </c:pt>
                <c:pt idx="294">
                  <c:v>1.4801799866557122</c:v>
                </c:pt>
                <c:pt idx="295">
                  <c:v>1.4767541928589345</c:v>
                </c:pt>
                <c:pt idx="296">
                  <c:v>1.4733617517352104</c:v>
                </c:pt>
                <c:pt idx="297">
                  <c:v>1.4699727354943752</c:v>
                </c:pt>
                <c:pt idx="298">
                  <c:v>1.4666027796268464</c:v>
                </c:pt>
                <c:pt idx="299">
                  <c:v>1.4632557088136673</c:v>
                </c:pt>
                <c:pt idx="300">
                  <c:v>1.4599280442297458</c:v>
                </c:pt>
                <c:pt idx="301">
                  <c:v>1.4566057287156582</c:v>
                </c:pt>
                <c:pt idx="302">
                  <c:v>1.4532814994454384</c:v>
                </c:pt>
                <c:pt idx="303">
                  <c:v>1.4500175344944</c:v>
                </c:pt>
                <c:pt idx="304">
                  <c:v>1.4467175906896592</c:v>
                </c:pt>
                <c:pt idx="305">
                  <c:v>1.4434547786414624</c:v>
                </c:pt>
                <c:pt idx="306">
                  <c:v>1.4401901437342166</c:v>
                </c:pt>
                <c:pt idx="307">
                  <c:v>1.4369750177860261</c:v>
                </c:pt>
                <c:pt idx="308">
                  <c:v>1.4337471327185631</c:v>
                </c:pt>
                <c:pt idx="309">
                  <c:v>1.4305414408445358</c:v>
                </c:pt>
                <c:pt idx="310">
                  <c:v>1.427355867922306</c:v>
                </c:pt>
                <c:pt idx="311">
                  <c:v>1.4241872838139533</c:v>
                </c:pt>
                <c:pt idx="312">
                  <c:v>1.4210200399160384</c:v>
                </c:pt>
                <c:pt idx="313">
                  <c:v>1.4178797887265682</c:v>
                </c:pt>
                <c:pt idx="314">
                  <c:v>1.4147372889518737</c:v>
                </c:pt>
                <c:pt idx="315">
                  <c:v>1.4116063852608205</c:v>
                </c:pt>
                <c:pt idx="316">
                  <c:v>1.4085095134377479</c:v>
                </c:pt>
                <c:pt idx="317">
                  <c:v>1.4054096345603466</c:v>
                </c:pt>
                <c:pt idx="318">
                  <c:v>1.402347701638937</c:v>
                </c:pt>
                <c:pt idx="319">
                  <c:v>1.3992614839971065</c:v>
                </c:pt>
                <c:pt idx="320">
                  <c:v>1.3962053531408309</c:v>
                </c:pt>
                <c:pt idx="321">
                  <c:v>1.3931573088467122</c:v>
                </c:pt>
                <c:pt idx="322">
                  <c:v>1.3901203913986684</c:v>
                </c:pt>
                <c:pt idx="323">
                  <c:v>1.387118111550808</c:v>
                </c:pt>
                <c:pt idx="324">
                  <c:v>1.3841082651913166</c:v>
                </c:pt>
                <c:pt idx="325">
                  <c:v>1.3811258408427238</c:v>
                </c:pt>
                <c:pt idx="326">
                  <c:v>1.3781435889005662</c:v>
                </c:pt>
                <c:pt idx="327">
                  <c:v>1.3751645462214948</c:v>
                </c:pt>
                <c:pt idx="328">
                  <c:v>1.3722135087847709</c:v>
                </c:pt>
                <c:pt idx="329">
                  <c:v>1.3692777653038501</c:v>
                </c:pt>
                <c:pt idx="330">
                  <c:v>1.3663345353305341</c:v>
                </c:pt>
                <c:pt idx="331">
                  <c:v>1.3634353590011596</c:v>
                </c:pt>
                <c:pt idx="332">
                  <c:v>1.3605190342664719</c:v>
                </c:pt>
                <c:pt idx="333">
                  <c:v>1.3576236413419247</c:v>
                </c:pt>
                <c:pt idx="334">
                  <c:v>1.3547314938902855</c:v>
                </c:pt>
                <c:pt idx="335">
                  <c:v>1.351879255771637</c:v>
                </c:pt>
                <c:pt idx="336">
                  <c:v>1.3490078786015511</c:v>
                </c:pt>
                <c:pt idx="337">
                  <c:v>1.3461632926762104</c:v>
                </c:pt>
                <c:pt idx="338">
                  <c:v>1.3433306309580804</c:v>
                </c:pt>
                <c:pt idx="339">
                  <c:v>1.3405021466314793</c:v>
                </c:pt>
                <c:pt idx="340">
                  <c:v>1.3376803492009639</c:v>
                </c:pt>
                <c:pt idx="341">
                  <c:v>1.3348895759880544</c:v>
                </c:pt>
                <c:pt idx="342">
                  <c:v>1.3320997147262097</c:v>
                </c:pt>
                <c:pt idx="343">
                  <c:v>1.3293132838606834</c:v>
                </c:pt>
                <c:pt idx="344">
                  <c:v>1.3265415787696839</c:v>
                </c:pt>
                <c:pt idx="345">
                  <c:v>1.3237907138466836</c:v>
                </c:pt>
                <c:pt idx="346">
                  <c:v>1.3210573084652424</c:v>
                </c:pt>
                <c:pt idx="347">
                  <c:v>1.3183141201734543</c:v>
                </c:pt>
                <c:pt idx="348">
                  <c:v>1.3155895049870014</c:v>
                </c:pt>
                <c:pt idx="349">
                  <c:v>1.31286954626441</c:v>
                </c:pt>
                <c:pt idx="350">
                  <c:v>1.310174195766449</c:v>
                </c:pt>
                <c:pt idx="351">
                  <c:v>1.3074668864905834</c:v>
                </c:pt>
                <c:pt idx="352">
                  <c:v>1.3047850032150745</c:v>
                </c:pt>
                <c:pt idx="353">
                  <c:v>1.3021290500462055</c:v>
                </c:pt>
                <c:pt idx="354">
                  <c:v>1.2994539634883404</c:v>
                </c:pt>
                <c:pt idx="355">
                  <c:v>1.2967926755547523</c:v>
                </c:pt>
                <c:pt idx="356">
                  <c:v>1.2941587918996811</c:v>
                </c:pt>
                <c:pt idx="357">
                  <c:v>1.2915339079499244</c:v>
                </c:pt>
                <c:pt idx="358">
                  <c:v>1.288888958543539</c:v>
                </c:pt>
                <c:pt idx="359">
                  <c:v>1.2862758556008338</c:v>
                </c:pt>
                <c:pt idx="360">
                  <c:v>1.2837042070925235</c:v>
                </c:pt>
                <c:pt idx="361">
                  <c:v>1.2810923692584038</c:v>
                </c:pt>
                <c:pt idx="362">
                  <c:v>1.2785037136077881</c:v>
                </c:pt>
                <c:pt idx="363">
                  <c:v>1.2759276580810548</c:v>
                </c:pt>
                <c:pt idx="364">
                  <c:v>1.2733674933016301</c:v>
                </c:pt>
                <c:pt idx="365">
                  <c:v>1.2708119453489781</c:v>
                </c:pt>
                <c:pt idx="366">
                  <c:v>1.2682759062945843</c:v>
                </c:pt>
                <c:pt idx="367">
                  <c:v>1.2657425618171692</c:v>
                </c:pt>
                <c:pt idx="368">
                  <c:v>1.2631972789764405</c:v>
                </c:pt>
                <c:pt idx="369">
                  <c:v>1.2606934635341167</c:v>
                </c:pt>
                <c:pt idx="370">
                  <c:v>1.2581897068023682</c:v>
                </c:pt>
                <c:pt idx="371">
                  <c:v>1.2556780768930913</c:v>
                </c:pt>
                <c:pt idx="372">
                  <c:v>1.2532009491324425</c:v>
                </c:pt>
                <c:pt idx="373">
                  <c:v>1.2507064911723136</c:v>
                </c:pt>
                <c:pt idx="374">
                  <c:v>1.2482408528029918</c:v>
                </c:pt>
                <c:pt idx="375">
                  <c:v>1.2457730202376842</c:v>
                </c:pt>
                <c:pt idx="376">
                  <c:v>1.2433186450600624</c:v>
                </c:pt>
                <c:pt idx="377">
                  <c:v>1.240882710814476</c:v>
                </c:pt>
                <c:pt idx="378">
                  <c:v>1.2384302984178066</c:v>
                </c:pt>
                <c:pt idx="379">
                  <c:v>1.2360234783589841</c:v>
                </c:pt>
                <c:pt idx="380">
                  <c:v>1.233589012771845</c:v>
                </c:pt>
                <c:pt idx="381">
                  <c:v>1.231179410815239</c:v>
                </c:pt>
                <c:pt idx="382">
                  <c:v>1.228775918930769</c:v>
                </c:pt>
                <c:pt idx="383">
                  <c:v>1.2263976453244687</c:v>
                </c:pt>
                <c:pt idx="384">
                  <c:v>1.2239989916980267</c:v>
                </c:pt>
                <c:pt idx="385">
                  <c:v>1.2215962007641792</c:v>
                </c:pt>
                <c:pt idx="386">
                  <c:v>1.2192438694834709</c:v>
                </c:pt>
                <c:pt idx="387">
                  <c:v>1.2168879468739033</c:v>
                </c:pt>
                <c:pt idx="388">
                  <c:v>1.2145418465137481</c:v>
                </c:pt>
                <c:pt idx="389">
                  <c:v>1.2121921487152576</c:v>
                </c:pt>
                <c:pt idx="390">
                  <c:v>1.2098581832647324</c:v>
                </c:pt>
                <c:pt idx="391">
                  <c:v>1.2075275872647762</c:v>
                </c:pt>
                <c:pt idx="392">
                  <c:v>1.2051935106515885</c:v>
                </c:pt>
                <c:pt idx="393">
                  <c:v>1.2028872004151345</c:v>
                </c:pt>
                <c:pt idx="394">
                  <c:v>1.200580121576786</c:v>
                </c:pt>
                <c:pt idx="395">
                  <c:v>1.1982797174155713</c:v>
                </c:pt>
                <c:pt idx="396">
                  <c:v>1.1959995341300964</c:v>
                </c:pt>
                <c:pt idx="397">
                  <c:v>1.1937189397215844</c:v>
                </c:pt>
                <c:pt idx="398">
                  <c:v>1.1914515627920628</c:v>
                </c:pt>
                <c:pt idx="399">
                  <c:v>1.1891736739873886</c:v>
                </c:pt>
                <c:pt idx="400">
                  <c:v>1.186921206265688</c:v>
                </c:pt>
                <c:pt idx="401">
                  <c:v>1.1846685801446437</c:v>
                </c:pt>
                <c:pt idx="402">
                  <c:v>1.1824267765134573</c:v>
                </c:pt>
                <c:pt idx="403">
                  <c:v>1.1801804946362973</c:v>
                </c:pt>
                <c:pt idx="404">
                  <c:v>1.1779596722871064</c:v>
                </c:pt>
                <c:pt idx="405">
                  <c:v>1.1757357887178659</c:v>
                </c:pt>
                <c:pt idx="406">
                  <c:v>1.173516389504075</c:v>
                </c:pt>
                <c:pt idx="407">
                  <c:v>1.1713067379593849</c:v>
                </c:pt>
                <c:pt idx="408">
                  <c:v>1.169115045890212</c:v>
                </c:pt>
                <c:pt idx="409">
                  <c:v>1.1669150239229202</c:v>
                </c:pt>
                <c:pt idx="410">
                  <c:v>1.1647385883331298</c:v>
                </c:pt>
                <c:pt idx="411">
                  <c:v>1.162558386772871</c:v>
                </c:pt>
                <c:pt idx="412">
                  <c:v>1.1603925915807485</c:v>
                </c:pt>
                <c:pt idx="413">
                  <c:v>1.1582170129567384</c:v>
                </c:pt>
                <c:pt idx="414">
                  <c:v>1.1560607085376977</c:v>
                </c:pt>
                <c:pt idx="415">
                  <c:v>1.153903820514679</c:v>
                </c:pt>
                <c:pt idx="416">
                  <c:v>1.1517654762417078</c:v>
                </c:pt>
                <c:pt idx="417">
                  <c:v>1.1496114221215248</c:v>
                </c:pt>
                <c:pt idx="418">
                  <c:v>1.1474829917401075</c:v>
                </c:pt>
                <c:pt idx="419">
                  <c:v>1.1453681918978691</c:v>
                </c:pt>
                <c:pt idx="420">
                  <c:v>1.1432473949342965</c:v>
                </c:pt>
                <c:pt idx="421">
                  <c:v>1.1411323915421963</c:v>
                </c:pt>
                <c:pt idx="422">
                  <c:v>1.1390332946181296</c:v>
                </c:pt>
                <c:pt idx="423">
                  <c:v>1.1369298577308655</c:v>
                </c:pt>
                <c:pt idx="424">
                  <c:v>1.1348409316688777</c:v>
                </c:pt>
                <c:pt idx="425">
                  <c:v>1.1327490327507257</c:v>
                </c:pt>
                <c:pt idx="426">
                  <c:v>1.1306670118123292</c:v>
                </c:pt>
                <c:pt idx="427">
                  <c:v>1.1286016681790352</c:v>
                </c:pt>
                <c:pt idx="428">
                  <c:v>1.1265433004498482</c:v>
                </c:pt>
                <c:pt idx="429">
                  <c:v>1.1244658005982637</c:v>
                </c:pt>
                <c:pt idx="430">
                  <c:v>1.1224285448342561</c:v>
                </c:pt>
                <c:pt idx="431">
                  <c:v>1.12038345977664</c:v>
                </c:pt>
                <c:pt idx="432">
                  <c:v>1.1183462642133235</c:v>
                </c:pt>
                <c:pt idx="433">
                  <c:v>1.1163104045391083</c:v>
                </c:pt>
                <c:pt idx="434">
                  <c:v>1.1142710237950086</c:v>
                </c:pt>
                <c:pt idx="435">
                  <c:v>1.1122511311620473</c:v>
                </c:pt>
                <c:pt idx="436">
                  <c:v>1.1102271027863027</c:v>
                </c:pt>
                <c:pt idx="437">
                  <c:v>1.1082256100326777</c:v>
                </c:pt>
                <c:pt idx="438">
                  <c:v>1.1062189288437367</c:v>
                </c:pt>
                <c:pt idx="439">
                  <c:v>1.1042218922823668</c:v>
                </c:pt>
                <c:pt idx="440">
                  <c:v>1.1022360109537841</c:v>
                </c:pt>
                <c:pt idx="441">
                  <c:v>1.1002400256693363</c:v>
                </c:pt>
                <c:pt idx="442">
                  <c:v>1.0982667347043753</c:v>
                </c:pt>
                <c:pt idx="443">
                  <c:v>1.0962806950509547</c:v>
                </c:pt>
                <c:pt idx="444">
                  <c:v>1.0943057686835527</c:v>
                </c:pt>
                <c:pt idx="445">
                  <c:v>1.0923589915037155</c:v>
                </c:pt>
                <c:pt idx="446">
                  <c:v>1.0904030536860227</c:v>
                </c:pt>
                <c:pt idx="447">
                  <c:v>1.0884382516890765</c:v>
                </c:pt>
                <c:pt idx="448">
                  <c:v>1.0865040731430053</c:v>
                </c:pt>
                <c:pt idx="449">
                  <c:v>1.0845547679811716</c:v>
                </c:pt>
                <c:pt idx="450">
                  <c:v>1.0826271189004182</c:v>
                </c:pt>
                <c:pt idx="451">
                  <c:v>1.0806866127997636</c:v>
                </c:pt>
                <c:pt idx="452">
                  <c:v>1.0787670671194791</c:v>
                </c:pt>
                <c:pt idx="453">
                  <c:v>1.0768560868501664</c:v>
                </c:pt>
                <c:pt idx="454">
                  <c:v>1.0749390959739684</c:v>
                </c:pt>
                <c:pt idx="455">
                  <c:v>1.0730334156006576</c:v>
                </c:pt>
                <c:pt idx="456">
                  <c:v>1.0711279581487179</c:v>
                </c:pt>
                <c:pt idx="457">
                  <c:v>1.0692259544134139</c:v>
                </c:pt>
                <c:pt idx="458">
                  <c:v>1.067346465960145</c:v>
                </c:pt>
                <c:pt idx="459">
                  <c:v>1.0654551418870688</c:v>
                </c:pt>
                <c:pt idx="460">
                  <c:v>1.0635612574964761</c:v>
                </c:pt>
                <c:pt idx="461">
                  <c:v>1.0617077085375786</c:v>
                </c:pt>
                <c:pt idx="462">
                  <c:v>1.0598268286138772</c:v>
                </c:pt>
                <c:pt idx="463">
                  <c:v>1.0579628072679044</c:v>
                </c:pt>
                <c:pt idx="464">
                  <c:v>1.0560993774980307</c:v>
                </c:pt>
                <c:pt idx="465">
                  <c:v>1.0542491003125907</c:v>
                </c:pt>
                <c:pt idx="466">
                  <c:v>1.052389172539115</c:v>
                </c:pt>
                <c:pt idx="467">
                  <c:v>1.0505476088821888</c:v>
                </c:pt>
                <c:pt idx="468">
                  <c:v>1.0487039968371392</c:v>
                </c:pt>
                <c:pt idx="469">
                  <c:v>1.0468814600259067</c:v>
                </c:pt>
                <c:pt idx="470">
                  <c:v>1.0450493156164884</c:v>
                </c:pt>
                <c:pt idx="471">
                  <c:v>1.0432332815229892</c:v>
                </c:pt>
                <c:pt idx="472">
                  <c:v>1.0414056756347418</c:v>
                </c:pt>
                <c:pt idx="473">
                  <c:v>1.0395985576510429</c:v>
                </c:pt>
                <c:pt idx="474">
                  <c:v>1.0377857146412135</c:v>
                </c:pt>
                <c:pt idx="475">
                  <c:v>1.0359751218557358</c:v>
                </c:pt>
                <c:pt idx="476">
                  <c:v>1.0341736754029989</c:v>
                </c:pt>
                <c:pt idx="477">
                  <c:v>1.0323899699002503</c:v>
                </c:pt>
                <c:pt idx="478">
                  <c:v>1.030596273317933</c:v>
                </c:pt>
                <c:pt idx="479">
                  <c:v>1.0288074532151221</c:v>
                </c:pt>
                <c:pt idx="480">
                  <c:v>1.0270264457911253</c:v>
                </c:pt>
                <c:pt idx="481">
                  <c:v>1.0252459502220155</c:v>
                </c:pt>
                <c:pt idx="482">
                  <c:v>1.023483089506626</c:v>
                </c:pt>
                <c:pt idx="483">
                  <c:v>1.0217186231166124</c:v>
                </c:pt>
                <c:pt idx="484">
                  <c:v>1.0199494908005</c:v>
                </c:pt>
                <c:pt idx="485">
                  <c:v>1.0181902480870486</c:v>
                </c:pt>
                <c:pt idx="486">
                  <c:v>1.0164410798996686</c:v>
                </c:pt>
                <c:pt idx="487">
                  <c:v>1.0146915438026189</c:v>
                </c:pt>
                <c:pt idx="488">
                  <c:v>1.0129353843629361</c:v>
                </c:pt>
                <c:pt idx="489">
                  <c:v>1.0112142139673232</c:v>
                </c:pt>
                <c:pt idx="490">
                  <c:v>1.0094797290116548</c:v>
                </c:pt>
                <c:pt idx="491">
                  <c:v>1.0077399992197753</c:v>
                </c:pt>
                <c:pt idx="492">
                  <c:v>1.0060202343761921</c:v>
                </c:pt>
                <c:pt idx="493">
                  <c:v>1.0043081422895193</c:v>
                </c:pt>
                <c:pt idx="494">
                  <c:v>1.0025750825554132</c:v>
                </c:pt>
                <c:pt idx="495">
                  <c:v>1.0008677037805318</c:v>
                </c:pt>
                <c:pt idx="496">
                  <c:v>0.99915846452116963</c:v>
                </c:pt>
                <c:pt idx="497">
                  <c:v>0.99746390923857686</c:v>
                </c:pt>
                <c:pt idx="498">
                  <c:v>0.99574601396918294</c:v>
                </c:pt>
                <c:pt idx="499">
                  <c:v>0.99407273627817627</c:v>
                </c:pt>
                <c:pt idx="500">
                  <c:v>0.99237519048154355</c:v>
                </c:pt>
                <c:pt idx="501">
                  <c:v>0.9906856749951839</c:v>
                </c:pt>
                <c:pt idx="502">
                  <c:v>0.98901231184601779</c:v>
                </c:pt>
                <c:pt idx="503">
                  <c:v>0.98733279131352902</c:v>
                </c:pt>
                <c:pt idx="504">
                  <c:v>0.98565648131072525</c:v>
                </c:pt>
                <c:pt idx="505">
                  <c:v>0.98399195730686184</c:v>
                </c:pt>
                <c:pt idx="506">
                  <c:v>0.98231749512255195</c:v>
                </c:pt>
                <c:pt idx="507">
                  <c:v>0.9806614893674851</c:v>
                </c:pt>
                <c:pt idx="508">
                  <c:v>0.97900424122810359</c:v>
                </c:pt>
                <c:pt idx="509">
                  <c:v>0.97734690420329573</c:v>
                </c:pt>
                <c:pt idx="510">
                  <c:v>0.97570308692753316</c:v>
                </c:pt>
                <c:pt idx="511">
                  <c:v>0.97406058564782139</c:v>
                </c:pt>
                <c:pt idx="512">
                  <c:v>0.97242407672107223</c:v>
                </c:pt>
                <c:pt idx="513">
                  <c:v>0.97077706724405288</c:v>
                </c:pt>
                <c:pt idx="514">
                  <c:v>0.9691448618471622</c:v>
                </c:pt>
                <c:pt idx="515">
                  <c:v>0.96751519329845903</c:v>
                </c:pt>
                <c:pt idx="516">
                  <c:v>0.96589956909418107</c:v>
                </c:pt>
                <c:pt idx="517">
                  <c:v>0.96427846774458881</c:v>
                </c:pt>
                <c:pt idx="518">
                  <c:v>0.96265429563820359</c:v>
                </c:pt>
                <c:pt idx="519">
                  <c:v>0.9610460755974054</c:v>
                </c:pt>
                <c:pt idx="520">
                  <c:v>0.95943658053874969</c:v>
                </c:pt>
                <c:pt idx="521">
                  <c:v>0.95783170871436596</c:v>
                </c:pt>
                <c:pt idx="522">
                  <c:v>0.95624015927314754</c:v>
                </c:pt>
                <c:pt idx="523">
                  <c:v>0.95463076218962672</c:v>
                </c:pt>
                <c:pt idx="524">
                  <c:v>0.95305706448853011</c:v>
                </c:pt>
                <c:pt idx="525">
                  <c:v>0.9514524772763252</c:v>
                </c:pt>
                <c:pt idx="526">
                  <c:v>0.94986176662147048</c:v>
                </c:pt>
                <c:pt idx="527">
                  <c:v>0.94828374654054637</c:v>
                </c:pt>
                <c:pt idx="528">
                  <c:v>0.94671498961746692</c:v>
                </c:pt>
                <c:pt idx="529">
                  <c:v>0.9451393238455057</c:v>
                </c:pt>
                <c:pt idx="530">
                  <c:v>0.94356639213860038</c:v>
                </c:pt>
                <c:pt idx="531">
                  <c:v>0.94200560703873637</c:v>
                </c:pt>
                <c:pt idx="532">
                  <c:v>0.94043979778885844</c:v>
                </c:pt>
                <c:pt idx="533">
                  <c:v>0.93887772507965561</c:v>
                </c:pt>
                <c:pt idx="534">
                  <c:v>0.93732276663184166</c:v>
                </c:pt>
                <c:pt idx="535">
                  <c:v>0.93577195346355435</c:v>
                </c:pt>
                <c:pt idx="536">
                  <c:v>0.93422621734440325</c:v>
                </c:pt>
                <c:pt idx="537">
                  <c:v>0.93268021605908868</c:v>
                </c:pt>
                <c:pt idx="538">
                  <c:v>0.93113774254918102</c:v>
                </c:pt>
                <c:pt idx="539">
                  <c:v>0.92960016861557959</c:v>
                </c:pt>
                <c:pt idx="540">
                  <c:v>0.92807170800864691</c:v>
                </c:pt>
                <c:pt idx="541">
                  <c:v>0.92654293753206729</c:v>
                </c:pt>
                <c:pt idx="542">
                  <c:v>0.92500747114419934</c:v>
                </c:pt>
                <c:pt idx="543">
                  <c:v>0.92348510950803753</c:v>
                </c:pt>
                <c:pt idx="544">
                  <c:v>0.92196477949619293</c:v>
                </c:pt>
                <c:pt idx="545">
                  <c:v>0.92045141048729417</c:v>
                </c:pt>
                <c:pt idx="546">
                  <c:v>0.91893533021211626</c:v>
                </c:pt>
                <c:pt idx="547">
                  <c:v>0.91744136571884161</c:v>
                </c:pt>
                <c:pt idx="548">
                  <c:v>0.91592606604099269</c:v>
                </c:pt>
                <c:pt idx="549">
                  <c:v>0.91442925497889516</c:v>
                </c:pt>
                <c:pt idx="550">
                  <c:v>0.91292536541819569</c:v>
                </c:pt>
                <c:pt idx="551">
                  <c:v>0.91143164061009885</c:v>
                </c:pt>
                <c:pt idx="552">
                  <c:v>0.90993627905845642</c:v>
                </c:pt>
                <c:pt idx="553">
                  <c:v>0.90844194553792479</c:v>
                </c:pt>
                <c:pt idx="554">
                  <c:v>0.90696412503719326</c:v>
                </c:pt>
                <c:pt idx="555">
                  <c:v>0.90548174649477009</c:v>
                </c:pt>
                <c:pt idx="556">
                  <c:v>0.90400560922920703</c:v>
                </c:pt>
                <c:pt idx="557">
                  <c:v>0.90253058776259421</c:v>
                </c:pt>
                <c:pt idx="558">
                  <c:v>0.90105561956763269</c:v>
                </c:pt>
                <c:pt idx="559">
                  <c:v>0.89959257155656813</c:v>
                </c:pt>
                <c:pt idx="560">
                  <c:v>0.89812239993363618</c:v>
                </c:pt>
                <c:pt idx="561">
                  <c:v>0.89665861830115323</c:v>
                </c:pt>
                <c:pt idx="562">
                  <c:v>0.89519530359655619</c:v>
                </c:pt>
                <c:pt idx="563">
                  <c:v>0.89374828547239304</c:v>
                </c:pt>
                <c:pt idx="564">
                  <c:v>0.89229616425931457</c:v>
                </c:pt>
                <c:pt idx="565">
                  <c:v>0.89084292259067299</c:v>
                </c:pt>
                <c:pt idx="566">
                  <c:v>0.88939955189824105</c:v>
                </c:pt>
                <c:pt idx="567">
                  <c:v>0.88795948345214126</c:v>
                </c:pt>
                <c:pt idx="568">
                  <c:v>0.88652414556592707</c:v>
                </c:pt>
                <c:pt idx="569">
                  <c:v>0.88508064679801468</c:v>
                </c:pt>
                <c:pt idx="570">
                  <c:v>0.88364727824926381</c:v>
                </c:pt>
                <c:pt idx="571">
                  <c:v>0.88221755839884286</c:v>
                </c:pt>
                <c:pt idx="572">
                  <c:v>0.88078946527093649</c:v>
                </c:pt>
                <c:pt idx="573">
                  <c:v>0.87937268164008853</c:v>
                </c:pt>
                <c:pt idx="574">
                  <c:v>0.87794046834111217</c:v>
                </c:pt>
                <c:pt idx="575">
                  <c:v>0.87653568290174011</c:v>
                </c:pt>
                <c:pt idx="576">
                  <c:v>0.87510985691100363</c:v>
                </c:pt>
                <c:pt idx="577">
                  <c:v>0.87370494436472657</c:v>
                </c:pt>
                <c:pt idx="578">
                  <c:v>0.87229544498026368</c:v>
                </c:pt>
                <c:pt idx="579">
                  <c:v>0.87088726483285428</c:v>
                </c:pt>
                <c:pt idx="580">
                  <c:v>0.86948746316134928</c:v>
                </c:pt>
                <c:pt idx="581">
                  <c:v>0.86809088725596661</c:v>
                </c:pt>
                <c:pt idx="582">
                  <c:v>0.866696291193366</c:v>
                </c:pt>
                <c:pt idx="583">
                  <c:v>0.86530174806714055</c:v>
                </c:pt>
                <c:pt idx="584">
                  <c:v>0.8639060970768333</c:v>
                </c:pt>
                <c:pt idx="585">
                  <c:v>0.8625243330746889</c:v>
                </c:pt>
                <c:pt idx="586">
                  <c:v>0.86114862252026791</c:v>
                </c:pt>
                <c:pt idx="587">
                  <c:v>0.85975889530032878</c:v>
                </c:pt>
                <c:pt idx="588">
                  <c:v>0.85838667750358577</c:v>
                </c:pt>
                <c:pt idx="589">
                  <c:v>0.85700984593480822</c:v>
                </c:pt>
                <c:pt idx="590">
                  <c:v>0.85563575677573678</c:v>
                </c:pt>
                <c:pt idx="591">
                  <c:v>0.85426805336028333</c:v>
                </c:pt>
                <c:pt idx="592">
                  <c:v>0.85290848832577471</c:v>
                </c:pt>
                <c:pt idx="593">
                  <c:v>0.85153452403843399</c:v>
                </c:pt>
                <c:pt idx="594">
                  <c:v>0.85017833229154349</c:v>
                </c:pt>
                <c:pt idx="595">
                  <c:v>0.8488194100558758</c:v>
                </c:pt>
                <c:pt idx="596">
                  <c:v>0.84747279599308967</c:v>
                </c:pt>
                <c:pt idx="597">
                  <c:v>0.8461133629828691</c:v>
                </c:pt>
                <c:pt idx="598">
                  <c:v>0.84476305004209284</c:v>
                </c:pt>
                <c:pt idx="599">
                  <c:v>0.84342050675302749</c:v>
                </c:pt>
                <c:pt idx="600">
                  <c:v>0.84208045404404397</c:v>
                </c:pt>
                <c:pt idx="601">
                  <c:v>0.84072776105254887</c:v>
                </c:pt>
                <c:pt idx="602">
                  <c:v>0.83937976185232399</c:v>
                </c:pt>
                <c:pt idx="603">
                  <c:v>0.83805593926459554</c:v>
                </c:pt>
                <c:pt idx="604">
                  <c:v>0.83672011699527504</c:v>
                </c:pt>
                <c:pt idx="605">
                  <c:v>0.835394029840827</c:v>
                </c:pt>
                <c:pt idx="606">
                  <c:v>0.83406696889549492</c:v>
                </c:pt>
                <c:pt idx="607">
                  <c:v>0.8327446929737925</c:v>
                </c:pt>
                <c:pt idx="608">
                  <c:v>0.83142799511551857</c:v>
                </c:pt>
                <c:pt idx="609">
                  <c:v>0.83009375128895047</c:v>
                </c:pt>
                <c:pt idx="610">
                  <c:v>0.82879051651805635</c:v>
                </c:pt>
                <c:pt idx="611">
                  <c:v>0.82747619602829214</c:v>
                </c:pt>
                <c:pt idx="612">
                  <c:v>0.82616198867559432</c:v>
                </c:pt>
                <c:pt idx="613">
                  <c:v>0.8248587331175804</c:v>
                </c:pt>
                <c:pt idx="614">
                  <c:v>0.82354948729276656</c:v>
                </c:pt>
                <c:pt idx="615">
                  <c:v>0.8222509013488889</c:v>
                </c:pt>
                <c:pt idx="616">
                  <c:v>0.82094620332121848</c:v>
                </c:pt>
                <c:pt idx="617">
                  <c:v>0.81965250786393884</c:v>
                </c:pt>
                <c:pt idx="618">
                  <c:v>0.81836524900048968</c:v>
                </c:pt>
                <c:pt idx="619">
                  <c:v>0.81706883650273088</c:v>
                </c:pt>
                <c:pt idx="620">
                  <c:v>0.81577975258231161</c:v>
                </c:pt>
                <c:pt idx="621">
                  <c:v>0.81449522789567708</c:v>
                </c:pt>
                <c:pt idx="622">
                  <c:v>0.81320523876696826</c:v>
                </c:pt>
                <c:pt idx="623">
                  <c:v>0.81192257616668939</c:v>
                </c:pt>
                <c:pt idx="624">
                  <c:v>0.81064469814300533</c:v>
                </c:pt>
                <c:pt idx="625">
                  <c:v>0.80937059748917817</c:v>
                </c:pt>
                <c:pt idx="626">
                  <c:v>0.80810552299022675</c:v>
                </c:pt>
                <c:pt idx="627">
                  <c:v>0.8068244948983192</c:v>
                </c:pt>
                <c:pt idx="628">
                  <c:v>0.80555480804294344</c:v>
                </c:pt>
                <c:pt idx="629">
                  <c:v>0.80429795667529103</c:v>
                </c:pt>
                <c:pt idx="630">
                  <c:v>0.80302469760179518</c:v>
                </c:pt>
                <c:pt idx="631">
                  <c:v>0.80176882367581126</c:v>
                </c:pt>
                <c:pt idx="632">
                  <c:v>0.80051418084651227</c:v>
                </c:pt>
                <c:pt idx="633">
                  <c:v>0.79925573330372568</c:v>
                </c:pt>
                <c:pt idx="634">
                  <c:v>0.79801064889878037</c:v>
                </c:pt>
                <c:pt idx="635">
                  <c:v>0.79673867456614966</c:v>
                </c:pt>
                <c:pt idx="636">
                  <c:v>0.79549544055014854</c:v>
                </c:pt>
                <c:pt idx="637">
                  <c:v>0.79426290687173606</c:v>
                </c:pt>
                <c:pt idx="638">
                  <c:v>0.79301323626190423</c:v>
                </c:pt>
                <c:pt idx="639">
                  <c:v>0.7917819409817457</c:v>
                </c:pt>
                <c:pt idx="640">
                  <c:v>0.79053308211266993</c:v>
                </c:pt>
                <c:pt idx="641">
                  <c:v>0.78930260624736548</c:v>
                </c:pt>
                <c:pt idx="642">
                  <c:v>0.78806761022657157</c:v>
                </c:pt>
                <c:pt idx="643">
                  <c:v>0.78682950694113973</c:v>
                </c:pt>
                <c:pt idx="644">
                  <c:v>0.7856065230071545</c:v>
                </c:pt>
                <c:pt idx="645">
                  <c:v>0.7843788649886847</c:v>
                </c:pt>
                <c:pt idx="646">
                  <c:v>0.7831488796323538</c:v>
                </c:pt>
                <c:pt idx="647">
                  <c:v>0.78193665750324726</c:v>
                </c:pt>
                <c:pt idx="648">
                  <c:v>0.78071292687207461</c:v>
                </c:pt>
                <c:pt idx="649">
                  <c:v>0.77950096067041164</c:v>
                </c:pt>
                <c:pt idx="650">
                  <c:v>0.77828500811010604</c:v>
                </c:pt>
                <c:pt idx="651">
                  <c:v>0.77707867119461294</c:v>
                </c:pt>
                <c:pt idx="652">
                  <c:v>0.77586386661976581</c:v>
                </c:pt>
                <c:pt idx="653">
                  <c:v>0.77465225994586939</c:v>
                </c:pt>
                <c:pt idx="654">
                  <c:v>0.77344681475311516</c:v>
                </c:pt>
                <c:pt idx="655">
                  <c:v>0.772255283370614</c:v>
                </c:pt>
                <c:pt idx="656">
                  <c:v>0.7710445972532034</c:v>
                </c:pt>
                <c:pt idx="657">
                  <c:v>0.76986073199659588</c:v>
                </c:pt>
                <c:pt idx="658">
                  <c:v>0.76865211453288795</c:v>
                </c:pt>
                <c:pt idx="659">
                  <c:v>0.76746190547943116</c:v>
                </c:pt>
                <c:pt idx="660">
                  <c:v>0.76627053771167997</c:v>
                </c:pt>
                <c:pt idx="661">
                  <c:v>0.7650806628167629</c:v>
                </c:pt>
                <c:pt idx="662">
                  <c:v>0.76389783188700677</c:v>
                </c:pt>
                <c:pt idx="663">
                  <c:v>0.76271765045821671</c:v>
                </c:pt>
                <c:pt idx="664">
                  <c:v>0.7615222630649805</c:v>
                </c:pt>
                <c:pt idx="665">
                  <c:v>0.76034804712980986</c:v>
                </c:pt>
                <c:pt idx="666">
                  <c:v>0.75917253460735079</c:v>
                </c:pt>
                <c:pt idx="667">
                  <c:v>0.75800568163394932</c:v>
                </c:pt>
                <c:pt idx="668">
                  <c:v>0.75682631425559521</c:v>
                </c:pt>
                <c:pt idx="669">
                  <c:v>0.75565862763673064</c:v>
                </c:pt>
                <c:pt idx="670">
                  <c:v>0.75449353121221063</c:v>
                </c:pt>
                <c:pt idx="671">
                  <c:v>0.75332255762070421</c:v>
                </c:pt>
                <c:pt idx="672">
                  <c:v>0.75216084141284223</c:v>
                </c:pt>
                <c:pt idx="673">
                  <c:v>0.75100084476172924</c:v>
                </c:pt>
                <c:pt idx="674">
                  <c:v>0.74983659774065015</c:v>
                </c:pt>
                <c:pt idx="675">
                  <c:v>0.74868325546383863</c:v>
                </c:pt>
                <c:pt idx="676">
                  <c:v>0.74753182303160426</c:v>
                </c:pt>
                <c:pt idx="677">
                  <c:v>0.74637132674455642</c:v>
                </c:pt>
                <c:pt idx="678">
                  <c:v>0.7452116527780891</c:v>
                </c:pt>
                <c:pt idx="679">
                  <c:v>0.74407630704343319</c:v>
                </c:pt>
                <c:pt idx="680">
                  <c:v>0.74293421547859906</c:v>
                </c:pt>
                <c:pt idx="681">
                  <c:v>0.74178675007075068</c:v>
                </c:pt>
                <c:pt idx="682">
                  <c:v>0.74064547851681706</c:v>
                </c:pt>
                <c:pt idx="683">
                  <c:v>0.73950453031808139</c:v>
                </c:pt>
                <c:pt idx="684">
                  <c:v>0.73836014471948141</c:v>
                </c:pt>
                <c:pt idx="685">
                  <c:v>0.73722946558147673</c:v>
                </c:pt>
                <c:pt idx="686">
                  <c:v>0.73609462730586528</c:v>
                </c:pt>
                <c:pt idx="687">
                  <c:v>0.73496867388486864</c:v>
                </c:pt>
                <c:pt idx="688">
                  <c:v>0.7338421500101685</c:v>
                </c:pt>
                <c:pt idx="689">
                  <c:v>0.7327126383408904</c:v>
                </c:pt>
                <c:pt idx="690">
                  <c:v>0.73158790335059165</c:v>
                </c:pt>
                <c:pt idx="691">
                  <c:v>0.73046281594783069</c:v>
                </c:pt>
                <c:pt idx="692">
                  <c:v>0.72933813050389285</c:v>
                </c:pt>
                <c:pt idx="693">
                  <c:v>0.72822277080267672</c:v>
                </c:pt>
                <c:pt idx="694">
                  <c:v>0.72710813660174611</c:v>
                </c:pt>
                <c:pt idx="695">
                  <c:v>0.72600186154246327</c:v>
                </c:pt>
                <c:pt idx="696">
                  <c:v>0.72488317679613834</c:v>
                </c:pt>
                <c:pt idx="697">
                  <c:v>0.72377263978123663</c:v>
                </c:pt>
                <c:pt idx="698">
                  <c:v>0.72266360979527233</c:v>
                </c:pt>
                <c:pt idx="699">
                  <c:v>0.72155949160456656</c:v>
                </c:pt>
                <c:pt idx="700">
                  <c:v>0.72045900445431466</c:v>
                </c:pt>
                <c:pt idx="701">
                  <c:v>0.71934983339160685</c:v>
                </c:pt>
                <c:pt idx="702">
                  <c:v>0.71824981935322285</c:v>
                </c:pt>
                <c:pt idx="703">
                  <c:v>0.71715627223253253</c:v>
                </c:pt>
                <c:pt idx="704">
                  <c:v>0.7160587071627379</c:v>
                </c:pt>
                <c:pt idx="705">
                  <c:v>0.71496905025094748</c:v>
                </c:pt>
                <c:pt idx="706">
                  <c:v>0.71387058168649675</c:v>
                </c:pt>
                <c:pt idx="707">
                  <c:v>0.71278573140501977</c:v>
                </c:pt>
                <c:pt idx="708">
                  <c:v>0.71170411422848701</c:v>
                </c:pt>
                <c:pt idx="709">
                  <c:v>0.71061286736279727</c:v>
                </c:pt>
                <c:pt idx="710">
                  <c:v>0.70952988442033527</c:v>
                </c:pt>
                <c:pt idx="711">
                  <c:v>0.70844776690006261</c:v>
                </c:pt>
                <c:pt idx="712">
                  <c:v>0.70736649405211205</c:v>
                </c:pt>
                <c:pt idx="713">
                  <c:v>0.70628897245973343</c:v>
                </c:pt>
                <c:pt idx="714">
                  <c:v>0.70521642375737426</c:v>
                </c:pt>
                <c:pt idx="715">
                  <c:v>0.70413795743137597</c:v>
                </c:pt>
                <c:pt idx="716">
                  <c:v>0.70307169862091545</c:v>
                </c:pt>
                <c:pt idx="717">
                  <c:v>0.70200468331575394</c:v>
                </c:pt>
                <c:pt idx="718">
                  <c:v>0.70093260593712325</c:v>
                </c:pt>
                <c:pt idx="719">
                  <c:v>0.69986826959997417</c:v>
                </c:pt>
                <c:pt idx="720">
                  <c:v>0.6988032418489456</c:v>
                </c:pt>
                <c:pt idx="721">
                  <c:v>0.69774176038801672</c:v>
                </c:pt>
                <c:pt idx="722">
                  <c:v>0.69667885109782224</c:v>
                </c:pt>
                <c:pt idx="723">
                  <c:v>0.69562504380941392</c:v>
                </c:pt>
                <c:pt idx="724">
                  <c:v>0.69455981098115449</c:v>
                </c:pt>
                <c:pt idx="725">
                  <c:v>0.69351505689322945</c:v>
                </c:pt>
                <c:pt idx="726">
                  <c:v>0.69245917122811074</c:v>
                </c:pt>
                <c:pt idx="727">
                  <c:v>0.69140951983630661</c:v>
                </c:pt>
                <c:pt idx="728">
                  <c:v>0.69036291096359492</c:v>
                </c:pt>
                <c:pt idx="729">
                  <c:v>0.68931112438440323</c:v>
                </c:pt>
                <c:pt idx="730">
                  <c:v>0.68826954066753387</c:v>
                </c:pt>
                <c:pt idx="731">
                  <c:v>0.68722397798672319</c:v>
                </c:pt>
                <c:pt idx="732">
                  <c:v>0.68618632948026059</c:v>
                </c:pt>
                <c:pt idx="733">
                  <c:v>0.68514916088432076</c:v>
                </c:pt>
                <c:pt idx="734">
                  <c:v>0.68411396708339456</c:v>
                </c:pt>
                <c:pt idx="735">
                  <c:v>0.68307077074423428</c:v>
                </c:pt>
                <c:pt idx="736">
                  <c:v>0.68204081906005742</c:v>
                </c:pt>
                <c:pt idx="737">
                  <c:v>0.68101416151970628</c:v>
                </c:pt>
                <c:pt idx="738">
                  <c:v>0.67997543301433327</c:v>
                </c:pt>
                <c:pt idx="739">
                  <c:v>0.6789480901695788</c:v>
                </c:pt>
                <c:pt idx="740">
                  <c:v>0.67793166294693952</c:v>
                </c:pt>
                <c:pt idx="741">
                  <c:v>0.67690175238996741</c:v>
                </c:pt>
                <c:pt idx="742">
                  <c:v>0.67587970685213805</c:v>
                </c:pt>
                <c:pt idx="743">
                  <c:v>0.67485809093341231</c:v>
                </c:pt>
                <c:pt idx="744">
                  <c:v>0.67384344177320599</c:v>
                </c:pt>
                <c:pt idx="745">
                  <c:v>0.67281465820968156</c:v>
                </c:pt>
                <c:pt idx="746">
                  <c:v>0.67181241057813168</c:v>
                </c:pt>
                <c:pt idx="747">
                  <c:v>0.67079371029511092</c:v>
                </c:pt>
                <c:pt idx="748">
                  <c:v>0.6697743313014507</c:v>
                </c:pt>
                <c:pt idx="749">
                  <c:v>0.66877659775316711</c:v>
                </c:pt>
                <c:pt idx="750">
                  <c:v>0.66776587195694448</c:v>
                </c:pt>
                <c:pt idx="751">
                  <c:v>0.66676077753305441</c:v>
                </c:pt>
                <c:pt idx="752">
                  <c:v>0.66575228089466687</c:v>
                </c:pt>
                <c:pt idx="753">
                  <c:v>0.66474541850388047</c:v>
                </c:pt>
                <c:pt idx="754">
                  <c:v>0.66375075977295639</c:v>
                </c:pt>
                <c:pt idx="755">
                  <c:v>0.66275510609149935</c:v>
                </c:pt>
                <c:pt idx="756">
                  <c:v>0.66175490465015174</c:v>
                </c:pt>
                <c:pt idx="757">
                  <c:v>0.66076334286481142</c:v>
                </c:pt>
                <c:pt idx="758">
                  <c:v>0.65975813364610081</c:v>
                </c:pt>
                <c:pt idx="759">
                  <c:v>0.65877391370013361</c:v>
                </c:pt>
                <c:pt idx="760">
                  <c:v>0.65778806878253815</c:v>
                </c:pt>
                <c:pt idx="761">
                  <c:v>0.65679522089660169</c:v>
                </c:pt>
                <c:pt idx="762">
                  <c:v>0.655814691837877</c:v>
                </c:pt>
                <c:pt idx="763">
                  <c:v>0.65482908044010402</c:v>
                </c:pt>
                <c:pt idx="764">
                  <c:v>0.6538449813984335</c:v>
                </c:pt>
                <c:pt idx="765">
                  <c:v>0.6528658261150122</c:v>
                </c:pt>
                <c:pt idx="766">
                  <c:v>0.6518839836865663</c:v>
                </c:pt>
                <c:pt idx="767">
                  <c:v>0.65090307671576741</c:v>
                </c:pt>
                <c:pt idx="768">
                  <c:v>0.64992979506030679</c:v>
                </c:pt>
                <c:pt idx="769">
                  <c:v>0.64895355235785246</c:v>
                </c:pt>
                <c:pt idx="770">
                  <c:v>0.64798137996345762</c:v>
                </c:pt>
                <c:pt idx="771">
                  <c:v>0.64700509609654544</c:v>
                </c:pt>
                <c:pt idx="772">
                  <c:v>0.64604242382571098</c:v>
                </c:pt>
                <c:pt idx="773">
                  <c:v>0.64506972569972276</c:v>
                </c:pt>
                <c:pt idx="774">
                  <c:v>0.64410651173442601</c:v>
                </c:pt>
                <c:pt idx="775">
                  <c:v>0.64313653960824013</c:v>
                </c:pt>
                <c:pt idx="776">
                  <c:v>0.6421701440401375</c:v>
                </c:pt>
                <c:pt idx="777">
                  <c:v>0.64122058225795631</c:v>
                </c:pt>
                <c:pt idx="778">
                  <c:v>0.64026490943506364</c:v>
                </c:pt>
                <c:pt idx="779">
                  <c:v>0.63930434294044969</c:v>
                </c:pt>
                <c:pt idx="780">
                  <c:v>0.63834446607157591</c:v>
                </c:pt>
                <c:pt idx="781">
                  <c:v>0.6373913681134582</c:v>
                </c:pt>
                <c:pt idx="782">
                  <c:v>0.63643625983968377</c:v>
                </c:pt>
                <c:pt idx="783">
                  <c:v>0.6354891200363636</c:v>
                </c:pt>
                <c:pt idx="784">
                  <c:v>0.63453706311061975</c:v>
                </c:pt>
                <c:pt idx="785">
                  <c:v>0.63359487857669594</c:v>
                </c:pt>
                <c:pt idx="786">
                  <c:v>0.63264492295682428</c:v>
                </c:pt>
                <c:pt idx="787">
                  <c:v>0.63170107783749696</c:v>
                </c:pt>
                <c:pt idx="788">
                  <c:v>0.63075676059350372</c:v>
                </c:pt>
                <c:pt idx="789">
                  <c:v>0.6298184045404196</c:v>
                </c:pt>
                <c:pt idx="790">
                  <c:v>0.62888037560507659</c:v>
                </c:pt>
                <c:pt idx="791">
                  <c:v>0.62793649099767213</c:v>
                </c:pt>
                <c:pt idx="792">
                  <c:v>0.62700726808980112</c:v>
                </c:pt>
                <c:pt idx="793">
                  <c:v>0.62607336886227127</c:v>
                </c:pt>
                <c:pt idx="794">
                  <c:v>0.62513651560992001</c:v>
                </c:pt>
                <c:pt idx="795">
                  <c:v>0.6242080300487578</c:v>
                </c:pt>
                <c:pt idx="796">
                  <c:v>0.62327879497781391</c:v>
                </c:pt>
                <c:pt idx="797">
                  <c:v>0.62234936289489273</c:v>
                </c:pt>
                <c:pt idx="798">
                  <c:v>0.6214198768883944</c:v>
                </c:pt>
                <c:pt idx="799">
                  <c:v>0.62050123389810319</c:v>
                </c:pt>
                <c:pt idx="800">
                  <c:v>0.61957775898277756</c:v>
                </c:pt>
                <c:pt idx="801">
                  <c:v>0.6186606787145138</c:v>
                </c:pt>
                <c:pt idx="802">
                  <c:v>0.61773064495995644</c:v>
                </c:pt>
                <c:pt idx="803">
                  <c:v>0.61681962817907332</c:v>
                </c:pt>
                <c:pt idx="804">
                  <c:v>0.61589686267077925</c:v>
                </c:pt>
                <c:pt idx="805">
                  <c:v>0.6149808726832271</c:v>
                </c:pt>
                <c:pt idx="806">
                  <c:v>0.61406680328771468</c:v>
                </c:pt>
                <c:pt idx="807">
                  <c:v>0.61315355496481061</c:v>
                </c:pt>
                <c:pt idx="808">
                  <c:v>0.61224678885191675</c:v>
                </c:pt>
                <c:pt idx="809">
                  <c:v>0.61134412767365576</c:v>
                </c:pt>
                <c:pt idx="810">
                  <c:v>0.61043073426932093</c:v>
                </c:pt>
                <c:pt idx="811">
                  <c:v>0.60953117636963727</c:v>
                </c:pt>
                <c:pt idx="812">
                  <c:v>0.60861993050202723</c:v>
                </c:pt>
                <c:pt idx="813">
                  <c:v>0.60772367877885702</c:v>
                </c:pt>
                <c:pt idx="814">
                  <c:v>0.60681589482352138</c:v>
                </c:pt>
                <c:pt idx="815">
                  <c:v>0.60591736437752841</c:v>
                </c:pt>
                <c:pt idx="816">
                  <c:v>0.6050257174298167</c:v>
                </c:pt>
                <c:pt idx="817">
                  <c:v>0.60412392182275654</c:v>
                </c:pt>
                <c:pt idx="818">
                  <c:v>0.60323125140741463</c:v>
                </c:pt>
                <c:pt idx="819">
                  <c:v>0.60233292734250421</c:v>
                </c:pt>
                <c:pt idx="820">
                  <c:v>0.60143700489774343</c:v>
                </c:pt>
                <c:pt idx="821">
                  <c:v>0.60054892938584092</c:v>
                </c:pt>
                <c:pt idx="822">
                  <c:v>0.59966444674879316</c:v>
                </c:pt>
                <c:pt idx="823">
                  <c:v>0.59877489475533363</c:v>
                </c:pt>
                <c:pt idx="824">
                  <c:v>0.59788605310022835</c:v>
                </c:pt>
                <c:pt idx="825">
                  <c:v>0.59700772421434523</c:v>
                </c:pt>
                <c:pt idx="826">
                  <c:v>0.59612756075337525</c:v>
                </c:pt>
                <c:pt idx="827">
                  <c:v>0.59524355152621866</c:v>
                </c:pt>
                <c:pt idx="828">
                  <c:v>0.59436386710032818</c:v>
                </c:pt>
                <c:pt idx="829">
                  <c:v>0.59348171718418596</c:v>
                </c:pt>
                <c:pt idx="830">
                  <c:v>0.59260268606245514</c:v>
                </c:pt>
                <c:pt idx="831">
                  <c:v>0.59173131778836252</c:v>
                </c:pt>
                <c:pt idx="832">
                  <c:v>0.5908578683622181</c:v>
                </c:pt>
                <c:pt idx="833">
                  <c:v>0.58998390449211002</c:v>
                </c:pt>
                <c:pt idx="834">
                  <c:v>0.58911552462726835</c:v>
                </c:pt>
                <c:pt idx="835">
                  <c:v>0.5882471513934433</c:v>
                </c:pt>
                <c:pt idx="836">
                  <c:v>0.58737894171848892</c:v>
                </c:pt>
                <c:pt idx="837">
                  <c:v>0.58650617582723497</c:v>
                </c:pt>
                <c:pt idx="838">
                  <c:v>0.58564607745036479</c:v>
                </c:pt>
                <c:pt idx="839">
                  <c:v>0.58478587288409467</c:v>
                </c:pt>
                <c:pt idx="840">
                  <c:v>0.58391716495156287</c:v>
                </c:pt>
                <c:pt idx="841">
                  <c:v>0.58306135876104237</c:v>
                </c:pt>
                <c:pt idx="842">
                  <c:v>0.58219945993274447</c:v>
                </c:pt>
                <c:pt idx="843">
                  <c:v>0.58134683402255183</c:v>
                </c:pt>
                <c:pt idx="844">
                  <c:v>0.58048885233700276</c:v>
                </c:pt>
                <c:pt idx="845">
                  <c:v>0.5796318300999701</c:v>
                </c:pt>
                <c:pt idx="846">
                  <c:v>0.57878370800986889</c:v>
                </c:pt>
                <c:pt idx="847">
                  <c:v>0.57792836328968411</c:v>
                </c:pt>
                <c:pt idx="848">
                  <c:v>0.57707367870956661</c:v>
                </c:pt>
                <c:pt idx="849">
                  <c:v>0.57622883021831517</c:v>
                </c:pt>
                <c:pt idx="850">
                  <c:v>0.5753762688487768</c:v>
                </c:pt>
                <c:pt idx="851">
                  <c:v>0.57453245272859932</c:v>
                </c:pt>
                <c:pt idx="852">
                  <c:v>0.57368759145960213</c:v>
                </c:pt>
                <c:pt idx="853">
                  <c:v>0.57284368846565481</c:v>
                </c:pt>
                <c:pt idx="854">
                  <c:v>0.57200821187347173</c:v>
                </c:pt>
                <c:pt idx="855">
                  <c:v>0.57116674015298485</c:v>
                </c:pt>
                <c:pt idx="856">
                  <c:v>0.57032461080700159</c:v>
                </c:pt>
                <c:pt idx="857">
                  <c:v>0.56948894711211329</c:v>
                </c:pt>
                <c:pt idx="858">
                  <c:v>0.56864904645830394</c:v>
                </c:pt>
                <c:pt idx="859">
                  <c:v>0.56782071039080617</c:v>
                </c:pt>
                <c:pt idx="860">
                  <c:v>0.56698240108788012</c:v>
                </c:pt>
                <c:pt idx="861">
                  <c:v>0.56615402966737749</c:v>
                </c:pt>
                <c:pt idx="862">
                  <c:v>0.56531952641904359</c:v>
                </c:pt>
                <c:pt idx="863">
                  <c:v>0.56448799887672063</c:v>
                </c:pt>
                <c:pt idx="864">
                  <c:v>0.56366375569254157</c:v>
                </c:pt>
                <c:pt idx="865">
                  <c:v>0.56283479671925307</c:v>
                </c:pt>
                <c:pt idx="866">
                  <c:v>0.56201026134192944</c:v>
                </c:pt>
                <c:pt idx="867">
                  <c:v>0.56118825003504758</c:v>
                </c:pt>
                <c:pt idx="868">
                  <c:v>0.56036131525412203</c:v>
                </c:pt>
                <c:pt idx="869">
                  <c:v>0.55953897666186092</c:v>
                </c:pt>
                <c:pt idx="870">
                  <c:v>0.55872779564931985</c:v>
                </c:pt>
                <c:pt idx="871">
                  <c:v>0.55790227204561238</c:v>
                </c:pt>
                <c:pt idx="872">
                  <c:v>0.55708951234817505</c:v>
                </c:pt>
                <c:pt idx="873">
                  <c:v>0.55627388151362533</c:v>
                </c:pt>
                <c:pt idx="874">
                  <c:v>0.55546077772974967</c:v>
                </c:pt>
                <c:pt idx="875">
                  <c:v>0.55464536633342509</c:v>
                </c:pt>
                <c:pt idx="876">
                  <c:v>0.55383282201364636</c:v>
                </c:pt>
                <c:pt idx="877">
                  <c:v>0.55302640018984672</c:v>
                </c:pt>
                <c:pt idx="878">
                  <c:v>0.5522186310961843</c:v>
                </c:pt>
                <c:pt idx="879">
                  <c:v>0.55140413811430333</c:v>
                </c:pt>
                <c:pt idx="880">
                  <c:v>0.55060416232794518</c:v>
                </c:pt>
                <c:pt idx="881">
                  <c:v>0.54979424187913539</c:v>
                </c:pt>
                <c:pt idx="882">
                  <c:v>0.54899227857589716</c:v>
                </c:pt>
                <c:pt idx="883">
                  <c:v>0.54819669131189586</c:v>
                </c:pt>
                <c:pt idx="884">
                  <c:v>0.54738868989050393</c:v>
                </c:pt>
                <c:pt idx="885">
                  <c:v>0.54658699542284017</c:v>
                </c:pt>
                <c:pt idx="886">
                  <c:v>0.54579625261947518</c:v>
                </c:pt>
                <c:pt idx="887">
                  <c:v>0.54499628696590663</c:v>
                </c:pt>
                <c:pt idx="888">
                  <c:v>0.54420397462323311</c:v>
                </c:pt>
                <c:pt idx="889">
                  <c:v>0.54340345850214367</c:v>
                </c:pt>
                <c:pt idx="890">
                  <c:v>0.54261589493602513</c:v>
                </c:pt>
                <c:pt idx="891">
                  <c:v>0.54182503720745445</c:v>
                </c:pt>
                <c:pt idx="892">
                  <c:v>0.54103685775771737</c:v>
                </c:pt>
                <c:pt idx="893">
                  <c:v>0.54024226406589149</c:v>
                </c:pt>
                <c:pt idx="894">
                  <c:v>0.53946172546595339</c:v>
                </c:pt>
                <c:pt idx="895">
                  <c:v>0.53867040855810044</c:v>
                </c:pt>
                <c:pt idx="896">
                  <c:v>0.53788945619016881</c:v>
                </c:pt>
                <c:pt idx="897">
                  <c:v>0.53709950990974908</c:v>
                </c:pt>
                <c:pt idx="898">
                  <c:v>0.53631750937551259</c:v>
                </c:pt>
                <c:pt idx="899">
                  <c:v>0.53553698040544984</c:v>
                </c:pt>
                <c:pt idx="900">
                  <c:v>0.53476480275392535</c:v>
                </c:pt>
                <c:pt idx="901">
                  <c:v>0.53398262638598681</c:v>
                </c:pt>
                <c:pt idx="902">
                  <c:v>0.53320558847859501</c:v>
                </c:pt>
                <c:pt idx="903">
                  <c:v>0.53243244435638193</c:v>
                </c:pt>
                <c:pt idx="904">
                  <c:v>0.53165448458865283</c:v>
                </c:pt>
                <c:pt idx="905">
                  <c:v>0.53088004894554619</c:v>
                </c:pt>
                <c:pt idx="906">
                  <c:v>0.53010677604004741</c:v>
                </c:pt>
                <c:pt idx="907">
                  <c:v>0.52934224093332882</c:v>
                </c:pt>
                <c:pt idx="908">
                  <c:v>0.52856438505463299</c:v>
                </c:pt>
                <c:pt idx="909">
                  <c:v>0.52780304891988639</c:v>
                </c:pt>
                <c:pt idx="910">
                  <c:v>0.52703466057777404</c:v>
                </c:pt>
                <c:pt idx="911">
                  <c:v>0.52626951836980884</c:v>
                </c:pt>
                <c:pt idx="912">
                  <c:v>0.52550507968291638</c:v>
                </c:pt>
                <c:pt idx="913">
                  <c:v>0.52473954210057849</c:v>
                </c:pt>
                <c:pt idx="914">
                  <c:v>0.52398277305066587</c:v>
                </c:pt>
                <c:pt idx="915">
                  <c:v>0.52322286195121703</c:v>
                </c:pt>
                <c:pt idx="916">
                  <c:v>0.52245402171276512</c:v>
                </c:pt>
                <c:pt idx="917">
                  <c:v>0.52170008291490377</c:v>
                </c:pt>
                <c:pt idx="918">
                  <c:v>0.52094342839904129</c:v>
                </c:pt>
                <c:pt idx="919">
                  <c:v>0.52018666795454915</c:v>
                </c:pt>
                <c:pt idx="920">
                  <c:v>0.51943573457188907</c:v>
                </c:pt>
                <c:pt idx="921">
                  <c:v>0.51868451888673006</c:v>
                </c:pt>
                <c:pt idx="922">
                  <c:v>0.51793444619514051</c:v>
                </c:pt>
                <c:pt idx="923">
                  <c:v>0.51717644583433864</c:v>
                </c:pt>
                <c:pt idx="924">
                  <c:v>0.51643472147174174</c:v>
                </c:pt>
                <c:pt idx="925">
                  <c:v>0.5156811997853219</c:v>
                </c:pt>
                <c:pt idx="926">
                  <c:v>0.51493440549820657</c:v>
                </c:pt>
                <c:pt idx="927">
                  <c:v>0.51419265910051759</c:v>
                </c:pt>
                <c:pt idx="928">
                  <c:v>0.51344653530046347</c:v>
                </c:pt>
                <c:pt idx="929">
                  <c:v>0.51269534887745971</c:v>
                </c:pt>
                <c:pt idx="930">
                  <c:v>0.51195683617144827</c:v>
                </c:pt>
                <c:pt idx="931">
                  <c:v>0.51121642200276252</c:v>
                </c:pt>
                <c:pt idx="932">
                  <c:v>0.51048063300549984</c:v>
                </c:pt>
                <c:pt idx="933">
                  <c:v>0.50974156563170259</c:v>
                </c:pt>
                <c:pt idx="934">
                  <c:v>0.5089996695611626</c:v>
                </c:pt>
                <c:pt idx="935">
                  <c:v>0.50826837758533661</c:v>
                </c:pt>
                <c:pt idx="936">
                  <c:v>0.50753010261803866</c:v>
                </c:pt>
                <c:pt idx="937">
                  <c:v>0.50679577341303228</c:v>
                </c:pt>
                <c:pt idx="938">
                  <c:v>0.50606881699524819</c:v>
                </c:pt>
                <c:pt idx="939">
                  <c:v>0.50533509362488982</c:v>
                </c:pt>
                <c:pt idx="940">
                  <c:v>0.50460371375083923</c:v>
                </c:pt>
                <c:pt idx="941">
                  <c:v>0.50387452822178602</c:v>
                </c:pt>
                <c:pt idx="942">
                  <c:v>0.50314547360874717</c:v>
                </c:pt>
                <c:pt idx="943">
                  <c:v>0.50242010637186463</c:v>
                </c:pt>
                <c:pt idx="944">
                  <c:v>0.5016940881218761</c:v>
                </c:pt>
                <c:pt idx="945">
                  <c:v>0.50097507655620577</c:v>
                </c:pt>
                <c:pt idx="946">
                  <c:v>0.500246163951233</c:v>
                </c:pt>
                <c:pt idx="947">
                  <c:v>0.49952300731092691</c:v>
                </c:pt>
                <c:pt idx="948">
                  <c:v>0.49880364969372748</c:v>
                </c:pt>
                <c:pt idx="949">
                  <c:v>0.49809063155204059</c:v>
                </c:pt>
                <c:pt idx="950">
                  <c:v>0.49737155612558126</c:v>
                </c:pt>
                <c:pt idx="951">
                  <c:v>0.49664931938052176</c:v>
                </c:pt>
                <c:pt idx="952">
                  <c:v>0.49593211326748132</c:v>
                </c:pt>
                <c:pt idx="953">
                  <c:v>0.49521723708137871</c:v>
                </c:pt>
                <c:pt idx="954">
                  <c:v>0.4945085071679205</c:v>
                </c:pt>
                <c:pt idx="955">
                  <c:v>0.49379303155466914</c:v>
                </c:pt>
                <c:pt idx="956">
                  <c:v>0.49307970886118713</c:v>
                </c:pt>
                <c:pt idx="957">
                  <c:v>0.49236929432488979</c:v>
                </c:pt>
                <c:pt idx="958">
                  <c:v>0.49166467345319687</c:v>
                </c:pt>
                <c:pt idx="959">
                  <c:v>0.4909579945728183</c:v>
                </c:pt>
                <c:pt idx="960">
                  <c:v>0.49024630004540087</c:v>
                </c:pt>
                <c:pt idx="961">
                  <c:v>0.4895447703637183</c:v>
                </c:pt>
                <c:pt idx="962">
                  <c:v>0.48884006924927237</c:v>
                </c:pt>
                <c:pt idx="963">
                  <c:v>0.48813538051210342</c:v>
                </c:pt>
                <c:pt idx="964">
                  <c:v>0.48743390055373309</c:v>
                </c:pt>
                <c:pt idx="965">
                  <c:v>0.48673345288261771</c:v>
                </c:pt>
                <c:pt idx="966">
                  <c:v>0.48603342176415026</c:v>
                </c:pt>
                <c:pt idx="967">
                  <c:v>0.48533082299865782</c:v>
                </c:pt>
                <c:pt idx="968">
                  <c:v>0.48463632625527681</c:v>
                </c:pt>
                <c:pt idx="969">
                  <c:v>0.48393819723278286</c:v>
                </c:pt>
                <c:pt idx="970">
                  <c:v>0.48324293098412452</c:v>
                </c:pt>
                <c:pt idx="971">
                  <c:v>0.48254902819171547</c:v>
                </c:pt>
                <c:pt idx="972">
                  <c:v>0.48185543039813639</c:v>
                </c:pt>
                <c:pt idx="973">
                  <c:v>0.48116732338443396</c:v>
                </c:pt>
                <c:pt idx="974">
                  <c:v>0.48047310482710598</c:v>
                </c:pt>
                <c:pt idx="975">
                  <c:v>0.4797853695228696</c:v>
                </c:pt>
                <c:pt idx="976">
                  <c:v>0.47910149847157302</c:v>
                </c:pt>
                <c:pt idx="977">
                  <c:v>0.47840762872248888</c:v>
                </c:pt>
                <c:pt idx="978">
                  <c:v>0.47772512867115435</c:v>
                </c:pt>
                <c:pt idx="979">
                  <c:v>0.47703887456096711</c:v>
                </c:pt>
                <c:pt idx="980">
                  <c:v>0.47635500007309017</c:v>
                </c:pt>
                <c:pt idx="981">
                  <c:v>0.47566705761477351</c:v>
                </c:pt>
                <c:pt idx="982">
                  <c:v>0.47498832643032074</c:v>
                </c:pt>
                <c:pt idx="983">
                  <c:v>0.47431177373044192</c:v>
                </c:pt>
                <c:pt idx="984">
                  <c:v>0.47362799027003349</c:v>
                </c:pt>
                <c:pt idx="985">
                  <c:v>0.47294430464506149</c:v>
                </c:pt>
                <c:pt idx="986">
                  <c:v>0.47226863563992083</c:v>
                </c:pt>
                <c:pt idx="987">
                  <c:v>0.47159893640317024</c:v>
                </c:pt>
                <c:pt idx="988">
                  <c:v>0.47092160638421776</c:v>
                </c:pt>
                <c:pt idx="989">
                  <c:v>0.47024634397588672</c:v>
                </c:pt>
                <c:pt idx="990">
                  <c:v>0.46957189393229781</c:v>
                </c:pt>
                <c:pt idx="991">
                  <c:v>0.46890001700259742</c:v>
                </c:pt>
                <c:pt idx="992">
                  <c:v>0.46822640389204023</c:v>
                </c:pt>
                <c:pt idx="993">
                  <c:v>0.46756333282217383</c:v>
                </c:pt>
                <c:pt idx="994">
                  <c:v>0.46688977139070631</c:v>
                </c:pt>
                <c:pt idx="995">
                  <c:v>0.46622412833385168</c:v>
                </c:pt>
                <c:pt idx="996">
                  <c:v>0.4655547705106437</c:v>
                </c:pt>
                <c:pt idx="997">
                  <c:v>0.46488615541718903</c:v>
                </c:pt>
                <c:pt idx="998">
                  <c:v>0.46421837215311823</c:v>
                </c:pt>
                <c:pt idx="999">
                  <c:v>0.463562158504501</c:v>
                </c:pt>
                <c:pt idx="1000">
                  <c:v>0.46223900868557394</c:v>
                </c:pt>
                <c:pt idx="1001">
                  <c:v>0.4615750879701227</c:v>
                </c:pt>
                <c:pt idx="1002">
                  <c:v>0.46091628947295249</c:v>
                </c:pt>
                <c:pt idx="1003">
                  <c:v>0.46025878500193357</c:v>
                </c:pt>
                <c:pt idx="1004">
                  <c:v>0.45960028614848852</c:v>
                </c:pt>
                <c:pt idx="1005">
                  <c:v>0.45894622357562187</c:v>
                </c:pt>
                <c:pt idx="1006">
                  <c:v>0.45828994822688401</c:v>
                </c:pt>
                <c:pt idx="1007">
                  <c:v>0.45763597201555967</c:v>
                </c:pt>
                <c:pt idx="1008">
                  <c:v>0.45698453968390823</c:v>
                </c:pt>
                <c:pt idx="1009">
                  <c:v>0.456335919983685</c:v>
                </c:pt>
                <c:pt idx="1010">
                  <c:v>0.45568058582022786</c:v>
                </c:pt>
                <c:pt idx="1011">
                  <c:v>0.45502883735112848</c:v>
                </c:pt>
                <c:pt idx="1012">
                  <c:v>0.45438390929251909</c:v>
                </c:pt>
                <c:pt idx="1013">
                  <c:v>0.45373474067077041</c:v>
                </c:pt>
                <c:pt idx="1014">
                  <c:v>0.45308660075068474</c:v>
                </c:pt>
                <c:pt idx="1015">
                  <c:v>0.45244243987835941</c:v>
                </c:pt>
                <c:pt idx="1016">
                  <c:v>0.45179364184848964</c:v>
                </c:pt>
                <c:pt idx="1017">
                  <c:v>0.45115429258905348</c:v>
                </c:pt>
                <c:pt idx="1018">
                  <c:v>0.45050800381228329</c:v>
                </c:pt>
                <c:pt idx="1019">
                  <c:v>0.44986580505967139</c:v>
                </c:pt>
                <c:pt idx="1020">
                  <c:v>0.44922992764972153</c:v>
                </c:pt>
                <c:pt idx="1021">
                  <c:v>0.44858596505597231</c:v>
                </c:pt>
                <c:pt idx="1022">
                  <c:v>0.44794851691462101</c:v>
                </c:pt>
                <c:pt idx="1023">
                  <c:v>0.44731157372705638</c:v>
                </c:pt>
                <c:pt idx="1024">
                  <c:v>0.44667583691887558</c:v>
                </c:pt>
                <c:pt idx="1025">
                  <c:v>0.44604199522174892</c:v>
                </c:pt>
                <c:pt idx="1026">
                  <c:v>0.44540363618172707</c:v>
                </c:pt>
                <c:pt idx="1027">
                  <c:v>0.44477291985414924</c:v>
                </c:pt>
                <c:pt idx="1028">
                  <c:v>0.44414082228206098</c:v>
                </c:pt>
                <c:pt idx="1029">
                  <c:v>0.44350639861077068</c:v>
                </c:pt>
                <c:pt idx="1030">
                  <c:v>0.44287627540528773</c:v>
                </c:pt>
                <c:pt idx="1031">
                  <c:v>0.44225220069289206</c:v>
                </c:pt>
                <c:pt idx="1032">
                  <c:v>0.44161918221041563</c:v>
                </c:pt>
                <c:pt idx="1033">
                  <c:v>0.44099357784725723</c:v>
                </c:pt>
                <c:pt idx="1034">
                  <c:v>0.44036552878096702</c:v>
                </c:pt>
                <c:pt idx="1035">
                  <c:v>0.43974084478802977</c:v>
                </c:pt>
                <c:pt idx="1036">
                  <c:v>0.43911805490963163</c:v>
                </c:pt>
                <c:pt idx="1037">
                  <c:v>0.43849139550700783</c:v>
                </c:pt>
                <c:pt idx="1038">
                  <c:v>0.43787056392990054</c:v>
                </c:pt>
                <c:pt idx="1039">
                  <c:v>0.43724840031005441</c:v>
                </c:pt>
                <c:pt idx="1040">
                  <c:v>0.43662516350857916</c:v>
                </c:pt>
                <c:pt idx="1041">
                  <c:v>0.43601130238734187</c:v>
                </c:pt>
                <c:pt idx="1042">
                  <c:v>0.43539150637574492</c:v>
                </c:pt>
                <c:pt idx="1043">
                  <c:v>0.43477781822904943</c:v>
                </c:pt>
                <c:pt idx="1044">
                  <c:v>0.43415675084106625</c:v>
                </c:pt>
                <c:pt idx="1045">
                  <c:v>0.43354286067187786</c:v>
                </c:pt>
                <c:pt idx="1046">
                  <c:v>0.43292302730493248</c:v>
                </c:pt>
                <c:pt idx="1047">
                  <c:v>0.43230893254280089</c:v>
                </c:pt>
                <c:pt idx="1048">
                  <c:v>0.43170249391347171</c:v>
                </c:pt>
                <c:pt idx="1049">
                  <c:v>0.43108695473521946</c:v>
                </c:pt>
                <c:pt idx="1050">
                  <c:v>0.43047835136763751</c:v>
                </c:pt>
                <c:pt idx="1051">
                  <c:v>0.42986335602588954</c:v>
                </c:pt>
                <c:pt idx="1052">
                  <c:v>0.42926013835705817</c:v>
                </c:pt>
                <c:pt idx="1053">
                  <c:v>0.42864915603771808</c:v>
                </c:pt>
                <c:pt idx="1054">
                  <c:v>0.42803989058360459</c:v>
                </c:pt>
                <c:pt idx="1055">
                  <c:v>0.42743905550800265</c:v>
                </c:pt>
                <c:pt idx="1056">
                  <c:v>0.42683618431910875</c:v>
                </c:pt>
                <c:pt idx="1057">
                  <c:v>0.42622962662018837</c:v>
                </c:pt>
                <c:pt idx="1058">
                  <c:v>0.42562695164233444</c:v>
                </c:pt>
                <c:pt idx="1059">
                  <c:v>0.42502506846562027</c:v>
                </c:pt>
                <c:pt idx="1060">
                  <c:v>0.42442550814710556</c:v>
                </c:pt>
                <c:pt idx="1061">
                  <c:v>0.42382597293704749</c:v>
                </c:pt>
                <c:pt idx="1062">
                  <c:v>0.42322197808884082</c:v>
                </c:pt>
                <c:pt idx="1063">
                  <c:v>0.42262882932089268</c:v>
                </c:pt>
                <c:pt idx="1064">
                  <c:v>0.4220289194956422</c:v>
                </c:pt>
                <c:pt idx="1065">
                  <c:v>0.42142914135009052</c:v>
                </c:pt>
                <c:pt idx="1066">
                  <c:v>0.42083577981218695</c:v>
                </c:pt>
                <c:pt idx="1067">
                  <c:v>0.42024237413890658</c:v>
                </c:pt>
                <c:pt idx="1068">
                  <c:v>0.41964481502771378</c:v>
                </c:pt>
                <c:pt idx="1069">
                  <c:v>0.41905987568199632</c:v>
                </c:pt>
                <c:pt idx="1070">
                  <c:v>0.41846694105304777</c:v>
                </c:pt>
                <c:pt idx="1071">
                  <c:v>0.41787610734812913</c:v>
                </c:pt>
                <c:pt idx="1072">
                  <c:v>0.41728179531171916</c:v>
                </c:pt>
                <c:pt idx="1073">
                  <c:v>0.41669406192377212</c:v>
                </c:pt>
                <c:pt idx="1074">
                  <c:v>0.41610561388544737</c:v>
                </c:pt>
                <c:pt idx="1075">
                  <c:v>0.41552018102258442</c:v>
                </c:pt>
                <c:pt idx="1076">
                  <c:v>0.41493384409695866</c:v>
                </c:pt>
                <c:pt idx="1077">
                  <c:v>0.41434527560137213</c:v>
                </c:pt>
                <c:pt idx="1078">
                  <c:v>0.4137617046944797</c:v>
                </c:pt>
                <c:pt idx="1079">
                  <c:v>0.41318062720820309</c:v>
                </c:pt>
                <c:pt idx="1080">
                  <c:v>0.41259504143148662</c:v>
                </c:pt>
                <c:pt idx="1081">
                  <c:v>0.41201876287348571</c:v>
                </c:pt>
                <c:pt idx="1082">
                  <c:v>0.41143573649227622</c:v>
                </c:pt>
                <c:pt idx="1083">
                  <c:v>0.41085335779935123</c:v>
                </c:pt>
                <c:pt idx="1084">
                  <c:v>0.41028016200754791</c:v>
                </c:pt>
                <c:pt idx="1085">
                  <c:v>0.40969898875802757</c:v>
                </c:pt>
                <c:pt idx="1086">
                  <c:v>0.40912163220811637</c:v>
                </c:pt>
                <c:pt idx="1087">
                  <c:v>0.40854891604743898</c:v>
                </c:pt>
                <c:pt idx="1088">
                  <c:v>0.40797079761512578</c:v>
                </c:pt>
                <c:pt idx="1089">
                  <c:v>0.4074006491340697</c:v>
                </c:pt>
                <c:pt idx="1090">
                  <c:v>0.40682320962194352</c:v>
                </c:pt>
                <c:pt idx="1091">
                  <c:v>0.4062527042021975</c:v>
                </c:pt>
                <c:pt idx="1092">
                  <c:v>0.40568397369701414</c:v>
                </c:pt>
                <c:pt idx="1093">
                  <c:v>0.40510693064425141</c:v>
                </c:pt>
                <c:pt idx="1094">
                  <c:v>0.40454069681931287</c:v>
                </c:pt>
                <c:pt idx="1095">
                  <c:v>0.40397632061969491</c:v>
                </c:pt>
                <c:pt idx="1096">
                  <c:v>0.40340391532052311</c:v>
                </c:pt>
                <c:pt idx="1097">
                  <c:v>0.40283921140711754</c:v>
                </c:pt>
                <c:pt idx="1098">
                  <c:v>0.40227017445024105</c:v>
                </c:pt>
                <c:pt idx="1099">
                  <c:v>0.401703288317658</c:v>
                </c:pt>
                <c:pt idx="1100">
                  <c:v>0.40113897996488956</c:v>
                </c:pt>
                <c:pt idx="1101">
                  <c:v>0.40057963233906774</c:v>
                </c:pt>
                <c:pt idx="1102">
                  <c:v>0.40001256015617398</c:v>
                </c:pt>
                <c:pt idx="1103">
                  <c:v>0.39944844102021304</c:v>
                </c:pt>
                <c:pt idx="1104">
                  <c:v>0.39889274972490968</c:v>
                </c:pt>
                <c:pt idx="1105">
                  <c:v>0.39832883327733726</c:v>
                </c:pt>
                <c:pt idx="1106">
                  <c:v>0.3977705253986642</c:v>
                </c:pt>
                <c:pt idx="1107">
                  <c:v>0.3972142058983445</c:v>
                </c:pt>
                <c:pt idx="1108">
                  <c:v>0.39665659370832146</c:v>
                </c:pt>
                <c:pt idx="1109">
                  <c:v>0.3960995391616598</c:v>
                </c:pt>
                <c:pt idx="1110">
                  <c:v>0.39554359946865586</c:v>
                </c:pt>
                <c:pt idx="1111">
                  <c:v>0.39498914042022082</c:v>
                </c:pt>
                <c:pt idx="1112">
                  <c:v>0.39443292141426356</c:v>
                </c:pt>
                <c:pt idx="1113">
                  <c:v>0.39388305083382874</c:v>
                </c:pt>
                <c:pt idx="1114">
                  <c:v>0.39333441253751517</c:v>
                </c:pt>
                <c:pt idx="1115">
                  <c:v>0.39277943638619034</c:v>
                </c:pt>
                <c:pt idx="1116">
                  <c:v>0.39222640394233166</c:v>
                </c:pt>
                <c:pt idx="1117">
                  <c:v>0.3916813752707094</c:v>
                </c:pt>
                <c:pt idx="1118">
                  <c:v>0.39113078536931423</c:v>
                </c:pt>
                <c:pt idx="1119">
                  <c:v>0.39058653891086581</c:v>
                </c:pt>
                <c:pt idx="1120">
                  <c:v>0.39003561894875022</c:v>
                </c:pt>
                <c:pt idx="1121">
                  <c:v>0.38948932349216192</c:v>
                </c:pt>
                <c:pt idx="1122">
                  <c:v>0.38894668605644256</c:v>
                </c:pt>
                <c:pt idx="1123">
                  <c:v>0.38839795699808749</c:v>
                </c:pt>
                <c:pt idx="1124">
                  <c:v>0.38785398909822105</c:v>
                </c:pt>
                <c:pt idx="1125">
                  <c:v>0.38731216334737839</c:v>
                </c:pt>
                <c:pt idx="1126">
                  <c:v>0.38677228023763743</c:v>
                </c:pt>
                <c:pt idx="1127">
                  <c:v>0.386234326781705</c:v>
                </c:pt>
                <c:pt idx="1128">
                  <c:v>0.3856913368962705</c:v>
                </c:pt>
                <c:pt idx="1129">
                  <c:v>0.38514985646586863</c:v>
                </c:pt>
                <c:pt idx="1130">
                  <c:v>0.38461704729590562</c:v>
                </c:pt>
                <c:pt idx="1131">
                  <c:v>0.38407444166485222</c:v>
                </c:pt>
                <c:pt idx="1132">
                  <c:v>0.38353604730218649</c:v>
                </c:pt>
                <c:pt idx="1133">
                  <c:v>0.38299969723448157</c:v>
                </c:pt>
                <c:pt idx="1134">
                  <c:v>0.38246387287974359</c:v>
                </c:pt>
                <c:pt idx="1135">
                  <c:v>0.3819358728546649</c:v>
                </c:pt>
                <c:pt idx="1136">
                  <c:v>0.38139826514758168</c:v>
                </c:pt>
                <c:pt idx="1137">
                  <c:v>0.38086133513599635</c:v>
                </c:pt>
                <c:pt idx="1138">
                  <c:v>0.38033727294299752</c:v>
                </c:pt>
                <c:pt idx="1139">
                  <c:v>0.37980313587468117</c:v>
                </c:pt>
                <c:pt idx="1140">
                  <c:v>0.37927409715484828</c:v>
                </c:pt>
                <c:pt idx="1141">
                  <c:v>0.37874487467575818</c:v>
                </c:pt>
                <c:pt idx="1142">
                  <c:v>0.37821661984547972</c:v>
                </c:pt>
                <c:pt idx="1143">
                  <c:v>0.37768634471111001</c:v>
                </c:pt>
                <c:pt idx="1144">
                  <c:v>0.37716292049270123</c:v>
                </c:pt>
                <c:pt idx="1145">
                  <c:v>0.3766351753147319</c:v>
                </c:pt>
                <c:pt idx="1146">
                  <c:v>0.37610677524935454</c:v>
                </c:pt>
                <c:pt idx="1147">
                  <c:v>0.37558725321199743</c:v>
                </c:pt>
                <c:pt idx="1148">
                  <c:v>0.37505955633241683</c:v>
                </c:pt>
                <c:pt idx="1149">
                  <c:v>0.37453787966165691</c:v>
                </c:pt>
                <c:pt idx="1150">
                  <c:v>0.37401522908359763</c:v>
                </c:pt>
                <c:pt idx="1151">
                  <c:v>0.37349328250158575</c:v>
                </c:pt>
                <c:pt idx="1152">
                  <c:v>0.37297294039744883</c:v>
                </c:pt>
                <c:pt idx="1153">
                  <c:v>0.37245748315472155</c:v>
                </c:pt>
                <c:pt idx="1154">
                  <c:v>0.37193449780810622</c:v>
                </c:pt>
                <c:pt idx="1155">
                  <c:v>0.37141671733465048</c:v>
                </c:pt>
                <c:pt idx="1156">
                  <c:v>0.37089709154330192</c:v>
                </c:pt>
                <c:pt idx="1157">
                  <c:v>0.37038560021668671</c:v>
                </c:pt>
                <c:pt idx="1158">
                  <c:v>0.36986939761321991</c:v>
                </c:pt>
                <c:pt idx="1159">
                  <c:v>0.36935392665676775</c:v>
                </c:pt>
                <c:pt idx="1160">
                  <c:v>0.36884024872910232</c:v>
                </c:pt>
                <c:pt idx="1161">
                  <c:v>0.36832670790143313</c:v>
                </c:pt>
                <c:pt idx="1162">
                  <c:v>0.367810877552256</c:v>
                </c:pt>
                <c:pt idx="1163">
                  <c:v>0.36730067652650178</c:v>
                </c:pt>
                <c:pt idx="1164">
                  <c:v>0.36679295287467539</c:v>
                </c:pt>
                <c:pt idx="1165">
                  <c:v>0.36628370026592166</c:v>
                </c:pt>
                <c:pt idx="1166">
                  <c:v>0.36577726894058288</c:v>
                </c:pt>
                <c:pt idx="1167">
                  <c:v>0.36526209383271635</c:v>
                </c:pt>
                <c:pt idx="1168">
                  <c:v>0.36475834089331327</c:v>
                </c:pt>
                <c:pt idx="1169">
                  <c:v>0.36424863874912261</c:v>
                </c:pt>
                <c:pt idx="1170">
                  <c:v>0.36374374356120825</c:v>
                </c:pt>
                <c:pt idx="1171">
                  <c:v>0.36323938315734267</c:v>
                </c:pt>
                <c:pt idx="1172">
                  <c:v>0.36273504831828179</c:v>
                </c:pt>
                <c:pt idx="1173">
                  <c:v>0.36223063429351898</c:v>
                </c:pt>
                <c:pt idx="1174">
                  <c:v>0.3617270491598174</c:v>
                </c:pt>
                <c:pt idx="1175">
                  <c:v>0.36122733856551348</c:v>
                </c:pt>
                <c:pt idx="1176">
                  <c:v>0.36072376439347864</c:v>
                </c:pt>
                <c:pt idx="1177">
                  <c:v>0.36022204024251553</c:v>
                </c:pt>
                <c:pt idx="1178">
                  <c:v>0.35972500389441847</c:v>
                </c:pt>
                <c:pt idx="1179">
                  <c:v>0.35922840421088043</c:v>
                </c:pt>
                <c:pt idx="1180">
                  <c:v>0.35872831431683155</c:v>
                </c:pt>
                <c:pt idx="1181">
                  <c:v>0.35823337947949768</c:v>
                </c:pt>
                <c:pt idx="1182">
                  <c:v>0.35773239613045005</c:v>
                </c:pt>
                <c:pt idx="1183">
                  <c:v>0.35723438370041549</c:v>
                </c:pt>
                <c:pt idx="1184">
                  <c:v>0.35674017618875953</c:v>
                </c:pt>
                <c:pt idx="1185">
                  <c:v>0.35624467217829081</c:v>
                </c:pt>
                <c:pt idx="1186">
                  <c:v>0.35575275335460899</c:v>
                </c:pt>
                <c:pt idx="1187">
                  <c:v>0.35525783071294426</c:v>
                </c:pt>
                <c:pt idx="1188">
                  <c:v>0.35476630156394096</c:v>
                </c:pt>
                <c:pt idx="1189">
                  <c:v>0.35427937064785509</c:v>
                </c:pt>
                <c:pt idx="1190">
                  <c:v>0.35378063049633057</c:v>
                </c:pt>
                <c:pt idx="1191">
                  <c:v>0.35329218138940632</c:v>
                </c:pt>
                <c:pt idx="1192">
                  <c:v>0.35280496779829262</c:v>
                </c:pt>
                <c:pt idx="1193">
                  <c:v>0.35231709579937159</c:v>
                </c:pt>
                <c:pt idx="1194">
                  <c:v>0.3518306544329971</c:v>
                </c:pt>
                <c:pt idx="1195">
                  <c:v>0.35134357775561509</c:v>
                </c:pt>
                <c:pt idx="1196">
                  <c:v>0.3508587313676253</c:v>
                </c:pt>
                <c:pt idx="1197">
                  <c:v>0.350369245512411</c:v>
                </c:pt>
                <c:pt idx="1198">
                  <c:v>0.34988897874485703</c:v>
                </c:pt>
                <c:pt idx="1199">
                  <c:v>0.34940320577938111</c:v>
                </c:pt>
                <c:pt idx="1200">
                  <c:v>0.34892195600550624</c:v>
                </c:pt>
                <c:pt idx="1201">
                  <c:v>0.34843298816587776</c:v>
                </c:pt>
                <c:pt idx="1202">
                  <c:v>0.34795321490615605</c:v>
                </c:pt>
                <c:pt idx="1203">
                  <c:v>0.34747672627680004</c:v>
                </c:pt>
                <c:pt idx="1204">
                  <c:v>0.34699422643054278</c:v>
                </c:pt>
                <c:pt idx="1205">
                  <c:v>0.34651548543013633</c:v>
                </c:pt>
                <c:pt idx="1206">
                  <c:v>0.34603482780978084</c:v>
                </c:pt>
                <c:pt idx="1207">
                  <c:v>0.3455595042509958</c:v>
                </c:pt>
                <c:pt idx="1208">
                  <c:v>0.34508120705839246</c:v>
                </c:pt>
                <c:pt idx="1209">
                  <c:v>0.34460312708746643</c:v>
                </c:pt>
                <c:pt idx="1210">
                  <c:v>0.34412924932315947</c:v>
                </c:pt>
                <c:pt idx="1211">
                  <c:v>0.34365454635582865</c:v>
                </c:pt>
                <c:pt idx="1212">
                  <c:v>0.34317743349354712</c:v>
                </c:pt>
                <c:pt idx="1213">
                  <c:v>0.34270584089215844</c:v>
                </c:pt>
                <c:pt idx="1214">
                  <c:v>0.34223461607471106</c:v>
                </c:pt>
                <c:pt idx="1215">
                  <c:v>0.34176097429823132</c:v>
                </c:pt>
                <c:pt idx="1216">
                  <c:v>0.34128897262737157</c:v>
                </c:pt>
                <c:pt idx="1217">
                  <c:v>0.34082031336613</c:v>
                </c:pt>
                <c:pt idx="1218">
                  <c:v>0.34035094649530945</c:v>
                </c:pt>
                <c:pt idx="1219">
                  <c:v>0.33987950761802493</c:v>
                </c:pt>
                <c:pt idx="1220">
                  <c:v>0.33940791314467789</c:v>
                </c:pt>
                <c:pt idx="1221">
                  <c:v>0.33894478442147374</c:v>
                </c:pt>
                <c:pt idx="1222">
                  <c:v>0.3384787618322298</c:v>
                </c:pt>
                <c:pt idx="1223">
                  <c:v>0.33800746971741319</c:v>
                </c:pt>
                <c:pt idx="1224">
                  <c:v>0.33754269970580936</c:v>
                </c:pt>
                <c:pt idx="1225">
                  <c:v>0.33707707449793817</c:v>
                </c:pt>
                <c:pt idx="1226">
                  <c:v>0.33661084870807828</c:v>
                </c:pt>
                <c:pt idx="1227">
                  <c:v>0.3361560125788674</c:v>
                </c:pt>
                <c:pt idx="1228">
                  <c:v>0.33568824172951284</c:v>
                </c:pt>
                <c:pt idx="1229">
                  <c:v>0.33522674673236907</c:v>
                </c:pt>
                <c:pt idx="1230">
                  <c:v>0.33476480424404143</c:v>
                </c:pt>
                <c:pt idx="1231">
                  <c:v>0.33430473900400104</c:v>
                </c:pt>
                <c:pt idx="1232">
                  <c:v>0.33384390519931911</c:v>
                </c:pt>
                <c:pt idx="1233">
                  <c:v>0.33338427593000231</c:v>
                </c:pt>
                <c:pt idx="1234">
                  <c:v>0.33292661274317653</c:v>
                </c:pt>
                <c:pt idx="1235">
                  <c:v>0.33246756304055453</c:v>
                </c:pt>
                <c:pt idx="1236">
                  <c:v>0.33201043013017623</c:v>
                </c:pt>
                <c:pt idx="1237">
                  <c:v>0.33155216734856369</c:v>
                </c:pt>
                <c:pt idx="1238">
                  <c:v>0.33109546220395714</c:v>
                </c:pt>
                <c:pt idx="1239">
                  <c:v>0.33064494892023505</c:v>
                </c:pt>
                <c:pt idx="1240">
                  <c:v>0.33018928513396534</c:v>
                </c:pt>
                <c:pt idx="1241">
                  <c:v>0.32973469477612527</c:v>
                </c:pt>
                <c:pt idx="1242">
                  <c:v>0.32928178242873402</c:v>
                </c:pt>
                <c:pt idx="1243">
                  <c:v>0.32883275616448371</c:v>
                </c:pt>
                <c:pt idx="1244">
                  <c:v>0.32837547384668142</c:v>
                </c:pt>
                <c:pt idx="1245">
                  <c:v>0.32792591243516656</c:v>
                </c:pt>
                <c:pt idx="1246">
                  <c:v>0.32747586830984798</c:v>
                </c:pt>
                <c:pt idx="1247">
                  <c:v>0.32702814179472628</c:v>
                </c:pt>
                <c:pt idx="1248">
                  <c:v>0.32657611746806653</c:v>
                </c:pt>
                <c:pt idx="1249">
                  <c:v>0.32612950871232899</c:v>
                </c:pt>
                <c:pt idx="1250">
                  <c:v>0.32568487142212688</c:v>
                </c:pt>
                <c:pt idx="1251">
                  <c:v>0.32523493639659135</c:v>
                </c:pt>
                <c:pt idx="1252">
                  <c:v>0.32479096119292078</c:v>
                </c:pt>
                <c:pt idx="1253">
                  <c:v>0.32434386466164145</c:v>
                </c:pt>
                <c:pt idx="1254">
                  <c:v>0.32389986816793681</c:v>
                </c:pt>
                <c:pt idx="1255">
                  <c:v>0.32345748206600544</c:v>
                </c:pt>
                <c:pt idx="1256">
                  <c:v>0.32301333357580009</c:v>
                </c:pt>
                <c:pt idx="1257">
                  <c:v>0.32256647694390267</c:v>
                </c:pt>
                <c:pt idx="1258">
                  <c:v>0.32212990065570923</c:v>
                </c:pt>
                <c:pt idx="1259">
                  <c:v>0.32168543137144295</c:v>
                </c:pt>
                <c:pt idx="1260">
                  <c:v>0.32124661150155587</c:v>
                </c:pt>
                <c:pt idx="1261">
                  <c:v>0.32080434793140739</c:v>
                </c:pt>
                <c:pt idx="1262">
                  <c:v>0.32036413316847756</c:v>
                </c:pt>
                <c:pt idx="1263">
                  <c:v>0.3199296351405792</c:v>
                </c:pt>
                <c:pt idx="1264">
                  <c:v>0.31948967210249973</c:v>
                </c:pt>
                <c:pt idx="1265">
                  <c:v>0.3190501572098583</c:v>
                </c:pt>
                <c:pt idx="1266">
                  <c:v>0.31861472161021082</c:v>
                </c:pt>
                <c:pt idx="1267">
                  <c:v>0.31817612813785673</c:v>
                </c:pt>
                <c:pt idx="1268">
                  <c:v>0.31774540225276726</c:v>
                </c:pt>
                <c:pt idx="1269">
                  <c:v>0.31730750504881144</c:v>
                </c:pt>
                <c:pt idx="1270">
                  <c:v>0.31687496363185347</c:v>
                </c:pt>
                <c:pt idx="1271">
                  <c:v>0.31643960759742185</c:v>
                </c:pt>
                <c:pt idx="1272">
                  <c:v>0.31600504194619133</c:v>
                </c:pt>
                <c:pt idx="1273">
                  <c:v>0.31557577919680624</c:v>
                </c:pt>
                <c:pt idx="1274">
                  <c:v>0.31514573415974156</c:v>
                </c:pt>
                <c:pt idx="1275">
                  <c:v>0.3147113177087158</c:v>
                </c:pt>
                <c:pt idx="1276">
                  <c:v>0.31428279430605471</c:v>
                </c:pt>
                <c:pt idx="1277">
                  <c:v>0.31385568521451207</c:v>
                </c:pt>
                <c:pt idx="1278">
                  <c:v>0.31342843336984516</c:v>
                </c:pt>
                <c:pt idx="1279">
                  <c:v>0.31299868918955326</c:v>
                </c:pt>
                <c:pt idx="1280">
                  <c:v>0.31256810903549193</c:v>
                </c:pt>
                <c:pt idx="1281">
                  <c:v>0.31214102053316312</c:v>
                </c:pt>
                <c:pt idx="1282">
                  <c:v>0.31171613277867438</c:v>
                </c:pt>
                <c:pt idx="1283">
                  <c:v>0.31128897979389875</c:v>
                </c:pt>
                <c:pt idx="1284">
                  <c:v>0.31086728980531914</c:v>
                </c:pt>
                <c:pt idx="1285">
                  <c:v>0.31043978535337374</c:v>
                </c:pt>
                <c:pt idx="1286">
                  <c:v>0.31001979323104023</c:v>
                </c:pt>
                <c:pt idx="1287">
                  <c:v>0.3095960532245226</c:v>
                </c:pt>
                <c:pt idx="1288">
                  <c:v>0.30917463417164981</c:v>
                </c:pt>
                <c:pt idx="1289">
                  <c:v>0.30874967270065101</c:v>
                </c:pt>
                <c:pt idx="1290">
                  <c:v>0.30832975417841224</c:v>
                </c:pt>
                <c:pt idx="1291">
                  <c:v>0.30790896681370211</c:v>
                </c:pt>
                <c:pt idx="1292">
                  <c:v>0.30749155045719817</c:v>
                </c:pt>
                <c:pt idx="1293">
                  <c:v>0.307069330252707</c:v>
                </c:pt>
                <c:pt idx="1294">
                  <c:v>0.30665171941509473</c:v>
                </c:pt>
                <c:pt idx="1295">
                  <c:v>0.30623063056264072</c:v>
                </c:pt>
                <c:pt idx="1296">
                  <c:v>0.30581623551435766</c:v>
                </c:pt>
                <c:pt idx="1297">
                  <c:v>0.30540322412271054</c:v>
                </c:pt>
                <c:pt idx="1298">
                  <c:v>0.30498264109948647</c:v>
                </c:pt>
                <c:pt idx="1299">
                  <c:v>0.30456809733295814</c:v>
                </c:pt>
                <c:pt idx="1300">
                  <c:v>0.30415294179227204</c:v>
                </c:pt>
                <c:pt idx="1301">
                  <c:v>0.30373891348717735</c:v>
                </c:pt>
                <c:pt idx="1302">
                  <c:v>0.3033279009233229</c:v>
                </c:pt>
                <c:pt idx="1303">
                  <c:v>0.30291185265639797</c:v>
                </c:pt>
                <c:pt idx="1304">
                  <c:v>0.30250032944139094</c:v>
                </c:pt>
                <c:pt idx="1305">
                  <c:v>0.30209141004830597</c:v>
                </c:pt>
                <c:pt idx="1306">
                  <c:v>0.30167835898697376</c:v>
                </c:pt>
                <c:pt idx="1307">
                  <c:v>0.3012680641631596</c:v>
                </c:pt>
                <c:pt idx="1308">
                  <c:v>0.30085757020860909</c:v>
                </c:pt>
                <c:pt idx="1309">
                  <c:v>0.30045022972393781</c:v>
                </c:pt>
                <c:pt idx="1310">
                  <c:v>0.30003970213467257</c:v>
                </c:pt>
                <c:pt idx="1311">
                  <c:v>0.29963054676307366</c:v>
                </c:pt>
                <c:pt idx="1312">
                  <c:v>0.29922365038655696</c:v>
                </c:pt>
                <c:pt idx="1313">
                  <c:v>0.2988178856601007</c:v>
                </c:pt>
                <c:pt idx="1314">
                  <c:v>0.2984123979276046</c:v>
                </c:pt>
                <c:pt idx="1315">
                  <c:v>0.2980044606537558</c:v>
                </c:pt>
                <c:pt idx="1316">
                  <c:v>0.29760240266565235</c:v>
                </c:pt>
                <c:pt idx="1317">
                  <c:v>0.2971953650889918</c:v>
                </c:pt>
                <c:pt idx="1318">
                  <c:v>0.29679392089834439</c:v>
                </c:pt>
                <c:pt idx="1319">
                  <c:v>0.29638743791962041</c:v>
                </c:pt>
                <c:pt idx="1320">
                  <c:v>0.29598902616184203</c:v>
                </c:pt>
                <c:pt idx="1321">
                  <c:v>0.2955849408963695</c:v>
                </c:pt>
                <c:pt idx="1322">
                  <c:v>0.29518435043049979</c:v>
                </c:pt>
                <c:pt idx="1323">
                  <c:v>0.29478355503408238</c:v>
                </c:pt>
                <c:pt idx="1324">
                  <c:v>0.29438212506473066</c:v>
                </c:pt>
                <c:pt idx="1325">
                  <c:v>0.29398393867304551</c:v>
                </c:pt>
                <c:pt idx="1326">
                  <c:v>0.29358781897230074</c:v>
                </c:pt>
                <c:pt idx="1327">
                  <c:v>0.29318767381832006</c:v>
                </c:pt>
                <c:pt idx="1328">
                  <c:v>0.29278717698529361</c:v>
                </c:pt>
                <c:pt idx="1329">
                  <c:v>0.2923961451696232</c:v>
                </c:pt>
                <c:pt idx="1330">
                  <c:v>0.29199617914389819</c:v>
                </c:pt>
                <c:pt idx="1331">
                  <c:v>0.29159989499486982</c:v>
                </c:pt>
                <c:pt idx="1332">
                  <c:v>0.29120603505987674</c:v>
                </c:pt>
                <c:pt idx="1333">
                  <c:v>0.29081050906330347</c:v>
                </c:pt>
                <c:pt idx="1334">
                  <c:v>0.29041649992810564</c:v>
                </c:pt>
                <c:pt idx="1335">
                  <c:v>0.29002297351136802</c:v>
                </c:pt>
                <c:pt idx="1336">
                  <c:v>0.28962994971545414</c:v>
                </c:pt>
                <c:pt idx="1337">
                  <c:v>0.28923646900337191</c:v>
                </c:pt>
                <c:pt idx="1338">
                  <c:v>0.28884633804671467</c:v>
                </c:pt>
                <c:pt idx="1339">
                  <c:v>0.28845615793718027</c:v>
                </c:pt>
                <c:pt idx="1340">
                  <c:v>0.28806362897390497</c:v>
                </c:pt>
                <c:pt idx="1341">
                  <c:v>0.28767319853650408</c:v>
                </c:pt>
                <c:pt idx="1342">
                  <c:v>0.28728326083393768</c:v>
                </c:pt>
                <c:pt idx="1343">
                  <c:v>0.28689908833242955</c:v>
                </c:pt>
                <c:pt idx="1344">
                  <c:v>0.286508458936587</c:v>
                </c:pt>
                <c:pt idx="1345">
                  <c:v>0.28611942354356867</c:v>
                </c:pt>
                <c:pt idx="1346">
                  <c:v>0.28573376975022258</c:v>
                </c:pt>
                <c:pt idx="1347">
                  <c:v>0.28534786492586134</c:v>
                </c:pt>
                <c:pt idx="1348">
                  <c:v>0.28496227982686834</c:v>
                </c:pt>
                <c:pt idx="1349">
                  <c:v>0.28457907593576237</c:v>
                </c:pt>
                <c:pt idx="1350">
                  <c:v>0.28419292066479102</c:v>
                </c:pt>
                <c:pt idx="1351">
                  <c:v>0.28380574420792981</c:v>
                </c:pt>
                <c:pt idx="1352">
                  <c:v>0.28342747546965258</c:v>
                </c:pt>
                <c:pt idx="1353">
                  <c:v>0.28304089999757709</c:v>
                </c:pt>
                <c:pt idx="1354">
                  <c:v>0.28265938502503557</c:v>
                </c:pt>
                <c:pt idx="1355">
                  <c:v>0.28227826802292838</c:v>
                </c:pt>
                <c:pt idx="1356">
                  <c:v>0.28189676003297792</c:v>
                </c:pt>
                <c:pt idx="1357">
                  <c:v>0.28151435921201484</c:v>
                </c:pt>
                <c:pt idx="1358">
                  <c:v>0.28113763584289697</c:v>
                </c:pt>
                <c:pt idx="1359">
                  <c:v>0.28075528270797806</c:v>
                </c:pt>
                <c:pt idx="1360">
                  <c:v>0.28037877620663493</c:v>
                </c:pt>
                <c:pt idx="1361">
                  <c:v>0.27999746146146209</c:v>
                </c:pt>
                <c:pt idx="1362">
                  <c:v>0.27962073736824095</c:v>
                </c:pt>
                <c:pt idx="1363">
                  <c:v>0.27924498615087939</c:v>
                </c:pt>
                <c:pt idx="1364">
                  <c:v>0.27886723170988259</c:v>
                </c:pt>
                <c:pt idx="1365">
                  <c:v>0.27848983669653538</c:v>
                </c:pt>
                <c:pt idx="1366">
                  <c:v>0.27811807339545341</c:v>
                </c:pt>
                <c:pt idx="1367">
                  <c:v>0.27774008691776542</c:v>
                </c:pt>
                <c:pt idx="1368">
                  <c:v>0.27736533598741514</c:v>
                </c:pt>
                <c:pt idx="1369">
                  <c:v>0.27699101317441088</c:v>
                </c:pt>
                <c:pt idx="1370">
                  <c:v>0.27661870323354376</c:v>
                </c:pt>
                <c:pt idx="1371">
                  <c:v>0.27624764006584884</c:v>
                </c:pt>
                <c:pt idx="1372">
                  <c:v>0.27587627437431367</c:v>
                </c:pt>
                <c:pt idx="1373">
                  <c:v>0.2755029743700288</c:v>
                </c:pt>
                <c:pt idx="1374">
                  <c:v>0.27512886873679238</c:v>
                </c:pt>
                <c:pt idx="1375">
                  <c:v>0.27475996314315126</c:v>
                </c:pt>
                <c:pt idx="1376">
                  <c:v>0.27439020710997286</c:v>
                </c:pt>
                <c:pt idx="1377">
                  <c:v>0.27401790612377225</c:v>
                </c:pt>
                <c:pt idx="1378">
                  <c:v>0.27365131018683314</c:v>
                </c:pt>
                <c:pt idx="1379">
                  <c:v>0.27328285628464072</c:v>
                </c:pt>
                <c:pt idx="1380">
                  <c:v>0.27291501467349005</c:v>
                </c:pt>
                <c:pt idx="1381">
                  <c:v>0.27254811214050279</c:v>
                </c:pt>
                <c:pt idx="1382">
                  <c:v>0.27218238454079258</c:v>
                </c:pt>
                <c:pt idx="1383">
                  <c:v>0.27181563801132141</c:v>
                </c:pt>
                <c:pt idx="1384">
                  <c:v>0.27144951058318839</c:v>
                </c:pt>
                <c:pt idx="1385">
                  <c:v>0.27108435799833386</c:v>
                </c:pt>
                <c:pt idx="1386">
                  <c:v>0.27072042928775775</c:v>
                </c:pt>
                <c:pt idx="1387">
                  <c:v>0.27035719617735593</c:v>
                </c:pt>
                <c:pt idx="1388">
                  <c:v>0.26999211109243332</c:v>
                </c:pt>
                <c:pt idx="1389">
                  <c:v>0.26963323429692537</c:v>
                </c:pt>
                <c:pt idx="1390">
                  <c:v>0.26926805292256178</c:v>
                </c:pt>
                <c:pt idx="1391">
                  <c:v>0.26890683799516407</c:v>
                </c:pt>
                <c:pt idx="1392">
                  <c:v>0.26854614315554498</c:v>
                </c:pt>
                <c:pt idx="1393">
                  <c:v>0.26818407843122261</c:v>
                </c:pt>
                <c:pt idx="1394">
                  <c:v>0.26782146817073227</c:v>
                </c:pt>
                <c:pt idx="1395">
                  <c:v>0.26746429584221915</c:v>
                </c:pt>
                <c:pt idx="1396">
                  <c:v>0.26710419424343856</c:v>
                </c:pt>
                <c:pt idx="1397">
                  <c:v>0.26674671185435728</c:v>
                </c:pt>
                <c:pt idx="1398">
                  <c:v>0.26638921197969467</c:v>
                </c:pt>
                <c:pt idx="1399">
                  <c:v>0.26603228664724154</c:v>
                </c:pt>
                <c:pt idx="1400">
                  <c:v>0.26567363130860033</c:v>
                </c:pt>
                <c:pt idx="1401">
                  <c:v>0.26531801133416594</c:v>
                </c:pt>
                <c:pt idx="1402">
                  <c:v>0.26496473893057554</c:v>
                </c:pt>
                <c:pt idx="1403">
                  <c:v>0.26460564747219906</c:v>
                </c:pt>
                <c:pt idx="1404">
                  <c:v>0.26425250702071934</c:v>
                </c:pt>
                <c:pt idx="1405">
                  <c:v>0.26389681423315781</c:v>
                </c:pt>
                <c:pt idx="1406">
                  <c:v>0.26354546811431645</c:v>
                </c:pt>
                <c:pt idx="1407">
                  <c:v>0.26318982054712253</c:v>
                </c:pt>
                <c:pt idx="1408">
                  <c:v>0.26283633780432863</c:v>
                </c:pt>
                <c:pt idx="1409">
                  <c:v>0.26248470217920838</c:v>
                </c:pt>
                <c:pt idx="1410">
                  <c:v>0.26213475050870327</c:v>
                </c:pt>
                <c:pt idx="1411">
                  <c:v>0.26178226053714754</c:v>
                </c:pt>
                <c:pt idx="1412">
                  <c:v>0.26143120171269402</c:v>
                </c:pt>
                <c:pt idx="1413">
                  <c:v>0.26108274321770297</c:v>
                </c:pt>
                <c:pt idx="1414">
                  <c:v>0.26073251092107969</c:v>
                </c:pt>
                <c:pt idx="1415">
                  <c:v>0.26038342944113535</c:v>
                </c:pt>
                <c:pt idx="1416">
                  <c:v>0.26003326033009216</c:v>
                </c:pt>
                <c:pt idx="1417">
                  <c:v>0.25968560812529179</c:v>
                </c:pt>
                <c:pt idx="1418">
                  <c:v>0.25934062216896564</c:v>
                </c:pt>
                <c:pt idx="1419">
                  <c:v>0.25898971036309376</c:v>
                </c:pt>
                <c:pt idx="1420">
                  <c:v>0.25864457227289678</c:v>
                </c:pt>
                <c:pt idx="1421">
                  <c:v>0.25830066517926753</c:v>
                </c:pt>
                <c:pt idx="1422">
                  <c:v>0.25795202790759503</c:v>
                </c:pt>
                <c:pt idx="1423">
                  <c:v>0.25760782113997266</c:v>
                </c:pt>
                <c:pt idx="1424">
                  <c:v>0.25726550822844729</c:v>
                </c:pt>
                <c:pt idx="1425">
                  <c:v>0.25692113305674869</c:v>
                </c:pt>
                <c:pt idx="1426">
                  <c:v>0.25657596495468171</c:v>
                </c:pt>
                <c:pt idx="1427">
                  <c:v>0.25623522411100569</c:v>
                </c:pt>
                <c:pt idx="1428">
                  <c:v>0.25589122407371179</c:v>
                </c:pt>
                <c:pt idx="1429">
                  <c:v>0.2555469558434561</c:v>
                </c:pt>
                <c:pt idx="1430">
                  <c:v>0.25520774963544679</c:v>
                </c:pt>
                <c:pt idx="1431">
                  <c:v>0.25486595121677963</c:v>
                </c:pt>
                <c:pt idx="1432">
                  <c:v>0.25452889487845826</c:v>
                </c:pt>
                <c:pt idx="1433">
                  <c:v>0.25418579552439041</c:v>
                </c:pt>
                <c:pt idx="1434">
                  <c:v>0.25385067697730845</c:v>
                </c:pt>
                <c:pt idx="1435">
                  <c:v>0.2535090519976802</c:v>
                </c:pt>
                <c:pt idx="1436">
                  <c:v>0.2531689905980602</c:v>
                </c:pt>
                <c:pt idx="1437">
                  <c:v>0.25283292405889368</c:v>
                </c:pt>
                <c:pt idx="1438">
                  <c:v>0.25249657385633328</c:v>
                </c:pt>
                <c:pt idx="1439">
                  <c:v>0.2521580489107873</c:v>
                </c:pt>
                <c:pt idx="1440">
                  <c:v>0.25181972171063532</c:v>
                </c:pt>
                <c:pt idx="1441">
                  <c:v>0.25148715614690448</c:v>
                </c:pt>
                <c:pt idx="1442">
                  <c:v>0.25115191415650773</c:v>
                </c:pt>
                <c:pt idx="1443">
                  <c:v>0.25081514233141206</c:v>
                </c:pt>
                <c:pt idx="1444">
                  <c:v>0.25047995884437113</c:v>
                </c:pt>
                <c:pt idx="1445">
                  <c:v>0.25014839587383902</c:v>
                </c:pt>
                <c:pt idx="1446">
                  <c:v>0.2498150999029167</c:v>
                </c:pt>
                <c:pt idx="1447">
                  <c:v>0.24948161594802515</c:v>
                </c:pt>
                <c:pt idx="1448">
                  <c:v>0.24914934429689312</c:v>
                </c:pt>
                <c:pt idx="1449">
                  <c:v>0.24881700775120408</c:v>
                </c:pt>
                <c:pt idx="1450">
                  <c:v>0.24848387084552087</c:v>
                </c:pt>
                <c:pt idx="1451">
                  <c:v>0.24815245132427663</c:v>
                </c:pt>
                <c:pt idx="1452">
                  <c:v>0.24782292017713189</c:v>
                </c:pt>
                <c:pt idx="1453">
                  <c:v>0.24749221751000733</c:v>
                </c:pt>
                <c:pt idx="1454">
                  <c:v>0.24716443356242962</c:v>
                </c:pt>
                <c:pt idx="1455">
                  <c:v>0.24683338183909653</c:v>
                </c:pt>
                <c:pt idx="1456">
                  <c:v>0.24650363765424119</c:v>
                </c:pt>
                <c:pt idx="1457">
                  <c:v>0.24617725403048099</c:v>
                </c:pt>
                <c:pt idx="1458">
                  <c:v>0.24584883399307728</c:v>
                </c:pt>
                <c:pt idx="1459">
                  <c:v>0.24552476969081907</c:v>
                </c:pt>
                <c:pt idx="1460">
                  <c:v>0.24519599174847825</c:v>
                </c:pt>
                <c:pt idx="1461">
                  <c:v>0.24487111150054261</c:v>
                </c:pt>
                <c:pt idx="1462">
                  <c:v>0.24454425326897763</c:v>
                </c:pt>
                <c:pt idx="1463">
                  <c:v>0.24422026262967847</c:v>
                </c:pt>
                <c:pt idx="1464">
                  <c:v>0.24389394060941413</c:v>
                </c:pt>
                <c:pt idx="1465">
                  <c:v>0.24356841580942273</c:v>
                </c:pt>
                <c:pt idx="1466">
                  <c:v>0.24324657902820035</c:v>
                </c:pt>
                <c:pt idx="1467">
                  <c:v>0.24292269553639925</c:v>
                </c:pt>
                <c:pt idx="1468">
                  <c:v>0.24260196888935753</c:v>
                </c:pt>
                <c:pt idx="1469">
                  <c:v>0.24227917376323604</c:v>
                </c:pt>
                <c:pt idx="1470">
                  <c:v>0.24195618489524351</c:v>
                </c:pt>
                <c:pt idx="1471">
                  <c:v>0.24163671494694428</c:v>
                </c:pt>
                <c:pt idx="1472">
                  <c:v>0.24131639740080574</c:v>
                </c:pt>
                <c:pt idx="1473">
                  <c:v>0.24099551844294184</c:v>
                </c:pt>
                <c:pt idx="1474">
                  <c:v>0.24067375334096142</c:v>
                </c:pt>
                <c:pt idx="1475">
                  <c:v>0.24035536122974008</c:v>
                </c:pt>
                <c:pt idx="1476">
                  <c:v>0.24003559075528755</c:v>
                </c:pt>
                <c:pt idx="1477">
                  <c:v>0.23971837678109295</c:v>
                </c:pt>
                <c:pt idx="1478">
                  <c:v>0.23939988702884876</c:v>
                </c:pt>
                <c:pt idx="1479">
                  <c:v>0.23907973898574711</c:v>
                </c:pt>
                <c:pt idx="1480">
                  <c:v>0.23876338311471046</c:v>
                </c:pt>
                <c:pt idx="1481">
                  <c:v>0.23844834184274077</c:v>
                </c:pt>
                <c:pt idx="1482">
                  <c:v>0.2381314853753429</c:v>
                </c:pt>
                <c:pt idx="1483">
                  <c:v>0.23781623814022168</c:v>
                </c:pt>
                <c:pt idx="1484">
                  <c:v>0.23750441077630968</c:v>
                </c:pt>
                <c:pt idx="1485">
                  <c:v>0.23718609472969546</c:v>
                </c:pt>
                <c:pt idx="1486">
                  <c:v>0.23687064284575171</c:v>
                </c:pt>
                <c:pt idx="1487">
                  <c:v>0.23655743854236788</c:v>
                </c:pt>
                <c:pt idx="1488">
                  <c:v>0.23624513753456994</c:v>
                </c:pt>
                <c:pt idx="1489">
                  <c:v>0.23593094528070652</c:v>
                </c:pt>
                <c:pt idx="1490">
                  <c:v>0.23561987887718716</c:v>
                </c:pt>
                <c:pt idx="1491">
                  <c:v>0.23530882307910361</c:v>
                </c:pt>
                <c:pt idx="1492">
                  <c:v>0.23499490465153941</c:v>
                </c:pt>
                <c:pt idx="1493">
                  <c:v>0.23468652175622992</c:v>
                </c:pt>
                <c:pt idx="1494">
                  <c:v>0.23437429267098195</c:v>
                </c:pt>
                <c:pt idx="1495">
                  <c:v>0.23406321387737988</c:v>
                </c:pt>
                <c:pt idx="1496">
                  <c:v>0.23375504932482727</c:v>
                </c:pt>
                <c:pt idx="1497">
                  <c:v>0.23344329005340114</c:v>
                </c:pt>
                <c:pt idx="1498">
                  <c:v>0.23313593738479541</c:v>
                </c:pt>
                <c:pt idx="1499">
                  <c:v>0.23282660155906343</c:v>
                </c:pt>
                <c:pt idx="1500">
                  <c:v>0.23251906846300699</c:v>
                </c:pt>
                <c:pt idx="1501">
                  <c:v>0.23221235904027707</c:v>
                </c:pt>
                <c:pt idx="1502">
                  <c:v>0.23190471538226121</c:v>
                </c:pt>
                <c:pt idx="1503">
                  <c:v>0.23159883420099503</c:v>
                </c:pt>
                <c:pt idx="1504">
                  <c:v>0.23129348758608104</c:v>
                </c:pt>
                <c:pt idx="1505">
                  <c:v>0.2309851797891315</c:v>
                </c:pt>
                <c:pt idx="1506">
                  <c:v>0.23068051872309298</c:v>
                </c:pt>
                <c:pt idx="1507">
                  <c:v>0.23037640655762515</c:v>
                </c:pt>
                <c:pt idx="1508">
                  <c:v>0.23006956864264794</c:v>
                </c:pt>
                <c:pt idx="1509">
                  <c:v>0.22977027747780085</c:v>
                </c:pt>
                <c:pt idx="1510">
                  <c:v>0.22946438624057919</c:v>
                </c:pt>
                <c:pt idx="1511">
                  <c:v>0.22915994649636559</c:v>
                </c:pt>
                <c:pt idx="1512">
                  <c:v>0.22885850536753424</c:v>
                </c:pt>
                <c:pt idx="1513">
                  <c:v>0.22855540024931542</c:v>
                </c:pt>
                <c:pt idx="1514">
                  <c:v>0.22825704826042056</c:v>
                </c:pt>
                <c:pt idx="1515">
                  <c:v>0.22795355560607278</c:v>
                </c:pt>
                <c:pt idx="1516">
                  <c:v>0.2276515694137197</c:v>
                </c:pt>
                <c:pt idx="1517">
                  <c:v>0.22735216393135488</c:v>
                </c:pt>
                <c:pt idx="1518">
                  <c:v>0.22705308749107644</c:v>
                </c:pt>
                <c:pt idx="1519">
                  <c:v>0.22675318557303398</c:v>
                </c:pt>
                <c:pt idx="1520">
                  <c:v>0.22645476315170526</c:v>
                </c:pt>
                <c:pt idx="1521">
                  <c:v>0.22615388946607709</c:v>
                </c:pt>
                <c:pt idx="1522">
                  <c:v>0.22585804304108023</c:v>
                </c:pt>
                <c:pt idx="1523">
                  <c:v>0.2255602209479548</c:v>
                </c:pt>
                <c:pt idx="1524">
                  <c:v>0.22526280657271855</c:v>
                </c:pt>
                <c:pt idx="1525">
                  <c:v>0.22496489451383239</c:v>
                </c:pt>
                <c:pt idx="1526">
                  <c:v>0.2246685547148809</c:v>
                </c:pt>
                <c:pt idx="1527">
                  <c:v>0.22437160169589332</c:v>
                </c:pt>
                <c:pt idx="1528">
                  <c:v>0.22407597247511149</c:v>
                </c:pt>
                <c:pt idx="1529">
                  <c:v>0.22378082219511269</c:v>
                </c:pt>
                <c:pt idx="1530">
                  <c:v>0.22348667079349979</c:v>
                </c:pt>
                <c:pt idx="1531">
                  <c:v>0.22319267491926439</c:v>
                </c:pt>
                <c:pt idx="1532">
                  <c:v>0.22289967319928108</c:v>
                </c:pt>
                <c:pt idx="1533">
                  <c:v>0.22260570885846392</c:v>
                </c:pt>
                <c:pt idx="1534">
                  <c:v>0.22231249882956036</c:v>
                </c:pt>
                <c:pt idx="1535">
                  <c:v>0.22202010516659357</c:v>
                </c:pt>
                <c:pt idx="1536">
                  <c:v>0.22172704744152724</c:v>
                </c:pt>
                <c:pt idx="1537">
                  <c:v>0.22143655309453605</c:v>
                </c:pt>
                <c:pt idx="1538">
                  <c:v>0.22114499931922182</c:v>
                </c:pt>
                <c:pt idx="1539">
                  <c:v>0.22085412607993932</c:v>
                </c:pt>
                <c:pt idx="1540">
                  <c:v>0.22056295628193767</c:v>
                </c:pt>
                <c:pt idx="1541">
                  <c:v>0.22027274401858449</c:v>
                </c:pt>
                <c:pt idx="1542">
                  <c:v>0.2199832159257494</c:v>
                </c:pt>
                <c:pt idx="1543">
                  <c:v>0.2196965115214698</c:v>
                </c:pt>
                <c:pt idx="1544">
                  <c:v>0.21940361086977644</c:v>
                </c:pt>
                <c:pt idx="1545">
                  <c:v>0.21911585407680831</c:v>
                </c:pt>
                <c:pt idx="1546">
                  <c:v>0.21882859081495554</c:v>
                </c:pt>
                <c:pt idx="1547">
                  <c:v>0.2185411241312977</c:v>
                </c:pt>
                <c:pt idx="1548">
                  <c:v>0.21825388244120403</c:v>
                </c:pt>
                <c:pt idx="1549">
                  <c:v>0.21796902485308237</c:v>
                </c:pt>
                <c:pt idx="1550">
                  <c:v>0.21768345255870372</c:v>
                </c:pt>
                <c:pt idx="1551">
                  <c:v>0.21739541023271158</c:v>
                </c:pt>
                <c:pt idx="1552">
                  <c:v>0.21711109575582668</c:v>
                </c:pt>
                <c:pt idx="1553">
                  <c:v>0.21682628486305475</c:v>
                </c:pt>
                <c:pt idx="1554">
                  <c:v>0.21654064629110509</c:v>
                </c:pt>
                <c:pt idx="1555">
                  <c:v>0.21625476553104817</c:v>
                </c:pt>
                <c:pt idx="1556">
                  <c:v>0.215974073325051</c:v>
                </c:pt>
                <c:pt idx="1557">
                  <c:v>0.21568971134955064</c:v>
                </c:pt>
                <c:pt idx="1558">
                  <c:v>0.21540689173620195</c:v>
                </c:pt>
                <c:pt idx="1559">
                  <c:v>0.21512508755433374</c:v>
                </c:pt>
                <c:pt idx="1560">
                  <c:v>0.21484352971776388</c:v>
                </c:pt>
                <c:pt idx="1561">
                  <c:v>0.21456109843333251</c:v>
                </c:pt>
                <c:pt idx="1562">
                  <c:v>0.2142800048342906</c:v>
                </c:pt>
                <c:pt idx="1563">
                  <c:v>0.21399670888902619</c:v>
                </c:pt>
                <c:pt idx="1564">
                  <c:v>0.21371724778553472</c:v>
                </c:pt>
                <c:pt idx="1565">
                  <c:v>0.21343822795781306</c:v>
                </c:pt>
                <c:pt idx="1566">
                  <c:v>0.21315776559873484</c:v>
                </c:pt>
                <c:pt idx="1567">
                  <c:v>0.21287846546852962</c:v>
                </c:pt>
                <c:pt idx="1568">
                  <c:v>0.21260014502913691</c:v>
                </c:pt>
                <c:pt idx="1569">
                  <c:v>0.21232075695414096</c:v>
                </c:pt>
                <c:pt idx="1570">
                  <c:v>0.21204371358733623</c:v>
                </c:pt>
                <c:pt idx="1571">
                  <c:v>0.2117673839640338</c:v>
                </c:pt>
                <c:pt idx="1572">
                  <c:v>0.2114870749763213</c:v>
                </c:pt>
                <c:pt idx="1573">
                  <c:v>0.21121256683603862</c:v>
                </c:pt>
                <c:pt idx="1574">
                  <c:v>0.21093493012711406</c:v>
                </c:pt>
                <c:pt idx="1575">
                  <c:v>0.21065850583836437</c:v>
                </c:pt>
                <c:pt idx="1576">
                  <c:v>0.21038300537620672</c:v>
                </c:pt>
                <c:pt idx="1577">
                  <c:v>0.21010541350464337</c:v>
                </c:pt>
                <c:pt idx="1578">
                  <c:v>0.20983276642975399</c:v>
                </c:pt>
                <c:pt idx="1579">
                  <c:v>0.20955991482944228</c:v>
                </c:pt>
                <c:pt idx="1580">
                  <c:v>0.20928422530763782</c:v>
                </c:pt>
                <c:pt idx="1581">
                  <c:v>0.20901143334689551</c:v>
                </c:pt>
                <c:pt idx="1582">
                  <c:v>0.20873850315343589</c:v>
                </c:pt>
                <c:pt idx="1583">
                  <c:v>0.20846364625031127</c:v>
                </c:pt>
                <c:pt idx="1584">
                  <c:v>0.20819325755466708</c:v>
                </c:pt>
                <c:pt idx="1585">
                  <c:v>0.20791800127364696</c:v>
                </c:pt>
                <c:pt idx="1586">
                  <c:v>0.20764721976360306</c:v>
                </c:pt>
                <c:pt idx="1587">
                  <c:v>0.20737489827210084</c:v>
                </c:pt>
                <c:pt idx="1588">
                  <c:v>0.2071073892863933</c:v>
                </c:pt>
                <c:pt idx="1589">
                  <c:v>0.2068351863999851</c:v>
                </c:pt>
                <c:pt idx="1590">
                  <c:v>0.20656627477379516</c:v>
                </c:pt>
                <c:pt idx="1591">
                  <c:v>0.20629602053319104</c:v>
                </c:pt>
                <c:pt idx="1592">
                  <c:v>0.20602508131298236</c:v>
                </c:pt>
                <c:pt idx="1593">
                  <c:v>0.20575850176159294</c:v>
                </c:pt>
                <c:pt idx="1594">
                  <c:v>0.20548817333765329</c:v>
                </c:pt>
                <c:pt idx="1595">
                  <c:v>0.20522301340475679</c:v>
                </c:pt>
                <c:pt idx="1596">
                  <c:v>0.20495206334511751</c:v>
                </c:pt>
                <c:pt idx="1597">
                  <c:v>0.20468600824126043</c:v>
                </c:pt>
                <c:pt idx="1598">
                  <c:v>0.2044185231649317</c:v>
                </c:pt>
                <c:pt idx="1599">
                  <c:v>0.20415198480826802</c:v>
                </c:pt>
                <c:pt idx="1600">
                  <c:v>0.20388551624375395</c:v>
                </c:pt>
                <c:pt idx="1601">
                  <c:v>0.20361975825973785</c:v>
                </c:pt>
                <c:pt idx="1602">
                  <c:v>0.20335382133256644</c:v>
                </c:pt>
                <c:pt idx="1603">
                  <c:v>0.20308845283812843</c:v>
                </c:pt>
                <c:pt idx="1604">
                  <c:v>0.20282372815185226</c:v>
                </c:pt>
                <c:pt idx="1605">
                  <c:v>0.2025605619768612</c:v>
                </c:pt>
                <c:pt idx="1606">
                  <c:v>0.20229670739849098</c:v>
                </c:pt>
                <c:pt idx="1607">
                  <c:v>0.20203382818261162</c:v>
                </c:pt>
                <c:pt idx="1608">
                  <c:v>0.20176890455535612</c:v>
                </c:pt>
                <c:pt idx="1609">
                  <c:v>0.20150483496545349</c:v>
                </c:pt>
                <c:pt idx="1610">
                  <c:v>0.20124339700792915</c:v>
                </c:pt>
                <c:pt idx="1611">
                  <c:v>0.20098091405583546</c:v>
                </c:pt>
                <c:pt idx="1612">
                  <c:v>0.20072114421403967</c:v>
                </c:pt>
                <c:pt idx="1613">
                  <c:v>0.20045837941870559</c:v>
                </c:pt>
                <c:pt idx="1614">
                  <c:v>0.20019876004953402</c:v>
                </c:pt>
                <c:pt idx="1615">
                  <c:v>0.19993695215438492</c:v>
                </c:pt>
                <c:pt idx="1616">
                  <c:v>0.19967787542613225</c:v>
                </c:pt>
                <c:pt idx="1617">
                  <c:v>0.19941808646311984</c:v>
                </c:pt>
                <c:pt idx="1618">
                  <c:v>0.19915919848019256</c:v>
                </c:pt>
                <c:pt idx="1619">
                  <c:v>0.19889833188790362</c:v>
                </c:pt>
                <c:pt idx="1620">
                  <c:v>0.19864031356584747</c:v>
                </c:pt>
                <c:pt idx="1621">
                  <c:v>0.19838100100751035</c:v>
                </c:pt>
                <c:pt idx="1622">
                  <c:v>0.19812432902399452</c:v>
                </c:pt>
                <c:pt idx="1623">
                  <c:v>0.19786733207525686</c:v>
                </c:pt>
                <c:pt idx="1624">
                  <c:v>0.19760804666613693</c:v>
                </c:pt>
                <c:pt idx="1625">
                  <c:v>0.19735331516771112</c:v>
                </c:pt>
                <c:pt idx="1626">
                  <c:v>0.19709615332598332</c:v>
                </c:pt>
                <c:pt idx="1627">
                  <c:v>0.1968412041355623</c:v>
                </c:pt>
                <c:pt idx="1628">
                  <c:v>0.19658479920239189</c:v>
                </c:pt>
                <c:pt idx="1629">
                  <c:v>0.19632800290884916</c:v>
                </c:pt>
                <c:pt idx="1630">
                  <c:v>0.19607234902738127</c:v>
                </c:pt>
                <c:pt idx="1631">
                  <c:v>0.19582029894634614</c:v>
                </c:pt>
                <c:pt idx="1632">
                  <c:v>0.19556597852730193</c:v>
                </c:pt>
                <c:pt idx="1633">
                  <c:v>0.19530924555903767</c:v>
                </c:pt>
                <c:pt idx="1634">
                  <c:v>0.19505824479099829</c:v>
                </c:pt>
                <c:pt idx="1635">
                  <c:v>0.19480533597816246</c:v>
                </c:pt>
                <c:pt idx="1636">
                  <c:v>0.19455179423966912</c:v>
                </c:pt>
                <c:pt idx="1637">
                  <c:v>0.19429891890613363</c:v>
                </c:pt>
                <c:pt idx="1638">
                  <c:v>0.19404736172698903</c:v>
                </c:pt>
                <c:pt idx="1639">
                  <c:v>0.193793444687617</c:v>
                </c:pt>
                <c:pt idx="1640">
                  <c:v>0.19354494259518107</c:v>
                </c:pt>
                <c:pt idx="1641">
                  <c:v>0.19329309395689051</c:v>
                </c:pt>
                <c:pt idx="1642">
                  <c:v>0.19304450731317047</c:v>
                </c:pt>
                <c:pt idx="1643">
                  <c:v>0.19279249895829709</c:v>
                </c:pt>
                <c:pt idx="1644">
                  <c:v>0.19254140273202211</c:v>
                </c:pt>
                <c:pt idx="1645">
                  <c:v>0.19229262161650695</c:v>
                </c:pt>
                <c:pt idx="1646">
                  <c:v>0.19204436961794272</c:v>
                </c:pt>
                <c:pt idx="1647">
                  <c:v>0.19179297233349643</c:v>
                </c:pt>
                <c:pt idx="1648">
                  <c:v>0.19154585643904284</c:v>
                </c:pt>
                <c:pt idx="1649">
                  <c:v>0.19129682346247137</c:v>
                </c:pt>
                <c:pt idx="1650">
                  <c:v>0.1910491228994215</c:v>
                </c:pt>
                <c:pt idx="1651">
                  <c:v>0.19080207288730888</c:v>
                </c:pt>
                <c:pt idx="1652">
                  <c:v>0.19055503549985586</c:v>
                </c:pt>
                <c:pt idx="1653">
                  <c:v>0.19030900446232407</c:v>
                </c:pt>
                <c:pt idx="1654">
                  <c:v>0.19006349972914904</c:v>
                </c:pt>
                <c:pt idx="1655">
                  <c:v>0.18981552334735169</c:v>
                </c:pt>
                <c:pt idx="1656">
                  <c:v>0.18956986376433632</c:v>
                </c:pt>
                <c:pt idx="1657">
                  <c:v>0.18932472853746732</c:v>
                </c:pt>
                <c:pt idx="1658">
                  <c:v>0.18908046253083741</c:v>
                </c:pt>
                <c:pt idx="1659">
                  <c:v>0.1888362308323849</c:v>
                </c:pt>
                <c:pt idx="1660">
                  <c:v>0.18859176007332279</c:v>
                </c:pt>
                <c:pt idx="1661">
                  <c:v>0.18834750004403758</c:v>
                </c:pt>
                <c:pt idx="1662">
                  <c:v>0.18810374569904525</c:v>
                </c:pt>
                <c:pt idx="1663">
                  <c:v>0.18786250370671043</c:v>
                </c:pt>
                <c:pt idx="1664">
                  <c:v>0.18761758706008549</c:v>
                </c:pt>
                <c:pt idx="1665">
                  <c:v>0.18737518945126794</c:v>
                </c:pt>
                <c:pt idx="1666">
                  <c:v>0.18713409940828568</c:v>
                </c:pt>
                <c:pt idx="1667">
                  <c:v>0.18689162468945142</c:v>
                </c:pt>
                <c:pt idx="1668">
                  <c:v>0.18664957210596186</c:v>
                </c:pt>
                <c:pt idx="1669">
                  <c:v>0.18640912805625703</c:v>
                </c:pt>
                <c:pt idx="1670">
                  <c:v>0.18616841219482011</c:v>
                </c:pt>
                <c:pt idx="1671">
                  <c:v>0.1859276440955</c:v>
                </c:pt>
                <c:pt idx="1672">
                  <c:v>0.18568723792384845</c:v>
                </c:pt>
                <c:pt idx="1673">
                  <c:v>0.18544665833003818</c:v>
                </c:pt>
                <c:pt idx="1674">
                  <c:v>0.18520927314180879</c:v>
                </c:pt>
                <c:pt idx="1675">
                  <c:v>0.18496983432967681</c:v>
                </c:pt>
                <c:pt idx="1676">
                  <c:v>0.18473136437009088</c:v>
                </c:pt>
                <c:pt idx="1677">
                  <c:v>0.18449236116313841</c:v>
                </c:pt>
                <c:pt idx="1678">
                  <c:v>0.18425333951832726</c:v>
                </c:pt>
                <c:pt idx="1679">
                  <c:v>0.18401714403007646</c:v>
                </c:pt>
                <c:pt idx="1680">
                  <c:v>0.18377844595932402</c:v>
                </c:pt>
                <c:pt idx="1681">
                  <c:v>0.18354221180255992</c:v>
                </c:pt>
                <c:pt idx="1682">
                  <c:v>0.18330625764559955</c:v>
                </c:pt>
                <c:pt idx="1683">
                  <c:v>0.18306832979258617</c:v>
                </c:pt>
                <c:pt idx="1684">
                  <c:v>0.18283223459788134</c:v>
                </c:pt>
                <c:pt idx="1685">
                  <c:v>0.18259748573007528</c:v>
                </c:pt>
                <c:pt idx="1686">
                  <c:v>0.18236060953116975</c:v>
                </c:pt>
                <c:pt idx="1687">
                  <c:v>0.18212773036095314</c:v>
                </c:pt>
                <c:pt idx="1688">
                  <c:v>0.18189303380262573</c:v>
                </c:pt>
                <c:pt idx="1689">
                  <c:v>0.18165868473472074</c:v>
                </c:pt>
                <c:pt idx="1690">
                  <c:v>0.1814238141401438</c:v>
                </c:pt>
                <c:pt idx="1691">
                  <c:v>0.18119050554989372</c:v>
                </c:pt>
                <c:pt idx="1692">
                  <c:v>0.18095691083581186</c:v>
                </c:pt>
                <c:pt idx="1693">
                  <c:v>0.18072459839866498</c:v>
                </c:pt>
                <c:pt idx="1694">
                  <c:v>0.18049179846828337</c:v>
                </c:pt>
                <c:pt idx="1695">
                  <c:v>0.18025856117834338</c:v>
                </c:pt>
                <c:pt idx="1696">
                  <c:v>0.18002675884345082</c:v>
                </c:pt>
                <c:pt idx="1697">
                  <c:v>0.17979570886527654</c:v>
                </c:pt>
                <c:pt idx="1698">
                  <c:v>0.1795636696909787</c:v>
                </c:pt>
                <c:pt idx="1699">
                  <c:v>0.17933210423681886</c:v>
                </c:pt>
                <c:pt idx="1700">
                  <c:v>0.17910175333963707</c:v>
                </c:pt>
                <c:pt idx="1701">
                  <c:v>0.17887100759427996</c:v>
                </c:pt>
                <c:pt idx="1702">
                  <c:v>0.1786409515311243</c:v>
                </c:pt>
                <c:pt idx="1703">
                  <c:v>0.17841200224356726</c:v>
                </c:pt>
                <c:pt idx="1704">
                  <c:v>0.17818241597851739</c:v>
                </c:pt>
                <c:pt idx="1705">
                  <c:v>0.17795308804605156</c:v>
                </c:pt>
                <c:pt idx="1706">
                  <c:v>0.17772577027266379</c:v>
                </c:pt>
                <c:pt idx="1707">
                  <c:v>0.17749435385165271</c:v>
                </c:pt>
                <c:pt idx="1708">
                  <c:v>0.17726620181812905</c:v>
                </c:pt>
                <c:pt idx="1709">
                  <c:v>0.17704107161844149</c:v>
                </c:pt>
                <c:pt idx="1710">
                  <c:v>0.17681418505380861</c:v>
                </c:pt>
                <c:pt idx="1711">
                  <c:v>0.17658726379682776</c:v>
                </c:pt>
                <c:pt idx="1712">
                  <c:v>0.1763569724210538</c:v>
                </c:pt>
                <c:pt idx="1713">
                  <c:v>0.1761309126834385</c:v>
                </c:pt>
                <c:pt idx="1714">
                  <c:v>0.17590684786788188</c:v>
                </c:pt>
                <c:pt idx="1715">
                  <c:v>0.1756815952801844</c:v>
                </c:pt>
                <c:pt idx="1716">
                  <c:v>0.17545589422166813</c:v>
                </c:pt>
                <c:pt idx="1717">
                  <c:v>0.17523010238830466</c:v>
                </c:pt>
                <c:pt idx="1718">
                  <c:v>0.1750040999741759</c:v>
                </c:pt>
                <c:pt idx="1719">
                  <c:v>0.17477957920928019</c:v>
                </c:pt>
                <c:pt idx="1720">
                  <c:v>0.17455715371004771</c:v>
                </c:pt>
                <c:pt idx="1721">
                  <c:v>0.17433184024761431</c:v>
                </c:pt>
                <c:pt idx="1722">
                  <c:v>0.17410839414107612</c:v>
                </c:pt>
                <c:pt idx="1723">
                  <c:v>0.17388459960056935</c:v>
                </c:pt>
                <c:pt idx="1724">
                  <c:v>0.1736603563494282</c:v>
                </c:pt>
                <c:pt idx="1725">
                  <c:v>0.17343933843658305</c:v>
                </c:pt>
                <c:pt idx="1726">
                  <c:v>0.17321899757371284</c:v>
                </c:pt>
                <c:pt idx="1727">
                  <c:v>0.17299427684047258</c:v>
                </c:pt>
                <c:pt idx="1728">
                  <c:v>0.17277329206117428</c:v>
                </c:pt>
                <c:pt idx="1729">
                  <c:v>0.17255218439269812</c:v>
                </c:pt>
                <c:pt idx="1730">
                  <c:v>0.17233047011308372</c:v>
                </c:pt>
                <c:pt idx="1731">
                  <c:v>0.17211056183034087</c:v>
                </c:pt>
                <c:pt idx="1732">
                  <c:v>0.17189148279314395</c:v>
                </c:pt>
                <c:pt idx="1733">
                  <c:v>0.17166761323460378</c:v>
                </c:pt>
                <c:pt idx="1734">
                  <c:v>0.17145119550696108</c:v>
                </c:pt>
                <c:pt idx="1735">
                  <c:v>0.1712305438966723</c:v>
                </c:pt>
                <c:pt idx="1736">
                  <c:v>0.17101011198770721</c:v>
                </c:pt>
                <c:pt idx="1737">
                  <c:v>0.1707929797359975</c:v>
                </c:pt>
                <c:pt idx="1738">
                  <c:v>0.17057273924583569</c:v>
                </c:pt>
                <c:pt idx="1739">
                  <c:v>0.1703551642288221</c:v>
                </c:pt>
                <c:pt idx="1740">
                  <c:v>0.17013748141936957</c:v>
                </c:pt>
                <c:pt idx="1741">
                  <c:v>0.16991972130315844</c:v>
                </c:pt>
                <c:pt idx="1742">
                  <c:v>0.1697030553634977</c:v>
                </c:pt>
                <c:pt idx="1743">
                  <c:v>0.16948700541921424</c:v>
                </c:pt>
                <c:pt idx="1744">
                  <c:v>0.16926819034502841</c:v>
                </c:pt>
                <c:pt idx="1745">
                  <c:v>0.16905233905417844</c:v>
                </c:pt>
                <c:pt idx="1746">
                  <c:v>0.1688346651312895</c:v>
                </c:pt>
                <c:pt idx="1747">
                  <c:v>0.16862044606707058</c:v>
                </c:pt>
                <c:pt idx="1748">
                  <c:v>0.16840499066922349</c:v>
                </c:pt>
                <c:pt idx="1749">
                  <c:v>0.1681893667933764</c:v>
                </c:pt>
                <c:pt idx="1750">
                  <c:v>0.16797388135630173</c:v>
                </c:pt>
                <c:pt idx="1751">
                  <c:v>0.16775914207799361</c:v>
                </c:pt>
                <c:pt idx="1752">
                  <c:v>0.16754566970630549</c:v>
                </c:pt>
                <c:pt idx="1753">
                  <c:v>0.16733218778972514</c:v>
                </c:pt>
                <c:pt idx="1754">
                  <c:v>0.16711698435479774</c:v>
                </c:pt>
                <c:pt idx="1755">
                  <c:v>0.16690539426228498</c:v>
                </c:pt>
                <c:pt idx="1756">
                  <c:v>0.16669080767140257</c:v>
                </c:pt>
                <c:pt idx="1757">
                  <c:v>0.16647797212586737</c:v>
                </c:pt>
                <c:pt idx="1758">
                  <c:v>0.16626503427338321</c:v>
                </c:pt>
                <c:pt idx="1759">
                  <c:v>0.16605324630450924</c:v>
                </c:pt>
                <c:pt idx="1760">
                  <c:v>0.16584281563118566</c:v>
                </c:pt>
                <c:pt idx="1761">
                  <c:v>0.16562946883146651</c:v>
                </c:pt>
                <c:pt idx="1762">
                  <c:v>0.16541752804943827</c:v>
                </c:pt>
                <c:pt idx="1763">
                  <c:v>0.16520905180077533</c:v>
                </c:pt>
                <c:pt idx="1764">
                  <c:v>0.16499691956734749</c:v>
                </c:pt>
                <c:pt idx="1765">
                  <c:v>0.1647865609783912</c:v>
                </c:pt>
                <c:pt idx="1766">
                  <c:v>0.16457697614154312</c:v>
                </c:pt>
                <c:pt idx="1767">
                  <c:v>0.16436663143045735</c:v>
                </c:pt>
                <c:pt idx="1768">
                  <c:v>0.16415891763870605</c:v>
                </c:pt>
                <c:pt idx="1769">
                  <c:v>0.16394816865969916</c:v>
                </c:pt>
                <c:pt idx="1770">
                  <c:v>0.16374037383997347</c:v>
                </c:pt>
                <c:pt idx="1771">
                  <c:v>0.16352969605126419</c:v>
                </c:pt>
                <c:pt idx="1772">
                  <c:v>0.16332192616187968</c:v>
                </c:pt>
                <c:pt idx="1773">
                  <c:v>0.16311383412627037</c:v>
                </c:pt>
                <c:pt idx="1774">
                  <c:v>0.16290601466258522</c:v>
                </c:pt>
                <c:pt idx="1775">
                  <c:v>0.16269835743878502</c:v>
                </c:pt>
                <c:pt idx="1776">
                  <c:v>0.16249140854866709</c:v>
                </c:pt>
                <c:pt idx="1777">
                  <c:v>0.16228517383511643</c:v>
                </c:pt>
                <c:pt idx="1778">
                  <c:v>0.16207987342320848</c:v>
                </c:pt>
                <c:pt idx="1779">
                  <c:v>0.16187207676121035</c:v>
                </c:pt>
                <c:pt idx="1780">
                  <c:v>0.16166499760467559</c:v>
                </c:pt>
                <c:pt idx="1781">
                  <c:v>0.16145957210974302</c:v>
                </c:pt>
                <c:pt idx="1782">
                  <c:v>0.16125434284098447</c:v>
                </c:pt>
                <c:pt idx="1783">
                  <c:v>0.16104821675398853</c:v>
                </c:pt>
                <c:pt idx="1784">
                  <c:v>0.16084549751656596</c:v>
                </c:pt>
                <c:pt idx="1785">
                  <c:v>0.16064058345858939</c:v>
                </c:pt>
                <c:pt idx="1786">
                  <c:v>0.16043464067275637</c:v>
                </c:pt>
                <c:pt idx="1787">
                  <c:v>0.16023131284135161</c:v>
                </c:pt>
                <c:pt idx="1788">
                  <c:v>0.16002744454221102</c:v>
                </c:pt>
                <c:pt idx="1789">
                  <c:v>0.15982542290032142</c:v>
                </c:pt>
                <c:pt idx="1790">
                  <c:v>0.15962191098515177</c:v>
                </c:pt>
                <c:pt idx="1791">
                  <c:v>0.15941867294226542</c:v>
                </c:pt>
                <c:pt idx="1792">
                  <c:v>0.15921453180082609</c:v>
                </c:pt>
                <c:pt idx="1793">
                  <c:v>0.1590139757335419</c:v>
                </c:pt>
                <c:pt idx="1794">
                  <c:v>0.15881054132274586</c:v>
                </c:pt>
                <c:pt idx="1795">
                  <c:v>0.15860981382924366</c:v>
                </c:pt>
                <c:pt idx="1796">
                  <c:v>0.15840823854552583</c:v>
                </c:pt>
                <c:pt idx="1797">
                  <c:v>0.15820755455060861</c:v>
                </c:pt>
                <c:pt idx="1798">
                  <c:v>0.15800675262114963</c:v>
                </c:pt>
                <c:pt idx="1799">
                  <c:v>0.15780467172851786</c:v>
                </c:pt>
                <c:pt idx="1800">
                  <c:v>0.15760416658420581</c:v>
                </c:pt>
                <c:pt idx="1801">
                  <c:v>0.15740531125367851</c:v>
                </c:pt>
                <c:pt idx="1802">
                  <c:v>0.15720489197730786</c:v>
                </c:pt>
                <c:pt idx="1803">
                  <c:v>0.15700619978684699</c:v>
                </c:pt>
                <c:pt idx="1804">
                  <c:v>0.15680745231540641</c:v>
                </c:pt>
                <c:pt idx="1805">
                  <c:v>0.15660764560452661</c:v>
                </c:pt>
                <c:pt idx="1806">
                  <c:v>0.15640949810738675</c:v>
                </c:pt>
                <c:pt idx="1807">
                  <c:v>0.15620973600511207</c:v>
                </c:pt>
                <c:pt idx="1808">
                  <c:v>0.15601181830395944</c:v>
                </c:pt>
                <c:pt idx="1809">
                  <c:v>0.15581513575685677</c:v>
                </c:pt>
                <c:pt idx="1810">
                  <c:v>0.15561664879322051</c:v>
                </c:pt>
                <c:pt idx="1811">
                  <c:v>0.15542026578506921</c:v>
                </c:pt>
                <c:pt idx="1812">
                  <c:v>0.15522419273765992</c:v>
                </c:pt>
                <c:pt idx="1813">
                  <c:v>0.15502628917078254</c:v>
                </c:pt>
                <c:pt idx="1814">
                  <c:v>0.15483061689301394</c:v>
                </c:pt>
                <c:pt idx="1815">
                  <c:v>0.15463400902808644</c:v>
                </c:pt>
                <c:pt idx="1816">
                  <c:v>0.1544376607137383</c:v>
                </c:pt>
                <c:pt idx="1817">
                  <c:v>0.15424199253990081</c:v>
                </c:pt>
                <c:pt idx="1818">
                  <c:v>0.15404701455117903</c:v>
                </c:pt>
                <c:pt idx="1819">
                  <c:v>0.15385311631805962</c:v>
                </c:pt>
                <c:pt idx="1820">
                  <c:v>0.15365643348515731</c:v>
                </c:pt>
                <c:pt idx="1821">
                  <c:v>0.15346189532487187</c:v>
                </c:pt>
                <c:pt idx="1822">
                  <c:v>0.15326968785200734</c:v>
                </c:pt>
                <c:pt idx="1823">
                  <c:v>0.15307399489305681</c:v>
                </c:pt>
                <c:pt idx="1824">
                  <c:v>0.15288060156570282</c:v>
                </c:pt>
                <c:pt idx="1825">
                  <c:v>0.15268731687334366</c:v>
                </c:pt>
                <c:pt idx="1826">
                  <c:v>0.15249476842844159</c:v>
                </c:pt>
                <c:pt idx="1827">
                  <c:v>0.15230187056062278</c:v>
                </c:pt>
                <c:pt idx="1828">
                  <c:v>0.15210903909493936</c:v>
                </c:pt>
                <c:pt idx="1829">
                  <c:v>0.15191763289680238</c:v>
                </c:pt>
                <c:pt idx="1830">
                  <c:v>0.15172371077089339</c:v>
                </c:pt>
                <c:pt idx="1831">
                  <c:v>0.15153252621297725</c:v>
                </c:pt>
                <c:pt idx="1832">
                  <c:v>0.15133973241201601</c:v>
                </c:pt>
                <c:pt idx="1833">
                  <c:v>0.15114978799741949</c:v>
                </c:pt>
                <c:pt idx="1834">
                  <c:v>0.15095882622088538</c:v>
                </c:pt>
                <c:pt idx="1835">
                  <c:v>0.15076773887558376</c:v>
                </c:pt>
                <c:pt idx="1836">
                  <c:v>0.15057698514661752</c:v>
                </c:pt>
                <c:pt idx="1837">
                  <c:v>0.15038799186557297</c:v>
                </c:pt>
                <c:pt idx="1838">
                  <c:v>0.15019716357957805</c:v>
                </c:pt>
                <c:pt idx="1839">
                  <c:v>0.15000712159642718</c:v>
                </c:pt>
                <c:pt idx="1840">
                  <c:v>0.14982015571527882</c:v>
                </c:pt>
                <c:pt idx="1841">
                  <c:v>0.14962828946707304</c:v>
                </c:pt>
                <c:pt idx="1842">
                  <c:v>0.14944076853600563</c:v>
                </c:pt>
                <c:pt idx="1843">
                  <c:v>0.14925253234949196</c:v>
                </c:pt>
                <c:pt idx="1844">
                  <c:v>0.14906171173875918</c:v>
                </c:pt>
                <c:pt idx="1845">
                  <c:v>0.14887558414455271</c:v>
                </c:pt>
                <c:pt idx="1846">
                  <c:v>0.14868834943365072</c:v>
                </c:pt>
                <c:pt idx="1847">
                  <c:v>0.14849972264608369</c:v>
                </c:pt>
                <c:pt idx="1848">
                  <c:v>0.14831179070519285</c:v>
                </c:pt>
                <c:pt idx="1849">
                  <c:v>0.14812493236182489</c:v>
                </c:pt>
                <c:pt idx="1850">
                  <c:v>0.14793823895888636</c:v>
                </c:pt>
                <c:pt idx="1851">
                  <c:v>0.14775318750558653</c:v>
                </c:pt>
                <c:pt idx="1852">
                  <c:v>0.14756693841540255</c:v>
                </c:pt>
                <c:pt idx="1853">
                  <c:v>0.14738082813128131</c:v>
                </c:pt>
                <c:pt idx="1854">
                  <c:v>0.14719433260965162</c:v>
                </c:pt>
                <c:pt idx="1855">
                  <c:v>0.14700627752463333</c:v>
                </c:pt>
                <c:pt idx="1856">
                  <c:v>0.14682378998957574</c:v>
                </c:pt>
                <c:pt idx="1857">
                  <c:v>0.14663841239322209</c:v>
                </c:pt>
                <c:pt idx="1858">
                  <c:v>0.14645288814150262</c:v>
                </c:pt>
                <c:pt idx="1859">
                  <c:v>0.14626976305735298</c:v>
                </c:pt>
                <c:pt idx="1860">
                  <c:v>0.14608471647254193</c:v>
                </c:pt>
                <c:pt idx="1861">
                  <c:v>0.14590108596778009</c:v>
                </c:pt>
                <c:pt idx="1862">
                  <c:v>0.14571714927180437</c:v>
                </c:pt>
                <c:pt idx="1863">
                  <c:v>0.14553410950175022</c:v>
                </c:pt>
                <c:pt idx="1864">
                  <c:v>0.14535024987912037</c:v>
                </c:pt>
                <c:pt idx="1865">
                  <c:v>0.14516876455862074</c:v>
                </c:pt>
                <c:pt idx="1866">
                  <c:v>0.14498421656026039</c:v>
                </c:pt>
                <c:pt idx="1867">
                  <c:v>0.1448020883704885</c:v>
                </c:pt>
                <c:pt idx="1868">
                  <c:v>0.14462028526089854</c:v>
                </c:pt>
                <c:pt idx="1869">
                  <c:v>0.14443860124563798</c:v>
                </c:pt>
                <c:pt idx="1870">
                  <c:v>0.14425635267456527</c:v>
                </c:pt>
                <c:pt idx="1871">
                  <c:v>0.14407485958043253</c:v>
                </c:pt>
                <c:pt idx="1872">
                  <c:v>0.14389459895144682</c:v>
                </c:pt>
                <c:pt idx="1873">
                  <c:v>0.14371202061272925</c:v>
                </c:pt>
                <c:pt idx="1874">
                  <c:v>0.14353280443989205</c:v>
                </c:pt>
                <c:pt idx="1875">
                  <c:v>0.14335214427526807</c:v>
                </c:pt>
                <c:pt idx="1876">
                  <c:v>0.14317080097767756</c:v>
                </c:pt>
                <c:pt idx="1877">
                  <c:v>0.14299267109599895</c:v>
                </c:pt>
                <c:pt idx="1878">
                  <c:v>0.14281145129294601</c:v>
                </c:pt>
                <c:pt idx="1879">
                  <c:v>0.14263209766562795</c:v>
                </c:pt>
                <c:pt idx="1880">
                  <c:v>0.14245408418122679</c:v>
                </c:pt>
                <c:pt idx="1881">
                  <c:v>0.14227445011609233</c:v>
                </c:pt>
                <c:pt idx="1882">
                  <c:v>0.14209476653399178</c:v>
                </c:pt>
                <c:pt idx="1883">
                  <c:v>0.14191739212488755</c:v>
                </c:pt>
                <c:pt idx="1884">
                  <c:v>0.14173938135762001</c:v>
                </c:pt>
                <c:pt idx="1885">
                  <c:v>0.14156168310466455</c:v>
                </c:pt>
                <c:pt idx="1886">
                  <c:v>0.14138470359117492</c:v>
                </c:pt>
                <c:pt idx="1887">
                  <c:v>0.14120599623915042</c:v>
                </c:pt>
                <c:pt idx="1888">
                  <c:v>0.14102941166609526</c:v>
                </c:pt>
                <c:pt idx="1889">
                  <c:v>0.14085220285953257</c:v>
                </c:pt>
                <c:pt idx="1890">
                  <c:v>0.14067493559094146</c:v>
                </c:pt>
                <c:pt idx="1891">
                  <c:v>0.14049810673692265</c:v>
                </c:pt>
                <c:pt idx="1892">
                  <c:v>0.14032292435120325</c:v>
                </c:pt>
                <c:pt idx="1893">
                  <c:v>0.14014817734831012</c:v>
                </c:pt>
                <c:pt idx="1894">
                  <c:v>0.13997109368676319</c:v>
                </c:pt>
                <c:pt idx="1895">
                  <c:v>0.13979523758258439</c:v>
                </c:pt>
                <c:pt idx="1896">
                  <c:v>0.1396198794816155</c:v>
                </c:pt>
                <c:pt idx="1897">
                  <c:v>0.13944542807788821</c:v>
                </c:pt>
                <c:pt idx="1898">
                  <c:v>0.13927106746064966</c:v>
                </c:pt>
                <c:pt idx="1899">
                  <c:v>0.13909533151978393</c:v>
                </c:pt>
                <c:pt idx="1900">
                  <c:v>0.13892033668060322</c:v>
                </c:pt>
                <c:pt idx="1901">
                  <c:v>0.13874733042204754</c:v>
                </c:pt>
                <c:pt idx="1902">
                  <c:v>0.13857363317627461</c:v>
                </c:pt>
                <c:pt idx="1903">
                  <c:v>0.138399880482757</c:v>
                </c:pt>
                <c:pt idx="1904">
                  <c:v>0.13822703739046119</c:v>
                </c:pt>
                <c:pt idx="1905">
                  <c:v>0.13805414520058548</c:v>
                </c:pt>
                <c:pt idx="1906">
                  <c:v>0.13788088701781817</c:v>
                </c:pt>
                <c:pt idx="1907">
                  <c:v>0.13770905574958306</c:v>
                </c:pt>
                <c:pt idx="1908">
                  <c:v>0.13753566915256671</c:v>
                </c:pt>
                <c:pt idx="1909">
                  <c:v>0.13736462896951707</c:v>
                </c:pt>
                <c:pt idx="1910">
                  <c:v>0.13719152773177484</c:v>
                </c:pt>
                <c:pt idx="1911">
                  <c:v>0.13702044499252225</c:v>
                </c:pt>
                <c:pt idx="1912">
                  <c:v>0.13684852397564101</c:v>
                </c:pt>
                <c:pt idx="1913">
                  <c:v>0.13667925824673147</c:v>
                </c:pt>
                <c:pt idx="1914">
                  <c:v>0.13650761815602891</c:v>
                </c:pt>
                <c:pt idx="1915">
                  <c:v>0.13633601395064032</c:v>
                </c:pt>
                <c:pt idx="1916">
                  <c:v>0.13616555993765359</c:v>
                </c:pt>
                <c:pt idx="1917">
                  <c:v>0.1359951655025361</c:v>
                </c:pt>
                <c:pt idx="1918">
                  <c:v>0.1358236828117515</c:v>
                </c:pt>
                <c:pt idx="1919">
                  <c:v>0.13565586484619416</c:v>
                </c:pt>
                <c:pt idx="1920">
                  <c:v>0.13548673753073673</c:v>
                </c:pt>
                <c:pt idx="1921">
                  <c:v>0.13531721802370156</c:v>
                </c:pt>
                <c:pt idx="1922">
                  <c:v>0.13514707543159601</c:v>
                </c:pt>
                <c:pt idx="1923">
                  <c:v>0.13497825923899653</c:v>
                </c:pt>
                <c:pt idx="1924">
                  <c:v>0.13481021451472772</c:v>
                </c:pt>
                <c:pt idx="1925">
                  <c:v>0.13464177842193747</c:v>
                </c:pt>
                <c:pt idx="1926">
                  <c:v>0.13447493057086832</c:v>
                </c:pt>
                <c:pt idx="1927">
                  <c:v>0.13430577198305399</c:v>
                </c:pt>
                <c:pt idx="1928">
                  <c:v>0.13413771893276136</c:v>
                </c:pt>
                <c:pt idx="1929">
                  <c:v>0.13396963022649289</c:v>
                </c:pt>
                <c:pt idx="1930">
                  <c:v>0.13380277625459713</c:v>
                </c:pt>
                <c:pt idx="1931">
                  <c:v>0.13363686636876082</c:v>
                </c:pt>
                <c:pt idx="1932">
                  <c:v>0.1334700949769467</c:v>
                </c:pt>
                <c:pt idx="1933">
                  <c:v>0.1333031373238191</c:v>
                </c:pt>
                <c:pt idx="1934">
                  <c:v>0.13313686265057187</c:v>
                </c:pt>
                <c:pt idx="1935">
                  <c:v>0.1329720087221358</c:v>
                </c:pt>
                <c:pt idx="1936">
                  <c:v>0.13280551344912964</c:v>
                </c:pt>
                <c:pt idx="1937">
                  <c:v>0.13263941940385848</c:v>
                </c:pt>
                <c:pt idx="1938">
                  <c:v>0.13247433258831734</c:v>
                </c:pt>
                <c:pt idx="1939">
                  <c:v>0.13230910844751634</c:v>
                </c:pt>
                <c:pt idx="1940">
                  <c:v>0.13214317362086148</c:v>
                </c:pt>
                <c:pt idx="1941">
                  <c:v>0.13197775948210619</c:v>
                </c:pt>
                <c:pt idx="1942">
                  <c:v>0.13181456274265657</c:v>
                </c:pt>
                <c:pt idx="1943">
                  <c:v>0.13165031479555181</c:v>
                </c:pt>
                <c:pt idx="1944">
                  <c:v>0.1314855289281695</c:v>
                </c:pt>
                <c:pt idx="1945">
                  <c:v>0.13132311916706385</c:v>
                </c:pt>
                <c:pt idx="1946">
                  <c:v>0.13115959109185496</c:v>
                </c:pt>
                <c:pt idx="1947">
                  <c:v>0.13099668413982726</c:v>
                </c:pt>
                <c:pt idx="1948">
                  <c:v>0.13083253638702444</c:v>
                </c:pt>
                <c:pt idx="1949">
                  <c:v>0.13067090593685862</c:v>
                </c:pt>
                <c:pt idx="1950">
                  <c:v>0.1305058664723765</c:v>
                </c:pt>
                <c:pt idx="1951">
                  <c:v>0.13034506557305575</c:v>
                </c:pt>
                <c:pt idx="1952">
                  <c:v>0.13018150093907024</c:v>
                </c:pt>
                <c:pt idx="1953">
                  <c:v>0.13002054916752967</c:v>
                </c:pt>
                <c:pt idx="1954">
                  <c:v>0.12985783206007909</c:v>
                </c:pt>
                <c:pt idx="1955">
                  <c:v>0.12969694708415772</c:v>
                </c:pt>
                <c:pt idx="1956">
                  <c:v>0.12953681996150407</c:v>
                </c:pt>
                <c:pt idx="1957">
                  <c:v>0.12937480197113474</c:v>
                </c:pt>
                <c:pt idx="1958">
                  <c:v>0.12921302215865579</c:v>
                </c:pt>
                <c:pt idx="1959">
                  <c:v>0.12905311594076921</c:v>
                </c:pt>
                <c:pt idx="1960">
                  <c:v>0.12889213371323421</c:v>
                </c:pt>
                <c:pt idx="1961">
                  <c:v>0.12873234052429325</c:v>
                </c:pt>
                <c:pt idx="1962">
                  <c:v>0.12857204435335007</c:v>
                </c:pt>
                <c:pt idx="1963">
                  <c:v>0.12841296944883651</c:v>
                </c:pt>
                <c:pt idx="1964">
                  <c:v>0.12825339483999415</c:v>
                </c:pt>
                <c:pt idx="1965">
                  <c:v>0.12809331920332626</c:v>
                </c:pt>
                <c:pt idx="1966">
                  <c:v>0.12793492865734152</c:v>
                </c:pt>
                <c:pt idx="1967">
                  <c:v>0.12777546555982552</c:v>
                </c:pt>
                <c:pt idx="1968">
                  <c:v>0.12761693492633641</c:v>
                </c:pt>
                <c:pt idx="1969">
                  <c:v>0.12745757391996448</c:v>
                </c:pt>
                <c:pt idx="1970">
                  <c:v>0.12730086263662088</c:v>
                </c:pt>
                <c:pt idx="1971">
                  <c:v>0.1271427000935364</c:v>
                </c:pt>
                <c:pt idx="1972">
                  <c:v>0.12698309120343765</c:v>
                </c:pt>
                <c:pt idx="1973">
                  <c:v>0.12682564160713811</c:v>
                </c:pt>
                <c:pt idx="1974">
                  <c:v>0.12666857828575304</c:v>
                </c:pt>
                <c:pt idx="1975">
                  <c:v>0.12651204360445262</c:v>
                </c:pt>
                <c:pt idx="1976">
                  <c:v>0.12635437855366036</c:v>
                </c:pt>
                <c:pt idx="1977">
                  <c:v>0.12619903576734942</c:v>
                </c:pt>
                <c:pt idx="1978">
                  <c:v>0.12604122435179307</c:v>
                </c:pt>
                <c:pt idx="1979">
                  <c:v>0.12588447626010749</c:v>
                </c:pt>
                <c:pt idx="1980">
                  <c:v>0.12572898541679023</c:v>
                </c:pt>
                <c:pt idx="1981">
                  <c:v>0.12557291975215776</c:v>
                </c:pt>
                <c:pt idx="1982">
                  <c:v>0.12541769134564673</c:v>
                </c:pt>
                <c:pt idx="1983">
                  <c:v>0.12526247810004862</c:v>
                </c:pt>
                <c:pt idx="1984">
                  <c:v>0.12510659197054338</c:v>
                </c:pt>
                <c:pt idx="1985">
                  <c:v>0.12495245044032345</c:v>
                </c:pt>
                <c:pt idx="1986">
                  <c:v>0.12479761724709533</c:v>
                </c:pt>
                <c:pt idx="1987">
                  <c:v>0.12463945826471899</c:v>
                </c:pt>
                <c:pt idx="1988">
                  <c:v>0.12448761527310126</c:v>
                </c:pt>
                <c:pt idx="1989">
                  <c:v>0.12433287939929868</c:v>
                </c:pt>
                <c:pt idx="1990">
                  <c:v>0.12417879947213806</c:v>
                </c:pt>
                <c:pt idx="1991">
                  <c:v>0.12402615912680631</c:v>
                </c:pt>
                <c:pt idx="1992">
                  <c:v>0.12387112950047595</c:v>
                </c:pt>
                <c:pt idx="1993">
                  <c:v>0.12371841712956666</c:v>
                </c:pt>
                <c:pt idx="1994">
                  <c:v>0.12356523750408087</c:v>
                </c:pt>
                <c:pt idx="1995">
                  <c:v>0.12341287762843421</c:v>
                </c:pt>
                <c:pt idx="1996">
                  <c:v>0.12325972623133566</c:v>
                </c:pt>
                <c:pt idx="1997">
                  <c:v>0.1231072855173261</c:v>
                </c:pt>
                <c:pt idx="1998">
                  <c:v>0.12295448424396455</c:v>
                </c:pt>
                <c:pt idx="1999">
                  <c:v>0.12281301278344472</c:v>
                </c:pt>
              </c:numCache>
            </c:numRef>
          </c:yVal>
          <c:smooth val="0"/>
          <c:extLst>
            <c:ext xmlns:c16="http://schemas.microsoft.com/office/drawing/2014/chart" uri="{C3380CC4-5D6E-409C-BE32-E72D297353CC}">
              <c16:uniqueId val="{00000002-28A8-45B8-8A72-79F14AEAD5AB}"/>
            </c:ext>
          </c:extLst>
        </c:ser>
        <c:ser>
          <c:idx val="3"/>
          <c:order val="3"/>
          <c:tx>
            <c:v>Subject 101001 : DV 1</c:v>
          </c:tx>
          <c:spPr>
            <a:ln w="19050">
              <a:noFill/>
            </a:ln>
          </c:spPr>
          <c:marker>
            <c:symbol val="circle"/>
            <c:size val="5"/>
          </c:marker>
          <c:xVal>
            <c:numRef>
              <c:f>'Conc Profiles CSys(CPlasma)'!$D$241:$P$241</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CSys(CPlasma)'!$D$242:$P$242</c:f>
              <c:numCache>
                <c:formatCode>0.00E+00</c:formatCode>
                <c:ptCount val="13"/>
                <c:pt idx="0">
                  <c:v>3</c:v>
                </c:pt>
                <c:pt idx="1">
                  <c:v>4.2699999809265137</c:v>
                </c:pt>
                <c:pt idx="2">
                  <c:v>3.6400001049041748</c:v>
                </c:pt>
                <c:pt idx="3">
                  <c:v>2.8599998950958252</c:v>
                </c:pt>
                <c:pt idx="4">
                  <c:v>2.9900000095367432</c:v>
                </c:pt>
                <c:pt idx="5">
                  <c:v>2.4500000476837158</c:v>
                </c:pt>
                <c:pt idx="6">
                  <c:v>2.1600000858306885</c:v>
                </c:pt>
                <c:pt idx="7">
                  <c:v>1.9299999475479126</c:v>
                </c:pt>
                <c:pt idx="8">
                  <c:v>1.6699999570846558</c:v>
                </c:pt>
                <c:pt idx="9">
                  <c:v>1.0700000524520874</c:v>
                </c:pt>
                <c:pt idx="10">
                  <c:v>0.77499997615814209</c:v>
                </c:pt>
                <c:pt idx="11">
                  <c:v>0.30199998617172241</c:v>
                </c:pt>
                <c:pt idx="12">
                  <c:v>0.15000000596046448</c:v>
                </c:pt>
              </c:numCache>
            </c:numRef>
          </c:yVal>
          <c:smooth val="0"/>
          <c:extLst>
            <c:ext xmlns:c16="http://schemas.microsoft.com/office/drawing/2014/chart" uri="{C3380CC4-5D6E-409C-BE32-E72D297353CC}">
              <c16:uniqueId val="{00000003-28A8-45B8-8A72-79F14AEAD5AB}"/>
            </c:ext>
          </c:extLst>
        </c:ser>
        <c:ser>
          <c:idx val="4"/>
          <c:order val="4"/>
          <c:tx>
            <c:v>Subject 101002 : DV 1</c:v>
          </c:tx>
          <c:spPr>
            <a:ln w="19050">
              <a:noFill/>
            </a:ln>
          </c:spPr>
          <c:marker>
            <c:symbol val="circle"/>
            <c:size val="5"/>
          </c:marker>
          <c:xVal>
            <c:numRef>
              <c:f>'Conc Profiles CSys(CPlasma)'!$D$243:$P$243</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CSys(CPlasma)'!$D$244:$P$244</c:f>
              <c:numCache>
                <c:formatCode>0.00E+00</c:formatCode>
                <c:ptCount val="13"/>
                <c:pt idx="0">
                  <c:v>2.0899999141693115</c:v>
                </c:pt>
                <c:pt idx="1">
                  <c:v>2.3199999332427979</c:v>
                </c:pt>
                <c:pt idx="2">
                  <c:v>1.8799999952316284</c:v>
                </c:pt>
                <c:pt idx="3">
                  <c:v>1.690000057220459</c:v>
                </c:pt>
                <c:pt idx="4">
                  <c:v>1.690000057220459</c:v>
                </c:pt>
                <c:pt idx="5">
                  <c:v>1.5199999809265137</c:v>
                </c:pt>
                <c:pt idx="6">
                  <c:v>1.3500000238418579</c:v>
                </c:pt>
                <c:pt idx="7">
                  <c:v>1.2799999713897705</c:v>
                </c:pt>
                <c:pt idx="8">
                  <c:v>0.89899998903274536</c:v>
                </c:pt>
                <c:pt idx="9">
                  <c:v>0.62199997901916504</c:v>
                </c:pt>
                <c:pt idx="10">
                  <c:v>0.39899998903274536</c:v>
                </c:pt>
                <c:pt idx="11">
                  <c:v>0.18799999356269836</c:v>
                </c:pt>
                <c:pt idx="12">
                  <c:v>8.6099997162818909E-2</c:v>
                </c:pt>
              </c:numCache>
            </c:numRef>
          </c:yVal>
          <c:smooth val="0"/>
          <c:extLst>
            <c:ext xmlns:c16="http://schemas.microsoft.com/office/drawing/2014/chart" uri="{C3380CC4-5D6E-409C-BE32-E72D297353CC}">
              <c16:uniqueId val="{00000004-28A8-45B8-8A72-79F14AEAD5AB}"/>
            </c:ext>
          </c:extLst>
        </c:ser>
        <c:ser>
          <c:idx val="5"/>
          <c:order val="5"/>
          <c:tx>
            <c:v>Subject 101003 : DV 1</c:v>
          </c:tx>
          <c:spPr>
            <a:ln w="19050">
              <a:noFill/>
            </a:ln>
          </c:spPr>
          <c:marker>
            <c:symbol val="circle"/>
            <c:size val="5"/>
          </c:marker>
          <c:xVal>
            <c:numRef>
              <c:f>'Conc Profiles CSys(CPlasma)'!$D$245:$P$245</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CSys(CPlasma)'!$D$246:$P$246</c:f>
              <c:numCache>
                <c:formatCode>0.00E+00</c:formatCode>
                <c:ptCount val="13"/>
                <c:pt idx="0">
                  <c:v>0.36899998784065247</c:v>
                </c:pt>
                <c:pt idx="1">
                  <c:v>1.1699999570846558</c:v>
                </c:pt>
                <c:pt idx="2">
                  <c:v>2.7200000286102295</c:v>
                </c:pt>
                <c:pt idx="3">
                  <c:v>4.0500001907348633</c:v>
                </c:pt>
                <c:pt idx="4">
                  <c:v>3.8199999332427979</c:v>
                </c:pt>
                <c:pt idx="5">
                  <c:v>3.1700000762939453</c:v>
                </c:pt>
                <c:pt idx="6">
                  <c:v>2.7799999713897705</c:v>
                </c:pt>
                <c:pt idx="7">
                  <c:v>2.4800000190734863</c:v>
                </c:pt>
                <c:pt idx="8">
                  <c:v>1.8600000143051147</c:v>
                </c:pt>
                <c:pt idx="9">
                  <c:v>1.1599999666213989</c:v>
                </c:pt>
                <c:pt idx="10">
                  <c:v>0.8399999737739563</c:v>
                </c:pt>
                <c:pt idx="11">
                  <c:v>0.38400000333786011</c:v>
                </c:pt>
                <c:pt idx="12">
                  <c:v>0.15000000596046448</c:v>
                </c:pt>
              </c:numCache>
            </c:numRef>
          </c:yVal>
          <c:smooth val="0"/>
          <c:extLst>
            <c:ext xmlns:c16="http://schemas.microsoft.com/office/drawing/2014/chart" uri="{C3380CC4-5D6E-409C-BE32-E72D297353CC}">
              <c16:uniqueId val="{00000005-28A8-45B8-8A72-79F14AEAD5AB}"/>
            </c:ext>
          </c:extLst>
        </c:ser>
        <c:ser>
          <c:idx val="6"/>
          <c:order val="6"/>
          <c:tx>
            <c:v>Subject 101004 : DV 1</c:v>
          </c:tx>
          <c:spPr>
            <a:ln w="19050">
              <a:noFill/>
            </a:ln>
          </c:spPr>
          <c:marker>
            <c:symbol val="circle"/>
            <c:size val="5"/>
          </c:marker>
          <c:xVal>
            <c:numRef>
              <c:f>'Conc Profiles CSys(CPlasma)'!$D$247:$P$247</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CSys(CPlasma)'!$D$248:$P$248</c:f>
              <c:numCache>
                <c:formatCode>0.00E+00</c:formatCode>
                <c:ptCount val="13"/>
                <c:pt idx="0">
                  <c:v>0</c:v>
                </c:pt>
                <c:pt idx="1">
                  <c:v>0.68300002813339233</c:v>
                </c:pt>
                <c:pt idx="2">
                  <c:v>1.8500000238418579</c:v>
                </c:pt>
                <c:pt idx="3">
                  <c:v>1.940000057220459</c:v>
                </c:pt>
                <c:pt idx="4">
                  <c:v>3.2999999523162842</c:v>
                </c:pt>
                <c:pt idx="5">
                  <c:v>3.0399999618530273</c:v>
                </c:pt>
                <c:pt idx="6">
                  <c:v>2.8499999046325684</c:v>
                </c:pt>
                <c:pt idx="7">
                  <c:v>2.5399999618530273</c:v>
                </c:pt>
                <c:pt idx="8">
                  <c:v>2.119999885559082</c:v>
                </c:pt>
                <c:pt idx="9">
                  <c:v>1.4199999570846558</c:v>
                </c:pt>
                <c:pt idx="10">
                  <c:v>0.98000001907348633</c:v>
                </c:pt>
                <c:pt idx="11">
                  <c:v>0.43700000643730164</c:v>
                </c:pt>
                <c:pt idx="12">
                  <c:v>0.2070000022649765</c:v>
                </c:pt>
              </c:numCache>
            </c:numRef>
          </c:yVal>
          <c:smooth val="0"/>
          <c:extLst>
            <c:ext xmlns:c16="http://schemas.microsoft.com/office/drawing/2014/chart" uri="{C3380CC4-5D6E-409C-BE32-E72D297353CC}">
              <c16:uniqueId val="{00000006-28A8-45B8-8A72-79F14AEAD5AB}"/>
            </c:ext>
          </c:extLst>
        </c:ser>
        <c:ser>
          <c:idx val="7"/>
          <c:order val="7"/>
          <c:tx>
            <c:v>Subject 101005 : DV 1</c:v>
          </c:tx>
          <c:spPr>
            <a:ln w="19050">
              <a:noFill/>
            </a:ln>
          </c:spPr>
          <c:marker>
            <c:symbol val="circle"/>
            <c:size val="5"/>
          </c:marker>
          <c:xVal>
            <c:numRef>
              <c:f>'Conc Profiles CSys(CPlasma)'!$D$249:$P$249</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CSys(CPlasma)'!$D$250:$P$250</c:f>
              <c:numCache>
                <c:formatCode>0.00E+00</c:formatCode>
                <c:ptCount val="13"/>
                <c:pt idx="0">
                  <c:v>3.1700000762939453</c:v>
                </c:pt>
                <c:pt idx="1">
                  <c:v>4.1500000953674316</c:v>
                </c:pt>
                <c:pt idx="2">
                  <c:v>4.3400001525878906</c:v>
                </c:pt>
                <c:pt idx="3">
                  <c:v>3.690000057220459</c:v>
                </c:pt>
                <c:pt idx="4">
                  <c:v>3.6600000858306885</c:v>
                </c:pt>
                <c:pt idx="5">
                  <c:v>3.2599999904632568</c:v>
                </c:pt>
                <c:pt idx="6">
                  <c:v>3.190000057220459</c:v>
                </c:pt>
                <c:pt idx="7">
                  <c:v>2.690000057220459</c:v>
                </c:pt>
                <c:pt idx="8">
                  <c:v>2.3399999141693115</c:v>
                </c:pt>
                <c:pt idx="9">
                  <c:v>1.5099999904632568</c:v>
                </c:pt>
                <c:pt idx="10">
                  <c:v>1.1699999570846558</c:v>
                </c:pt>
                <c:pt idx="11">
                  <c:v>0.47699999809265137</c:v>
                </c:pt>
                <c:pt idx="12">
                  <c:v>0.21799999475479126</c:v>
                </c:pt>
              </c:numCache>
            </c:numRef>
          </c:yVal>
          <c:smooth val="0"/>
          <c:extLst>
            <c:ext xmlns:c16="http://schemas.microsoft.com/office/drawing/2014/chart" uri="{C3380CC4-5D6E-409C-BE32-E72D297353CC}">
              <c16:uniqueId val="{00000007-28A8-45B8-8A72-79F14AEAD5AB}"/>
            </c:ext>
          </c:extLst>
        </c:ser>
        <c:ser>
          <c:idx val="8"/>
          <c:order val="8"/>
          <c:tx>
            <c:v>Subject 101006 : DV 1</c:v>
          </c:tx>
          <c:spPr>
            <a:ln w="19050">
              <a:noFill/>
            </a:ln>
          </c:spPr>
          <c:marker>
            <c:symbol val="circle"/>
            <c:size val="5"/>
          </c:marker>
          <c:xVal>
            <c:numRef>
              <c:f>'Conc Profiles CSys(CPlasma)'!$D$251:$P$251</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CSys(CPlasma)'!$D$252:$P$252</c:f>
              <c:numCache>
                <c:formatCode>0.00E+00</c:formatCode>
                <c:ptCount val="13"/>
                <c:pt idx="0">
                  <c:v>1.059999942779541</c:v>
                </c:pt>
                <c:pt idx="1">
                  <c:v>3.2799999713897705</c:v>
                </c:pt>
                <c:pt idx="2">
                  <c:v>3.1800000667572021</c:v>
                </c:pt>
                <c:pt idx="3">
                  <c:v>2.7699999809265137</c:v>
                </c:pt>
                <c:pt idx="4">
                  <c:v>2.7300000190734863</c:v>
                </c:pt>
                <c:pt idx="5">
                  <c:v>2.2799999713897705</c:v>
                </c:pt>
                <c:pt idx="6">
                  <c:v>2.1600000858306885</c:v>
                </c:pt>
                <c:pt idx="7">
                  <c:v>1.6399999856948853</c:v>
                </c:pt>
                <c:pt idx="8">
                  <c:v>1.4099999666213989</c:v>
                </c:pt>
                <c:pt idx="9">
                  <c:v>0.83600002527236938</c:v>
                </c:pt>
                <c:pt idx="10">
                  <c:v>0.53899997472763062</c:v>
                </c:pt>
                <c:pt idx="11">
                  <c:v>0.18500000238418579</c:v>
                </c:pt>
                <c:pt idx="12">
                  <c:v>8.2999996840953827E-2</c:v>
                </c:pt>
              </c:numCache>
            </c:numRef>
          </c:yVal>
          <c:smooth val="0"/>
          <c:extLst>
            <c:ext xmlns:c16="http://schemas.microsoft.com/office/drawing/2014/chart" uri="{C3380CC4-5D6E-409C-BE32-E72D297353CC}">
              <c16:uniqueId val="{00000008-28A8-45B8-8A72-79F14AEAD5AB}"/>
            </c:ext>
          </c:extLst>
        </c:ser>
        <c:ser>
          <c:idx val="9"/>
          <c:order val="9"/>
          <c:tx>
            <c:v>Subject 101007 : DV 1</c:v>
          </c:tx>
          <c:spPr>
            <a:ln w="19050">
              <a:noFill/>
            </a:ln>
          </c:spPr>
          <c:marker>
            <c:symbol val="circle"/>
            <c:size val="5"/>
          </c:marker>
          <c:xVal>
            <c:numRef>
              <c:f>'Conc Profiles CSys(CPlasma)'!$D$253:$P$253</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CSys(CPlasma)'!$D$254:$P$254</c:f>
              <c:numCache>
                <c:formatCode>0.00E+00</c:formatCode>
                <c:ptCount val="13"/>
                <c:pt idx="0">
                  <c:v>0.57599997520446777</c:v>
                </c:pt>
                <c:pt idx="1">
                  <c:v>1.3700000047683716</c:v>
                </c:pt>
                <c:pt idx="2">
                  <c:v>3.3599998950958252</c:v>
                </c:pt>
                <c:pt idx="3">
                  <c:v>3.8199999332427979</c:v>
                </c:pt>
                <c:pt idx="4">
                  <c:v>3.1700000762939453</c:v>
                </c:pt>
                <c:pt idx="5">
                  <c:v>2.7300000190734863</c:v>
                </c:pt>
                <c:pt idx="6">
                  <c:v>2.7599999904632568</c:v>
                </c:pt>
                <c:pt idx="7">
                  <c:v>2.2400000095367432</c:v>
                </c:pt>
                <c:pt idx="8">
                  <c:v>1.8300000429153442</c:v>
                </c:pt>
                <c:pt idx="9">
                  <c:v>1.0299999713897705</c:v>
                </c:pt>
                <c:pt idx="10">
                  <c:v>0.67599999904632568</c:v>
                </c:pt>
                <c:pt idx="11">
                  <c:v>0.34999999403953552</c:v>
                </c:pt>
                <c:pt idx="12">
                  <c:v>0.16500000655651093</c:v>
                </c:pt>
              </c:numCache>
            </c:numRef>
          </c:yVal>
          <c:smooth val="0"/>
          <c:extLst>
            <c:ext xmlns:c16="http://schemas.microsoft.com/office/drawing/2014/chart" uri="{C3380CC4-5D6E-409C-BE32-E72D297353CC}">
              <c16:uniqueId val="{00000009-28A8-45B8-8A72-79F14AEAD5AB}"/>
            </c:ext>
          </c:extLst>
        </c:ser>
        <c:ser>
          <c:idx val="10"/>
          <c:order val="10"/>
          <c:tx>
            <c:v>Subject 101008 : DV 1</c:v>
          </c:tx>
          <c:spPr>
            <a:ln w="19050">
              <a:noFill/>
            </a:ln>
          </c:spPr>
          <c:marker>
            <c:symbol val="circle"/>
            <c:size val="5"/>
          </c:marker>
          <c:xVal>
            <c:numRef>
              <c:f>'Conc Profiles CSys(CPlasma)'!$D$255:$P$255</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CSys(CPlasma)'!$D$256:$P$256</c:f>
              <c:numCache>
                <c:formatCode>0.00E+00</c:formatCode>
                <c:ptCount val="13"/>
                <c:pt idx="0">
                  <c:v>0.55699998140335083</c:v>
                </c:pt>
                <c:pt idx="1">
                  <c:v>1.9800000190734863</c:v>
                </c:pt>
                <c:pt idx="2">
                  <c:v>3.6700000762939453</c:v>
                </c:pt>
                <c:pt idx="3">
                  <c:v>3.4000000953674316</c:v>
                </c:pt>
                <c:pt idx="4">
                  <c:v>3.690000057220459</c:v>
                </c:pt>
                <c:pt idx="5">
                  <c:v>2.9000000953674316</c:v>
                </c:pt>
                <c:pt idx="6">
                  <c:v>2.619999885559082</c:v>
                </c:pt>
                <c:pt idx="7">
                  <c:v>2.3199999332427979</c:v>
                </c:pt>
                <c:pt idx="8">
                  <c:v>2.1600000858306885</c:v>
                </c:pt>
                <c:pt idx="9">
                  <c:v>1.2699999809265137</c:v>
                </c:pt>
                <c:pt idx="10">
                  <c:v>0.90200001001358032</c:v>
                </c:pt>
                <c:pt idx="11">
                  <c:v>0.414000004529953</c:v>
                </c:pt>
                <c:pt idx="12">
                  <c:v>0.16899999976158142</c:v>
                </c:pt>
              </c:numCache>
            </c:numRef>
          </c:yVal>
          <c:smooth val="0"/>
          <c:extLst>
            <c:ext xmlns:c16="http://schemas.microsoft.com/office/drawing/2014/chart" uri="{C3380CC4-5D6E-409C-BE32-E72D297353CC}">
              <c16:uniqueId val="{0000000A-28A8-45B8-8A72-79F14AEAD5AB}"/>
            </c:ext>
          </c:extLst>
        </c:ser>
        <c:ser>
          <c:idx val="11"/>
          <c:order val="11"/>
          <c:tx>
            <c:v>Subject 101009 : DV 1</c:v>
          </c:tx>
          <c:spPr>
            <a:ln w="19050">
              <a:noFill/>
            </a:ln>
          </c:spPr>
          <c:marker>
            <c:symbol val="circle"/>
            <c:size val="5"/>
          </c:marker>
          <c:xVal>
            <c:numRef>
              <c:f>'Conc Profiles CSys(CPlasma)'!$D$257:$P$257</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CSys(CPlasma)'!$D$258:$P$258</c:f>
              <c:numCache>
                <c:formatCode>0.00E+00</c:formatCode>
                <c:ptCount val="13"/>
                <c:pt idx="0">
                  <c:v>2.1400001049041748</c:v>
                </c:pt>
                <c:pt idx="1">
                  <c:v>4.309999942779541</c:v>
                </c:pt>
                <c:pt idx="2">
                  <c:v>3.8199999332427979</c:v>
                </c:pt>
                <c:pt idx="3">
                  <c:v>3.5699999332427979</c:v>
                </c:pt>
                <c:pt idx="4">
                  <c:v>3.2999999523162842</c:v>
                </c:pt>
                <c:pt idx="5">
                  <c:v>3.059999942779541</c:v>
                </c:pt>
                <c:pt idx="6">
                  <c:v>2.5299999713897705</c:v>
                </c:pt>
                <c:pt idx="7">
                  <c:v>1.6000000238418579</c:v>
                </c:pt>
                <c:pt idx="8">
                  <c:v>1.7400000095367432</c:v>
                </c:pt>
                <c:pt idx="9">
                  <c:v>1.0099999904632568</c:v>
                </c:pt>
                <c:pt idx="10">
                  <c:v>0.69199997186660767</c:v>
                </c:pt>
                <c:pt idx="11">
                  <c:v>0.24500000476837158</c:v>
                </c:pt>
                <c:pt idx="12">
                  <c:v>7.7299997210502625E-2</c:v>
                </c:pt>
              </c:numCache>
            </c:numRef>
          </c:yVal>
          <c:smooth val="0"/>
          <c:extLst>
            <c:ext xmlns:c16="http://schemas.microsoft.com/office/drawing/2014/chart" uri="{C3380CC4-5D6E-409C-BE32-E72D297353CC}">
              <c16:uniqueId val="{0000000B-28A8-45B8-8A72-79F14AEAD5AB}"/>
            </c:ext>
          </c:extLst>
        </c:ser>
        <c:ser>
          <c:idx val="12"/>
          <c:order val="12"/>
          <c:tx>
            <c:v>Subject 101010 : DV 1</c:v>
          </c:tx>
          <c:spPr>
            <a:ln w="19050">
              <a:noFill/>
            </a:ln>
          </c:spPr>
          <c:marker>
            <c:symbol val="circle"/>
            <c:size val="5"/>
          </c:marker>
          <c:xVal>
            <c:numRef>
              <c:f>'Conc Profiles CSys(CPlasma)'!$D$259:$P$259</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CSys(CPlasma)'!$D$260:$P$260</c:f>
              <c:numCache>
                <c:formatCode>0.00E+00</c:formatCode>
                <c:ptCount val="13"/>
                <c:pt idx="0">
                  <c:v>0.20499999821186066</c:v>
                </c:pt>
                <c:pt idx="1">
                  <c:v>0.84200000762939453</c:v>
                </c:pt>
                <c:pt idx="2">
                  <c:v>1.5399999618530273</c:v>
                </c:pt>
                <c:pt idx="3">
                  <c:v>3.1600000858306885</c:v>
                </c:pt>
                <c:pt idx="4">
                  <c:v>3.309999942779541</c:v>
                </c:pt>
                <c:pt idx="5">
                  <c:v>3.7899999618530273</c:v>
                </c:pt>
                <c:pt idx="6">
                  <c:v>3.3900001049041748</c:v>
                </c:pt>
                <c:pt idx="7">
                  <c:v>2.8599998950958252</c:v>
                </c:pt>
                <c:pt idx="8">
                  <c:v>2.2100000381469727</c:v>
                </c:pt>
                <c:pt idx="9">
                  <c:v>1.3500000238418579</c:v>
                </c:pt>
                <c:pt idx="10">
                  <c:v>1.0499999523162842</c:v>
                </c:pt>
                <c:pt idx="11">
                  <c:v>0.46200001239776611</c:v>
                </c:pt>
                <c:pt idx="12">
                  <c:v>0.19699999690055847</c:v>
                </c:pt>
              </c:numCache>
            </c:numRef>
          </c:yVal>
          <c:smooth val="0"/>
          <c:extLst>
            <c:ext xmlns:c16="http://schemas.microsoft.com/office/drawing/2014/chart" uri="{C3380CC4-5D6E-409C-BE32-E72D297353CC}">
              <c16:uniqueId val="{0000000C-28A8-45B8-8A72-79F14AEAD5AB}"/>
            </c:ext>
          </c:extLst>
        </c:ser>
        <c:ser>
          <c:idx val="13"/>
          <c:order val="13"/>
          <c:tx>
            <c:v>Subject 101011 : DV 1</c:v>
          </c:tx>
          <c:spPr>
            <a:ln w="19050">
              <a:noFill/>
            </a:ln>
          </c:spPr>
          <c:marker>
            <c:symbol val="circle"/>
            <c:size val="5"/>
          </c:marker>
          <c:xVal>
            <c:numRef>
              <c:f>'Conc Profiles CSys(CPlasma)'!$D$261:$P$261</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CSys(CPlasma)'!$D$262:$P$262</c:f>
              <c:numCache>
                <c:formatCode>0.00E+00</c:formatCode>
                <c:ptCount val="13"/>
                <c:pt idx="0">
                  <c:v>1.1599999666213989</c:v>
                </c:pt>
                <c:pt idx="1">
                  <c:v>1.6799999475479126</c:v>
                </c:pt>
                <c:pt idx="2">
                  <c:v>2.3900001049041748</c:v>
                </c:pt>
                <c:pt idx="3">
                  <c:v>2.9600000381469727</c:v>
                </c:pt>
                <c:pt idx="4">
                  <c:v>2.9600000381469727</c:v>
                </c:pt>
                <c:pt idx="5">
                  <c:v>3.0399999618530273</c:v>
                </c:pt>
                <c:pt idx="6">
                  <c:v>2.7100000381469727</c:v>
                </c:pt>
                <c:pt idx="7">
                  <c:v>2.1600000858306885</c:v>
                </c:pt>
                <c:pt idx="8">
                  <c:v>1.75</c:v>
                </c:pt>
                <c:pt idx="9">
                  <c:v>0.93000000715255737</c:v>
                </c:pt>
                <c:pt idx="10">
                  <c:v>0.55699998140335083</c:v>
                </c:pt>
                <c:pt idx="11">
                  <c:v>0.23600000143051147</c:v>
                </c:pt>
                <c:pt idx="12">
                  <c:v>0.12399999797344208</c:v>
                </c:pt>
              </c:numCache>
            </c:numRef>
          </c:yVal>
          <c:smooth val="0"/>
          <c:extLst>
            <c:ext xmlns:c16="http://schemas.microsoft.com/office/drawing/2014/chart" uri="{C3380CC4-5D6E-409C-BE32-E72D297353CC}">
              <c16:uniqueId val="{0000000D-28A8-45B8-8A72-79F14AEAD5AB}"/>
            </c:ext>
          </c:extLst>
        </c:ser>
        <c:ser>
          <c:idx val="14"/>
          <c:order val="14"/>
          <c:tx>
            <c:v>Subject 101012 : DV 1</c:v>
          </c:tx>
          <c:spPr>
            <a:ln w="19050">
              <a:noFill/>
            </a:ln>
          </c:spPr>
          <c:marker>
            <c:symbol val="circle"/>
            <c:size val="5"/>
          </c:marker>
          <c:xVal>
            <c:numRef>
              <c:f>'Conc Profiles CSys(CPlasma)'!$D$263:$P$263</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CSys(CPlasma)'!$D$264:$P$264</c:f>
              <c:numCache>
                <c:formatCode>0.00E+00</c:formatCode>
                <c:ptCount val="13"/>
                <c:pt idx="0">
                  <c:v>1.3500000238418579</c:v>
                </c:pt>
                <c:pt idx="1">
                  <c:v>2.4300000667572021</c:v>
                </c:pt>
                <c:pt idx="2">
                  <c:v>3.5899999141693115</c:v>
                </c:pt>
                <c:pt idx="3">
                  <c:v>3.440000057220459</c:v>
                </c:pt>
                <c:pt idx="4">
                  <c:v>3.2300000190734863</c:v>
                </c:pt>
                <c:pt idx="5">
                  <c:v>2.8599998950958252</c:v>
                </c:pt>
                <c:pt idx="6">
                  <c:v>2.8199999332427979</c:v>
                </c:pt>
                <c:pt idx="7">
                  <c:v>2.2999999523162842</c:v>
                </c:pt>
                <c:pt idx="8">
                  <c:v>2.0099999904632568</c:v>
                </c:pt>
                <c:pt idx="9">
                  <c:v>1.1699999570846558</c:v>
                </c:pt>
                <c:pt idx="10">
                  <c:v>0.73000001907348633</c:v>
                </c:pt>
                <c:pt idx="11">
                  <c:v>0.20399999618530273</c:v>
                </c:pt>
                <c:pt idx="12">
                  <c:v>7.2499997913837433E-2</c:v>
                </c:pt>
              </c:numCache>
            </c:numRef>
          </c:yVal>
          <c:smooth val="0"/>
          <c:extLst>
            <c:ext xmlns:c16="http://schemas.microsoft.com/office/drawing/2014/chart" uri="{C3380CC4-5D6E-409C-BE32-E72D297353CC}">
              <c16:uniqueId val="{0000000E-28A8-45B8-8A72-79F14AEAD5AB}"/>
            </c:ext>
          </c:extLst>
        </c:ser>
        <c:ser>
          <c:idx val="15"/>
          <c:order val="15"/>
          <c:tx>
            <c:v>Subject 101013 : DV 1</c:v>
          </c:tx>
          <c:spPr>
            <a:ln w="19050">
              <a:noFill/>
            </a:ln>
          </c:spPr>
          <c:marker>
            <c:symbol val="circle"/>
            <c:size val="5"/>
          </c:marker>
          <c:xVal>
            <c:numRef>
              <c:f>'Conc Profiles CSys(CPlasma)'!$D$265:$P$265</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CSys(CPlasma)'!$D$266:$P$266</c:f>
              <c:numCache>
                <c:formatCode>0.00E+00</c:formatCode>
                <c:ptCount val="13"/>
                <c:pt idx="0">
                  <c:v>3.1500000953674316</c:v>
                </c:pt>
                <c:pt idx="1">
                  <c:v>4.059999942779541</c:v>
                </c:pt>
                <c:pt idx="2">
                  <c:v>4.2699999809265137</c:v>
                </c:pt>
                <c:pt idx="3">
                  <c:v>4.070000171661377</c:v>
                </c:pt>
                <c:pt idx="4">
                  <c:v>3.8499999046325684</c:v>
                </c:pt>
                <c:pt idx="5">
                  <c:v>2.7999999523162842</c:v>
                </c:pt>
                <c:pt idx="6">
                  <c:v>2.5699999332427979</c:v>
                </c:pt>
                <c:pt idx="7">
                  <c:v>2.2000000476837158</c:v>
                </c:pt>
                <c:pt idx="8">
                  <c:v>1.7799999713897705</c:v>
                </c:pt>
                <c:pt idx="9">
                  <c:v>1.0399999618530273</c:v>
                </c:pt>
                <c:pt idx="10">
                  <c:v>0.59799998998641968</c:v>
                </c:pt>
                <c:pt idx="11">
                  <c:v>0.23499999940395355</c:v>
                </c:pt>
                <c:pt idx="12">
                  <c:v>0.10000000149011612</c:v>
                </c:pt>
              </c:numCache>
            </c:numRef>
          </c:yVal>
          <c:smooth val="0"/>
          <c:extLst>
            <c:ext xmlns:c16="http://schemas.microsoft.com/office/drawing/2014/chart" uri="{C3380CC4-5D6E-409C-BE32-E72D297353CC}">
              <c16:uniqueId val="{0000000F-28A8-45B8-8A72-79F14AEAD5AB}"/>
            </c:ext>
          </c:extLst>
        </c:ser>
        <c:ser>
          <c:idx val="16"/>
          <c:order val="16"/>
          <c:tx>
            <c:v>Subject 101014 : DV 1</c:v>
          </c:tx>
          <c:spPr>
            <a:ln w="19050">
              <a:noFill/>
            </a:ln>
          </c:spPr>
          <c:marker>
            <c:symbol val="circle"/>
            <c:size val="5"/>
          </c:marker>
          <c:xVal>
            <c:numRef>
              <c:f>'Conc Profiles CSys(CPlasma)'!$D$267:$P$267</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CSys(CPlasma)'!$D$268:$P$268</c:f>
              <c:numCache>
                <c:formatCode>0.00E+00</c:formatCode>
                <c:ptCount val="13"/>
                <c:pt idx="0">
                  <c:v>1.1100000143051147</c:v>
                </c:pt>
                <c:pt idx="1">
                  <c:v>2.75</c:v>
                </c:pt>
                <c:pt idx="2">
                  <c:v>3.369999885559082</c:v>
                </c:pt>
                <c:pt idx="3">
                  <c:v>2.6099998950958252</c:v>
                </c:pt>
                <c:pt idx="4">
                  <c:v>2.559999942779541</c:v>
                </c:pt>
                <c:pt idx="5">
                  <c:v>2.2400000095367432</c:v>
                </c:pt>
                <c:pt idx="6">
                  <c:v>2.1700000762939453</c:v>
                </c:pt>
                <c:pt idx="7">
                  <c:v>1.7300000190734863</c:v>
                </c:pt>
                <c:pt idx="8">
                  <c:v>1.309999942779541</c:v>
                </c:pt>
                <c:pt idx="9">
                  <c:v>0.80099999904632568</c:v>
                </c:pt>
                <c:pt idx="10">
                  <c:v>0.52899998426437378</c:v>
                </c:pt>
                <c:pt idx="11">
                  <c:v>0.18199999630451202</c:v>
                </c:pt>
                <c:pt idx="12">
                  <c:v>7.6600000262260437E-2</c:v>
                </c:pt>
              </c:numCache>
            </c:numRef>
          </c:yVal>
          <c:smooth val="0"/>
          <c:extLst>
            <c:ext xmlns:c16="http://schemas.microsoft.com/office/drawing/2014/chart" uri="{C3380CC4-5D6E-409C-BE32-E72D297353CC}">
              <c16:uniqueId val="{00000010-28A8-45B8-8A72-79F14AEAD5AB}"/>
            </c:ext>
          </c:extLst>
        </c:ser>
        <c:ser>
          <c:idx val="17"/>
          <c:order val="17"/>
          <c:tx>
            <c:v>Subject 101015 : DV 1</c:v>
          </c:tx>
          <c:spPr>
            <a:ln w="19050">
              <a:noFill/>
            </a:ln>
          </c:spPr>
          <c:marker>
            <c:symbol val="circle"/>
            <c:size val="5"/>
          </c:marker>
          <c:xVal>
            <c:numRef>
              <c:f>'Conc Profiles CSys(CPlasma)'!$D$269:$P$269</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CSys(CPlasma)'!$D$270:$P$270</c:f>
              <c:numCache>
                <c:formatCode>0.00E+00</c:formatCode>
                <c:ptCount val="13"/>
                <c:pt idx="0">
                  <c:v>1</c:v>
                </c:pt>
                <c:pt idx="1">
                  <c:v>2.4700000286102295</c:v>
                </c:pt>
                <c:pt idx="2">
                  <c:v>3.309999942779541</c:v>
                </c:pt>
                <c:pt idx="3">
                  <c:v>2.9900000095367432</c:v>
                </c:pt>
                <c:pt idx="4">
                  <c:v>2.6700000762939453</c:v>
                </c:pt>
                <c:pt idx="5">
                  <c:v>2.2300000190734863</c:v>
                </c:pt>
                <c:pt idx="6">
                  <c:v>1.9600000381469727</c:v>
                </c:pt>
                <c:pt idx="7">
                  <c:v>1.690000057220459</c:v>
                </c:pt>
                <c:pt idx="8">
                  <c:v>1.3500000238418579</c:v>
                </c:pt>
                <c:pt idx="9">
                  <c:v>0.96100002527236938</c:v>
                </c:pt>
                <c:pt idx="10">
                  <c:v>0.65600001811981201</c:v>
                </c:pt>
                <c:pt idx="11">
                  <c:v>0.31099998950958252</c:v>
                </c:pt>
                <c:pt idx="12">
                  <c:v>0.15299999713897705</c:v>
                </c:pt>
              </c:numCache>
            </c:numRef>
          </c:yVal>
          <c:smooth val="0"/>
          <c:extLst>
            <c:ext xmlns:c16="http://schemas.microsoft.com/office/drawing/2014/chart" uri="{C3380CC4-5D6E-409C-BE32-E72D297353CC}">
              <c16:uniqueId val="{00000011-28A8-45B8-8A72-79F14AEAD5AB}"/>
            </c:ext>
          </c:extLst>
        </c:ser>
        <c:ser>
          <c:idx val="18"/>
          <c:order val="18"/>
          <c:tx>
            <c:v>Subject 792001 : DV 1</c:v>
          </c:tx>
          <c:spPr>
            <a:ln w="19050">
              <a:noFill/>
            </a:ln>
          </c:spPr>
          <c:marker>
            <c:symbol val="circle"/>
            <c:size val="5"/>
          </c:marker>
          <c:xVal>
            <c:numRef>
              <c:f>'Conc Profiles CSys(CPlasma)'!$D$271:$P$271</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CSys(CPlasma)'!$D$272:$P$272</c:f>
              <c:numCache>
                <c:formatCode>0.00E+00</c:formatCode>
                <c:ptCount val="13"/>
                <c:pt idx="0">
                  <c:v>3.8299999237060547</c:v>
                </c:pt>
                <c:pt idx="1">
                  <c:v>4.0799999237060547</c:v>
                </c:pt>
                <c:pt idx="2">
                  <c:v>4.3600001335144043</c:v>
                </c:pt>
                <c:pt idx="3">
                  <c:v>3.6600000858306885</c:v>
                </c:pt>
                <c:pt idx="4">
                  <c:v>3.559999942779541</c:v>
                </c:pt>
                <c:pt idx="5">
                  <c:v>3.0899999141693115</c:v>
                </c:pt>
                <c:pt idx="6">
                  <c:v>2.6700000762939453</c:v>
                </c:pt>
                <c:pt idx="7">
                  <c:v>2.309999942779541</c:v>
                </c:pt>
                <c:pt idx="8">
                  <c:v>2.2599999904632568</c:v>
                </c:pt>
                <c:pt idx="9">
                  <c:v>1.4500000476837158</c:v>
                </c:pt>
                <c:pt idx="10">
                  <c:v>0.9779999852180481</c:v>
                </c:pt>
                <c:pt idx="11">
                  <c:v>0.46500000357627869</c:v>
                </c:pt>
                <c:pt idx="12">
                  <c:v>0.22699999809265137</c:v>
                </c:pt>
              </c:numCache>
            </c:numRef>
          </c:yVal>
          <c:smooth val="0"/>
          <c:extLst>
            <c:ext xmlns:c16="http://schemas.microsoft.com/office/drawing/2014/chart" uri="{C3380CC4-5D6E-409C-BE32-E72D297353CC}">
              <c16:uniqueId val="{00000012-28A8-45B8-8A72-79F14AEAD5AB}"/>
            </c:ext>
          </c:extLst>
        </c:ser>
        <c:ser>
          <c:idx val="19"/>
          <c:order val="19"/>
          <c:tx>
            <c:v>Subject 792002 : DV 1</c:v>
          </c:tx>
          <c:spPr>
            <a:ln w="19050">
              <a:noFill/>
            </a:ln>
          </c:spPr>
          <c:marker>
            <c:symbol val="circle"/>
            <c:size val="5"/>
          </c:marker>
          <c:xVal>
            <c:numRef>
              <c:f>'Conc Profiles CSys(CPlasma)'!$D$273:$P$273</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CSys(CPlasma)'!$D$274:$P$274</c:f>
              <c:numCache>
                <c:formatCode>0.00E+00</c:formatCode>
                <c:ptCount val="13"/>
                <c:pt idx="0">
                  <c:v>2.2300000190734863</c:v>
                </c:pt>
                <c:pt idx="1">
                  <c:v>2.1600000858306885</c:v>
                </c:pt>
                <c:pt idx="2">
                  <c:v>3.5299999713897705</c:v>
                </c:pt>
                <c:pt idx="3">
                  <c:v>3.2400000095367432</c:v>
                </c:pt>
                <c:pt idx="4">
                  <c:v>2.8399999141693115</c:v>
                </c:pt>
                <c:pt idx="5">
                  <c:v>2.5099999904632568</c:v>
                </c:pt>
                <c:pt idx="6">
                  <c:v>2.1400001049041748</c:v>
                </c:pt>
                <c:pt idx="7">
                  <c:v>1.9299999475479126</c:v>
                </c:pt>
                <c:pt idx="8">
                  <c:v>1.5099999904632568</c:v>
                </c:pt>
                <c:pt idx="9">
                  <c:v>1.0099999904632568</c:v>
                </c:pt>
                <c:pt idx="10">
                  <c:v>0.67299997806549072</c:v>
                </c:pt>
                <c:pt idx="11">
                  <c:v>0.27399998903274536</c:v>
                </c:pt>
                <c:pt idx="12">
                  <c:v>0.12999999523162842</c:v>
                </c:pt>
              </c:numCache>
            </c:numRef>
          </c:yVal>
          <c:smooth val="0"/>
          <c:extLst>
            <c:ext xmlns:c16="http://schemas.microsoft.com/office/drawing/2014/chart" uri="{C3380CC4-5D6E-409C-BE32-E72D297353CC}">
              <c16:uniqueId val="{00000013-28A8-45B8-8A72-79F14AEAD5AB}"/>
            </c:ext>
          </c:extLst>
        </c:ser>
        <c:ser>
          <c:idx val="20"/>
          <c:order val="20"/>
          <c:tx>
            <c:v>Subject 792003 : DV 1</c:v>
          </c:tx>
          <c:spPr>
            <a:ln w="19050">
              <a:noFill/>
            </a:ln>
          </c:spPr>
          <c:marker>
            <c:symbol val="circle"/>
            <c:size val="5"/>
          </c:marker>
          <c:xVal>
            <c:numRef>
              <c:f>'Conc Profiles CSys(CPlasma)'!$D$275:$P$275</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CSys(CPlasma)'!$D$276:$P$276</c:f>
              <c:numCache>
                <c:formatCode>0.00E+00</c:formatCode>
                <c:ptCount val="13"/>
                <c:pt idx="0">
                  <c:v>0.97000002861022949</c:v>
                </c:pt>
                <c:pt idx="1">
                  <c:v>3.880000114440918</c:v>
                </c:pt>
                <c:pt idx="2">
                  <c:v>3.9900000095367432</c:v>
                </c:pt>
                <c:pt idx="3">
                  <c:v>4.179999828338623</c:v>
                </c:pt>
                <c:pt idx="4">
                  <c:v>3.9200000762939453</c:v>
                </c:pt>
                <c:pt idx="5">
                  <c:v>2.940000057220459</c:v>
                </c:pt>
                <c:pt idx="6">
                  <c:v>2.9700000286102295</c:v>
                </c:pt>
                <c:pt idx="7">
                  <c:v>2.4000000953674316</c:v>
                </c:pt>
                <c:pt idx="8">
                  <c:v>1.8600000143051147</c:v>
                </c:pt>
                <c:pt idx="9">
                  <c:v>1.0900000333786011</c:v>
                </c:pt>
                <c:pt idx="10">
                  <c:v>0.59700000286102295</c:v>
                </c:pt>
                <c:pt idx="11">
                  <c:v>0.27300000190734863</c:v>
                </c:pt>
                <c:pt idx="12">
                  <c:v>9.3699999153614044E-2</c:v>
                </c:pt>
              </c:numCache>
            </c:numRef>
          </c:yVal>
          <c:smooth val="0"/>
          <c:extLst>
            <c:ext xmlns:c16="http://schemas.microsoft.com/office/drawing/2014/chart" uri="{C3380CC4-5D6E-409C-BE32-E72D297353CC}">
              <c16:uniqueId val="{00000014-28A8-45B8-8A72-79F14AEAD5AB}"/>
            </c:ext>
          </c:extLst>
        </c:ser>
        <c:ser>
          <c:idx val="21"/>
          <c:order val="21"/>
          <c:tx>
            <c:v>Subject 792004 : DV 1</c:v>
          </c:tx>
          <c:spPr>
            <a:ln w="19050">
              <a:noFill/>
            </a:ln>
          </c:spPr>
          <c:marker>
            <c:symbol val="circle"/>
            <c:size val="5"/>
          </c:marker>
          <c:xVal>
            <c:numRef>
              <c:f>'Conc Profiles CSys(CPlasma)'!$D$277:$P$277</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CSys(CPlasma)'!$D$278:$P$278</c:f>
              <c:numCache>
                <c:formatCode>0.00E+00</c:formatCode>
                <c:ptCount val="13"/>
                <c:pt idx="0">
                  <c:v>0.95200002193450928</c:v>
                </c:pt>
                <c:pt idx="1">
                  <c:v>2.3299999237060547</c:v>
                </c:pt>
                <c:pt idx="2">
                  <c:v>2.6800000667572021</c:v>
                </c:pt>
                <c:pt idx="3">
                  <c:v>2.4200000762939453</c:v>
                </c:pt>
                <c:pt idx="4">
                  <c:v>2.1500000953674316</c:v>
                </c:pt>
                <c:pt idx="5">
                  <c:v>1.9600000381469727</c:v>
                </c:pt>
                <c:pt idx="6">
                  <c:v>1.8899999856948853</c:v>
                </c:pt>
                <c:pt idx="7">
                  <c:v>1.4500000476837158</c:v>
                </c:pt>
                <c:pt idx="8">
                  <c:v>1.0199999809265137</c:v>
                </c:pt>
                <c:pt idx="9">
                  <c:v>0.58600002527236938</c:v>
                </c:pt>
                <c:pt idx="10">
                  <c:v>0.46500000357627869</c:v>
                </c:pt>
                <c:pt idx="11">
                  <c:v>0.22400000691413879</c:v>
                </c:pt>
                <c:pt idx="12">
                  <c:v>9.8499998450279236E-2</c:v>
                </c:pt>
              </c:numCache>
            </c:numRef>
          </c:yVal>
          <c:smooth val="0"/>
          <c:extLst>
            <c:ext xmlns:c16="http://schemas.microsoft.com/office/drawing/2014/chart" uri="{C3380CC4-5D6E-409C-BE32-E72D297353CC}">
              <c16:uniqueId val="{00000015-28A8-45B8-8A72-79F14AEAD5AB}"/>
            </c:ext>
          </c:extLst>
        </c:ser>
        <c:ser>
          <c:idx val="22"/>
          <c:order val="22"/>
          <c:tx>
            <c:v>Subject 799121 : DV 1</c:v>
          </c:tx>
          <c:spPr>
            <a:ln w="19050">
              <a:noFill/>
            </a:ln>
          </c:spPr>
          <c:marker>
            <c:symbol val="circle"/>
            <c:size val="5"/>
          </c:marker>
          <c:xVal>
            <c:numRef>
              <c:f>'Conc Profiles CSys(CPlasma)'!$D$279:$P$279</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CSys(CPlasma)'!$D$280:$P$280</c:f>
              <c:numCache>
                <c:formatCode>0.00E+00</c:formatCode>
                <c:ptCount val="13"/>
                <c:pt idx="0">
                  <c:v>0.46000000834465027</c:v>
                </c:pt>
                <c:pt idx="1">
                  <c:v>2.7699999809265137</c:v>
                </c:pt>
                <c:pt idx="2">
                  <c:v>2.5099999904632568</c:v>
                </c:pt>
                <c:pt idx="3">
                  <c:v>2.5399999618530273</c:v>
                </c:pt>
                <c:pt idx="4">
                  <c:v>2.4700000286102295</c:v>
                </c:pt>
                <c:pt idx="5">
                  <c:v>2.2000000476837158</c:v>
                </c:pt>
                <c:pt idx="6">
                  <c:v>1.9700000286102295</c:v>
                </c:pt>
                <c:pt idx="7">
                  <c:v>1.6100000143051147</c:v>
                </c:pt>
                <c:pt idx="8">
                  <c:v>1.2999999523162842</c:v>
                </c:pt>
                <c:pt idx="9">
                  <c:v>0.79900002479553223</c:v>
                </c:pt>
                <c:pt idx="10">
                  <c:v>0.5</c:v>
                </c:pt>
                <c:pt idx="11">
                  <c:v>0.1940000057220459</c:v>
                </c:pt>
                <c:pt idx="12">
                  <c:v>8.7999999523162842E-2</c:v>
                </c:pt>
              </c:numCache>
            </c:numRef>
          </c:yVal>
          <c:smooth val="0"/>
          <c:extLst>
            <c:ext xmlns:c16="http://schemas.microsoft.com/office/drawing/2014/chart" uri="{C3380CC4-5D6E-409C-BE32-E72D297353CC}">
              <c16:uniqueId val="{00000016-28A8-45B8-8A72-79F14AEAD5AB}"/>
            </c:ext>
          </c:extLst>
        </c:ser>
        <c:ser>
          <c:idx val="23"/>
          <c:order val="23"/>
          <c:tx>
            <c:v>Subject 799122 : DV 1</c:v>
          </c:tx>
          <c:spPr>
            <a:ln w="19050">
              <a:noFill/>
            </a:ln>
          </c:spPr>
          <c:marker>
            <c:symbol val="circle"/>
            <c:size val="5"/>
          </c:marker>
          <c:xVal>
            <c:numRef>
              <c:f>'Conc Profiles CSys(CPlasma)'!$D$281:$P$281</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CSys(CPlasma)'!$D$282:$P$282</c:f>
              <c:numCache>
                <c:formatCode>0.00E+00</c:formatCode>
                <c:ptCount val="13"/>
                <c:pt idx="0">
                  <c:v>2.869999885559082</c:v>
                </c:pt>
                <c:pt idx="1">
                  <c:v>3.5999999046325684</c:v>
                </c:pt>
                <c:pt idx="2">
                  <c:v>3.0299999713897705</c:v>
                </c:pt>
                <c:pt idx="3">
                  <c:v>2.6500000953674316</c:v>
                </c:pt>
                <c:pt idx="4">
                  <c:v>2.5199999809265137</c:v>
                </c:pt>
                <c:pt idx="5">
                  <c:v>1.6799999475479126</c:v>
                </c:pt>
                <c:pt idx="6">
                  <c:v>2.0499999523162842</c:v>
                </c:pt>
                <c:pt idx="7">
                  <c:v>1.6499999761581421</c:v>
                </c:pt>
                <c:pt idx="8">
                  <c:v>1.2200000286102295</c:v>
                </c:pt>
                <c:pt idx="9">
                  <c:v>0.68199998140335083</c:v>
                </c:pt>
                <c:pt idx="10">
                  <c:v>0.44600000977516174</c:v>
                </c:pt>
                <c:pt idx="11">
                  <c:v>0.15299999713897705</c:v>
                </c:pt>
                <c:pt idx="12">
                  <c:v>6.7699998617172241E-2</c:v>
                </c:pt>
              </c:numCache>
            </c:numRef>
          </c:yVal>
          <c:smooth val="0"/>
          <c:extLst>
            <c:ext xmlns:c16="http://schemas.microsoft.com/office/drawing/2014/chart" uri="{C3380CC4-5D6E-409C-BE32-E72D297353CC}">
              <c16:uniqueId val="{00000017-28A8-45B8-8A72-79F14AEAD5AB}"/>
            </c:ext>
          </c:extLst>
        </c:ser>
        <c:ser>
          <c:idx val="24"/>
          <c:order val="24"/>
          <c:tx>
            <c:v>Subject 799123 : DV 1</c:v>
          </c:tx>
          <c:spPr>
            <a:ln w="19050">
              <a:noFill/>
            </a:ln>
          </c:spPr>
          <c:marker>
            <c:symbol val="circle"/>
            <c:size val="5"/>
          </c:marker>
          <c:xVal>
            <c:numRef>
              <c:f>'Conc Profiles CSys(CPlasma)'!$D$283:$P$283</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CSys(CPlasma)'!$D$284:$P$284</c:f>
              <c:numCache>
                <c:formatCode>0.00E+00</c:formatCode>
                <c:ptCount val="13"/>
                <c:pt idx="0">
                  <c:v>0.52399998903274536</c:v>
                </c:pt>
                <c:pt idx="1">
                  <c:v>1.5</c:v>
                </c:pt>
                <c:pt idx="2">
                  <c:v>2.8199999332427979</c:v>
                </c:pt>
                <c:pt idx="3">
                  <c:v>1.9800000190734863</c:v>
                </c:pt>
                <c:pt idx="4">
                  <c:v>1.809999942779541</c:v>
                </c:pt>
                <c:pt idx="5">
                  <c:v>1.7300000190734863</c:v>
                </c:pt>
                <c:pt idx="6">
                  <c:v>1.5900000333786011</c:v>
                </c:pt>
                <c:pt idx="7">
                  <c:v>1.309999942779541</c:v>
                </c:pt>
                <c:pt idx="8">
                  <c:v>1.0199999809265137</c:v>
                </c:pt>
                <c:pt idx="9">
                  <c:v>0.54400002956390381</c:v>
                </c:pt>
                <c:pt idx="10">
                  <c:v>0.31499999761581421</c:v>
                </c:pt>
                <c:pt idx="11">
                  <c:v>0.10300000011920929</c:v>
                </c:pt>
                <c:pt idx="12">
                  <c:v>4.2300000786781311E-2</c:v>
                </c:pt>
              </c:numCache>
            </c:numRef>
          </c:yVal>
          <c:smooth val="0"/>
          <c:extLst>
            <c:ext xmlns:c16="http://schemas.microsoft.com/office/drawing/2014/chart" uri="{C3380CC4-5D6E-409C-BE32-E72D297353CC}">
              <c16:uniqueId val="{00000018-28A8-45B8-8A72-79F14AEAD5AB}"/>
            </c:ext>
          </c:extLst>
        </c:ser>
        <c:ser>
          <c:idx val="25"/>
          <c:order val="25"/>
          <c:tx>
            <c:v>Subject 799124 : DV 1</c:v>
          </c:tx>
          <c:spPr>
            <a:ln w="19050">
              <a:noFill/>
            </a:ln>
          </c:spPr>
          <c:marker>
            <c:symbol val="circle"/>
            <c:size val="5"/>
          </c:marker>
          <c:xVal>
            <c:numRef>
              <c:f>'Conc Profiles CSys(CPlasma)'!$D$285:$P$285</c:f>
              <c:numCache>
                <c:formatCode>0.00</c:formatCode>
                <c:ptCount val="13"/>
                <c:pt idx="0">
                  <c:v>0.5</c:v>
                </c:pt>
                <c:pt idx="1">
                  <c:v>1</c:v>
                </c:pt>
                <c:pt idx="2">
                  <c:v>2</c:v>
                </c:pt>
                <c:pt idx="3">
                  <c:v>3</c:v>
                </c:pt>
                <c:pt idx="4">
                  <c:v>4</c:v>
                </c:pt>
                <c:pt idx="5">
                  <c:v>6</c:v>
                </c:pt>
                <c:pt idx="6">
                  <c:v>8</c:v>
                </c:pt>
                <c:pt idx="7">
                  <c:v>12</c:v>
                </c:pt>
                <c:pt idx="8">
                  <c:v>24</c:v>
                </c:pt>
                <c:pt idx="9">
                  <c:v>48</c:v>
                </c:pt>
                <c:pt idx="10">
                  <c:v>72</c:v>
                </c:pt>
                <c:pt idx="11">
                  <c:v>120</c:v>
                </c:pt>
                <c:pt idx="12">
                  <c:v>168</c:v>
                </c:pt>
              </c:numCache>
            </c:numRef>
          </c:xVal>
          <c:yVal>
            <c:numRef>
              <c:f>'Conc Profiles CSys(CPlasma)'!$D$286:$P$286</c:f>
              <c:numCache>
                <c:formatCode>0.00E+00</c:formatCode>
                <c:ptCount val="13"/>
                <c:pt idx="0">
                  <c:v>3.4900000095367432</c:v>
                </c:pt>
                <c:pt idx="1">
                  <c:v>5.1500000953674316</c:v>
                </c:pt>
                <c:pt idx="2">
                  <c:v>5.0199999809265137</c:v>
                </c:pt>
                <c:pt idx="3">
                  <c:v>4.8400001525878906</c:v>
                </c:pt>
                <c:pt idx="4">
                  <c:v>4.1999998092651367</c:v>
                </c:pt>
                <c:pt idx="5">
                  <c:v>3.7300000190734863</c:v>
                </c:pt>
                <c:pt idx="6">
                  <c:v>3.2699999809265137</c:v>
                </c:pt>
                <c:pt idx="7">
                  <c:v>2.9500000476837158</c:v>
                </c:pt>
                <c:pt idx="8">
                  <c:v>2.5</c:v>
                </c:pt>
                <c:pt idx="9">
                  <c:v>1.4199999570846558</c:v>
                </c:pt>
                <c:pt idx="10">
                  <c:v>0.92799997329711914</c:v>
                </c:pt>
                <c:pt idx="11">
                  <c:v>0.40900000929832458</c:v>
                </c:pt>
                <c:pt idx="12">
                  <c:v>0.15099999308586121</c:v>
                </c:pt>
              </c:numCache>
            </c:numRef>
          </c:yVal>
          <c:smooth val="0"/>
          <c:extLst>
            <c:ext xmlns:c16="http://schemas.microsoft.com/office/drawing/2014/chart" uri="{C3380CC4-5D6E-409C-BE32-E72D297353CC}">
              <c16:uniqueId val="{00000019-28A8-45B8-8A72-79F14AEAD5AB}"/>
            </c:ext>
          </c:extLst>
        </c:ser>
        <c:dLbls>
          <c:showLegendKey val="0"/>
          <c:showVal val="0"/>
          <c:showCatName val="0"/>
          <c:showSerName val="0"/>
          <c:showPercent val="0"/>
          <c:showBubbleSize val="0"/>
        </c:dLbls>
        <c:axId val="348379632"/>
        <c:axId val="401069904"/>
      </c:scatterChart>
      <c:valAx>
        <c:axId val="348379632"/>
        <c:scaling>
          <c:orientation val="minMax"/>
          <c:max val="168"/>
          <c:min val="0"/>
        </c:scaling>
        <c:delete val="0"/>
        <c:axPos val="b"/>
        <c:title>
          <c:tx>
            <c:rich>
              <a:bodyPr/>
              <a:lstStyle/>
              <a:p>
                <a:pPr>
                  <a:defRPr sz="700" b="0"/>
                </a:pPr>
                <a:r>
                  <a:rPr lang="en-GB" sz="700" b="0" dirty="0">
                    <a:latin typeface="Arial" panose="020B0604020202020204" pitchFamily="34" charset="0"/>
                    <a:cs typeface="Arial" panose="020B0604020202020204" pitchFamily="34" charset="0"/>
                  </a:rPr>
                  <a:t>Time,</a:t>
                </a:r>
                <a:r>
                  <a:rPr lang="en-GB" sz="700" b="0" baseline="0" dirty="0">
                    <a:latin typeface="Arial" panose="020B0604020202020204" pitchFamily="34" charset="0"/>
                    <a:cs typeface="Arial" panose="020B0604020202020204" pitchFamily="34" charset="0"/>
                  </a:rPr>
                  <a:t> </a:t>
                </a:r>
                <a:r>
                  <a:rPr lang="en-GB" sz="700" b="0" dirty="0">
                    <a:latin typeface="Arial" panose="020B0604020202020204" pitchFamily="34" charset="0"/>
                    <a:cs typeface="Arial" panose="020B0604020202020204" pitchFamily="34" charset="0"/>
                  </a:rPr>
                  <a:t>h</a:t>
                </a:r>
              </a:p>
            </c:rich>
          </c:tx>
          <c:overlay val="0"/>
        </c:title>
        <c:numFmt formatCode="0" sourceLinked="0"/>
        <c:majorTickMark val="out"/>
        <c:minorTickMark val="none"/>
        <c:tickLblPos val="nextTo"/>
        <c:spPr>
          <a:ln w="12700">
            <a:solidFill>
              <a:srgbClr val="000000"/>
            </a:solidFill>
          </a:ln>
        </c:spPr>
        <c:txPr>
          <a:bodyPr/>
          <a:lstStyle/>
          <a:p>
            <a:pPr>
              <a:defRPr sz="700" b="0" baseline="0">
                <a:latin typeface="Arial" panose="020B0604020202020204" pitchFamily="34" charset="0"/>
              </a:defRPr>
            </a:pPr>
            <a:endParaRPr lang="en-US"/>
          </a:p>
        </c:txPr>
        <c:crossAx val="401069904"/>
        <c:crossesAt val="1.0000000000000002E-3"/>
        <c:crossBetween val="midCat"/>
      </c:valAx>
      <c:valAx>
        <c:axId val="401069904"/>
        <c:scaling>
          <c:logBase val="10"/>
          <c:orientation val="minMax"/>
        </c:scaling>
        <c:delete val="0"/>
        <c:axPos val="l"/>
        <c:title>
          <c:tx>
            <c:rich>
              <a:bodyPr anchor="ctr" anchorCtr="0"/>
              <a:lstStyle/>
              <a:p>
                <a:pPr algn="ctr">
                  <a:defRPr sz="700" b="0"/>
                </a:pPr>
                <a:r>
                  <a:rPr lang="en-GB" sz="700" b="0" dirty="0">
                    <a:latin typeface="Arial" panose="020B0604020202020204" pitchFamily="34" charset="0"/>
                    <a:cs typeface="Arial" panose="020B0604020202020204" pitchFamily="34" charset="0"/>
                  </a:rPr>
                  <a:t>CAB systemic concentration,</a:t>
                </a:r>
                <a:r>
                  <a:rPr lang="en-GB" sz="700" b="0" baseline="0" dirty="0">
                    <a:latin typeface="Arial" panose="020B0604020202020204" pitchFamily="34" charset="0"/>
                    <a:cs typeface="Arial" panose="020B0604020202020204" pitchFamily="34" charset="0"/>
                  </a:rPr>
                  <a:t> </a:t>
                </a:r>
                <a:r>
                  <a:rPr lang="en-GB" sz="700" b="0" dirty="0">
                    <a:latin typeface="Arial" panose="020B0604020202020204" pitchFamily="34" charset="0"/>
                    <a:cs typeface="Arial" panose="020B0604020202020204" pitchFamily="34" charset="0"/>
                  </a:rPr>
                  <a:t>µg/mL</a:t>
                </a:r>
              </a:p>
            </c:rich>
          </c:tx>
          <c:layout>
            <c:manualLayout>
              <c:xMode val="edge"/>
              <c:yMode val="edge"/>
              <c:x val="0.10792320758803881"/>
              <c:y val="7.8711393967774212E-2"/>
            </c:manualLayout>
          </c:layout>
          <c:overlay val="0"/>
        </c:title>
        <c:numFmt formatCode="General" sourceLinked="0"/>
        <c:majorTickMark val="out"/>
        <c:minorTickMark val="none"/>
        <c:tickLblPos val="nextTo"/>
        <c:spPr>
          <a:ln w="12700">
            <a:solidFill>
              <a:srgbClr val="000000"/>
            </a:solidFill>
          </a:ln>
        </c:spPr>
        <c:txPr>
          <a:bodyPr/>
          <a:lstStyle/>
          <a:p>
            <a:pPr>
              <a:defRPr sz="700" b="0" baseline="0">
                <a:latin typeface="Arial" panose="020B0604020202020204" pitchFamily="34" charset="0"/>
              </a:defRPr>
            </a:pPr>
            <a:endParaRPr lang="en-US"/>
          </a:p>
        </c:txPr>
        <c:crossAx val="348379632"/>
        <c:crosses val="autoZero"/>
        <c:crossBetween val="midCat"/>
      </c:valAx>
      <c:spPr>
        <a:solidFill>
          <a:srgbClr val="FFFFFF"/>
        </a:solidFill>
      </c:spPr>
    </c:plotArea>
    <c:plotVisOnly val="1"/>
    <c:dispBlanksAs val="gap"/>
    <c:showDLblsOverMax val="0"/>
  </c:chart>
  <c:spPr>
    <a:noFill/>
    <a:ln>
      <a:noFill/>
    </a:ln>
  </c:spPr>
  <c:txPr>
    <a:bodyPr/>
    <a:lstStyle/>
    <a:p>
      <a:pPr>
        <a:defRPr sz="1000" b="1"/>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CSys 95th percentile</c:v>
          </c:tx>
          <c:spPr>
            <a:ln w="15875">
              <a:solidFill>
                <a:srgbClr val="969696"/>
              </a:solidFill>
              <a:prstDash val="sysDash"/>
            </a:ln>
          </c:spPr>
          <c:marker>
            <c:symbol val="none"/>
          </c:marker>
          <c:xVal>
            <c:numRef>
              <c:f>'[2]Conc Profiles CSys(CPlasma)'!$D$38:$BYA$38</c:f>
              <c:numCache>
                <c:formatCode>0.00</c:formatCode>
                <c:ptCount val="2000"/>
                <c:pt idx="0">
                  <c:v>0</c:v>
                </c:pt>
                <c:pt idx="1">
                  <c:v>0.1699535995721817</c:v>
                </c:pt>
                <c:pt idx="2">
                  <c:v>0.34010013937950134</c:v>
                </c:pt>
                <c:pt idx="3">
                  <c:v>0.50679636001586914</c:v>
                </c:pt>
                <c:pt idx="4">
                  <c:v>0.67579382658004761</c:v>
                </c:pt>
                <c:pt idx="5">
                  <c:v>0.85423737764358521</c:v>
                </c:pt>
                <c:pt idx="6">
                  <c:v>1.0198434591293335</c:v>
                </c:pt>
                <c:pt idx="7">
                  <c:v>1.1777569055557251</c:v>
                </c:pt>
                <c:pt idx="8">
                  <c:v>1.3575073480606079</c:v>
                </c:pt>
                <c:pt idx="9">
                  <c:v>1.5122889280319214</c:v>
                </c:pt>
                <c:pt idx="10">
                  <c:v>1.6924159526824951</c:v>
                </c:pt>
                <c:pt idx="11">
                  <c:v>1.8506029844284058</c:v>
                </c:pt>
                <c:pt idx="12">
                  <c:v>2.022284984588623</c:v>
                </c:pt>
                <c:pt idx="13">
                  <c:v>2.1927053928375244</c:v>
                </c:pt>
                <c:pt idx="14">
                  <c:v>2.3574717044830322</c:v>
                </c:pt>
                <c:pt idx="15">
                  <c:v>2.5285916328430176</c:v>
                </c:pt>
                <c:pt idx="16">
                  <c:v>2.6952438354492188</c:v>
                </c:pt>
                <c:pt idx="17">
                  <c:v>2.8586277961730957</c:v>
                </c:pt>
                <c:pt idx="18">
                  <c:v>3.0295250415802002</c:v>
                </c:pt>
                <c:pt idx="19">
                  <c:v>3.2054233551025391</c:v>
                </c:pt>
                <c:pt idx="20">
                  <c:v>3.3608355522155762</c:v>
                </c:pt>
                <c:pt idx="21">
                  <c:v>3.5362513065338135</c:v>
                </c:pt>
                <c:pt idx="22">
                  <c:v>3.7134122848510742</c:v>
                </c:pt>
                <c:pt idx="23">
                  <c:v>3.8715462684631348</c:v>
                </c:pt>
                <c:pt idx="24">
                  <c:v>4.0477304458618164</c:v>
                </c:pt>
                <c:pt idx="25">
                  <c:v>4.2046713829040527</c:v>
                </c:pt>
                <c:pt idx="26">
                  <c:v>4.380089282989502</c:v>
                </c:pt>
                <c:pt idx="27">
                  <c:v>4.5393204689025879</c:v>
                </c:pt>
                <c:pt idx="28">
                  <c:v>4.7158598899841309</c:v>
                </c:pt>
                <c:pt idx="29">
                  <c:v>4.8755521774291992</c:v>
                </c:pt>
                <c:pt idx="30">
                  <c:v>5.0505318641662598</c:v>
                </c:pt>
                <c:pt idx="31">
                  <c:v>5.2265067100524902</c:v>
                </c:pt>
                <c:pt idx="32">
                  <c:v>5.3842816352844238</c:v>
                </c:pt>
                <c:pt idx="33">
                  <c:v>5.5448637008666992</c:v>
                </c:pt>
                <c:pt idx="34">
                  <c:v>5.7218585014343262</c:v>
                </c:pt>
                <c:pt idx="35">
                  <c:v>5.8977932929992676</c:v>
                </c:pt>
                <c:pt idx="36">
                  <c:v>6.0557460784912109</c:v>
                </c:pt>
                <c:pt idx="37">
                  <c:v>6.2163939476013184</c:v>
                </c:pt>
                <c:pt idx="38">
                  <c:v>6.3925867080688477</c:v>
                </c:pt>
                <c:pt idx="39">
                  <c:v>6.5697102546691895</c:v>
                </c:pt>
                <c:pt idx="40">
                  <c:v>6.7279505729675293</c:v>
                </c:pt>
                <c:pt idx="41">
                  <c:v>6.9078173637390137</c:v>
                </c:pt>
                <c:pt idx="42">
                  <c:v>7.063962459564209</c:v>
                </c:pt>
                <c:pt idx="43">
                  <c:v>7.2409143447875977</c:v>
                </c:pt>
                <c:pt idx="44">
                  <c:v>7.4021477699279785</c:v>
                </c:pt>
                <c:pt idx="45">
                  <c:v>7.5785298347473145</c:v>
                </c:pt>
                <c:pt idx="46">
                  <c:v>7.737706184387207</c:v>
                </c:pt>
                <c:pt idx="47">
                  <c:v>7.8973417282104492</c:v>
                </c:pt>
                <c:pt idx="48">
                  <c:v>8.0715484619140625</c:v>
                </c:pt>
                <c:pt idx="49">
                  <c:v>8.2321929931640625</c:v>
                </c:pt>
                <c:pt idx="50">
                  <c:v>8.4056224822998047</c:v>
                </c:pt>
                <c:pt idx="51">
                  <c:v>8.5827226638793945</c:v>
                </c:pt>
                <c:pt idx="52">
                  <c:v>8.7432775497436523</c:v>
                </c:pt>
                <c:pt idx="53">
                  <c:v>8.9199914932250977</c:v>
                </c:pt>
                <c:pt idx="54">
                  <c:v>9.0772829055786133</c:v>
                </c:pt>
                <c:pt idx="55">
                  <c:v>9.2543144226074219</c:v>
                </c:pt>
                <c:pt idx="56">
                  <c:v>9.4140090942382813</c:v>
                </c:pt>
                <c:pt idx="57">
                  <c:v>9.5910701751708984</c:v>
                </c:pt>
                <c:pt idx="58">
                  <c:v>9.7493257522583008</c:v>
                </c:pt>
                <c:pt idx="59">
                  <c:v>9.9274778366088867</c:v>
                </c:pt>
                <c:pt idx="60">
                  <c:v>10.085761070251465</c:v>
                </c:pt>
                <c:pt idx="61">
                  <c:v>10.262241363525391</c:v>
                </c:pt>
                <c:pt idx="62">
                  <c:v>10.420866966247559</c:v>
                </c:pt>
                <c:pt idx="63">
                  <c:v>10.600651741027832</c:v>
                </c:pt>
                <c:pt idx="64">
                  <c:v>10.756922721862793</c:v>
                </c:pt>
                <c:pt idx="65">
                  <c:v>10.936252593994141</c:v>
                </c:pt>
                <c:pt idx="66">
                  <c:v>11.093770980834961</c:v>
                </c:pt>
                <c:pt idx="67">
                  <c:v>11.271734237670898</c:v>
                </c:pt>
                <c:pt idx="68">
                  <c:v>11.43076229095459</c:v>
                </c:pt>
                <c:pt idx="69">
                  <c:v>11.605537414550781</c:v>
                </c:pt>
                <c:pt idx="70">
                  <c:v>11.766669273376465</c:v>
                </c:pt>
                <c:pt idx="71">
                  <c:v>11.942912101745605</c:v>
                </c:pt>
                <c:pt idx="72">
                  <c:v>12.100199699401855</c:v>
                </c:pt>
                <c:pt idx="73">
                  <c:v>12.277010917663574</c:v>
                </c:pt>
                <c:pt idx="74">
                  <c:v>12.438157081604004</c:v>
                </c:pt>
                <c:pt idx="75">
                  <c:v>12.614500999450684</c:v>
                </c:pt>
                <c:pt idx="76">
                  <c:v>12.771883964538574</c:v>
                </c:pt>
                <c:pt idx="77">
                  <c:v>12.948838233947754</c:v>
                </c:pt>
                <c:pt idx="78">
                  <c:v>13.105783462524414</c:v>
                </c:pt>
                <c:pt idx="79">
                  <c:v>13.282845497131348</c:v>
                </c:pt>
                <c:pt idx="80">
                  <c:v>13.443397521972656</c:v>
                </c:pt>
                <c:pt idx="81">
                  <c:v>13.619601249694824</c:v>
                </c:pt>
                <c:pt idx="82">
                  <c:v>13.777746200561523</c:v>
                </c:pt>
                <c:pt idx="83">
                  <c:v>13.954577445983887</c:v>
                </c:pt>
                <c:pt idx="84">
                  <c:v>14.11518669128418</c:v>
                </c:pt>
                <c:pt idx="85">
                  <c:v>14.291135787963867</c:v>
                </c:pt>
                <c:pt idx="86">
                  <c:v>14.449477195739746</c:v>
                </c:pt>
                <c:pt idx="87">
                  <c:v>14.627845764160156</c:v>
                </c:pt>
                <c:pt idx="88">
                  <c:v>14.786112785339355</c:v>
                </c:pt>
                <c:pt idx="89">
                  <c:v>14.962807655334473</c:v>
                </c:pt>
                <c:pt idx="90">
                  <c:v>15.122533798217773</c:v>
                </c:pt>
                <c:pt idx="91">
                  <c:v>15.301116943359375</c:v>
                </c:pt>
                <c:pt idx="92">
                  <c:v>15.45732593536377</c:v>
                </c:pt>
                <c:pt idx="93">
                  <c:v>15.634212493896484</c:v>
                </c:pt>
                <c:pt idx="94">
                  <c:v>15.795727729797363</c:v>
                </c:pt>
                <c:pt idx="95">
                  <c:v>15.972016334533691</c:v>
                </c:pt>
                <c:pt idx="96">
                  <c:v>16.131313323974609</c:v>
                </c:pt>
                <c:pt idx="97">
                  <c:v>16.307636260986328</c:v>
                </c:pt>
                <c:pt idx="98">
                  <c:v>16.466848373413086</c:v>
                </c:pt>
                <c:pt idx="99">
                  <c:v>16.643556594848633</c:v>
                </c:pt>
                <c:pt idx="100">
                  <c:v>16.800662994384766</c:v>
                </c:pt>
                <c:pt idx="101">
                  <c:v>16.977401733398438</c:v>
                </c:pt>
                <c:pt idx="102">
                  <c:v>17.138053894042969</c:v>
                </c:pt>
                <c:pt idx="103">
                  <c:v>17.311397552490234</c:v>
                </c:pt>
                <c:pt idx="104">
                  <c:v>17.472173690795898</c:v>
                </c:pt>
                <c:pt idx="105">
                  <c:v>17.649200439453125</c:v>
                </c:pt>
                <c:pt idx="106">
                  <c:v>17.809604644775391</c:v>
                </c:pt>
                <c:pt idx="107">
                  <c:v>17.983272552490234</c:v>
                </c:pt>
                <c:pt idx="108">
                  <c:v>18.160280227661133</c:v>
                </c:pt>
                <c:pt idx="109">
                  <c:v>18.319950103759766</c:v>
                </c:pt>
                <c:pt idx="110">
                  <c:v>18.496967315673828</c:v>
                </c:pt>
                <c:pt idx="111">
                  <c:v>18.655191421508789</c:v>
                </c:pt>
                <c:pt idx="112">
                  <c:v>18.833389282226563</c:v>
                </c:pt>
                <c:pt idx="113">
                  <c:v>18.991714477539063</c:v>
                </c:pt>
                <c:pt idx="114">
                  <c:v>19.168174743652344</c:v>
                </c:pt>
                <c:pt idx="115">
                  <c:v>19.326854705810547</c:v>
                </c:pt>
                <c:pt idx="116">
                  <c:v>19.506586074829102</c:v>
                </c:pt>
                <c:pt idx="117">
                  <c:v>19.662923812866211</c:v>
                </c:pt>
                <c:pt idx="118">
                  <c:v>19.842182159423828</c:v>
                </c:pt>
                <c:pt idx="119">
                  <c:v>19.999731063842773</c:v>
                </c:pt>
                <c:pt idx="120">
                  <c:v>20.177703857421875</c:v>
                </c:pt>
                <c:pt idx="121">
                  <c:v>20.336751937866211</c:v>
                </c:pt>
                <c:pt idx="122">
                  <c:v>20.49627685546875</c:v>
                </c:pt>
                <c:pt idx="123">
                  <c:v>20.672689437866211</c:v>
                </c:pt>
                <c:pt idx="124">
                  <c:v>20.848909378051758</c:v>
                </c:pt>
                <c:pt idx="125">
                  <c:v>21.006219863891602</c:v>
                </c:pt>
                <c:pt idx="126">
                  <c:v>21.183027267456055</c:v>
                </c:pt>
                <c:pt idx="127">
                  <c:v>21.34412956237793</c:v>
                </c:pt>
                <c:pt idx="128">
                  <c:v>21.520484924316406</c:v>
                </c:pt>
                <c:pt idx="129">
                  <c:v>21.677871704101563</c:v>
                </c:pt>
                <c:pt idx="130">
                  <c:v>21.8548583984375</c:v>
                </c:pt>
                <c:pt idx="131">
                  <c:v>22.011781692504883</c:v>
                </c:pt>
                <c:pt idx="132">
                  <c:v>22.188865661621094</c:v>
                </c:pt>
                <c:pt idx="133">
                  <c:v>22.349443435668945</c:v>
                </c:pt>
                <c:pt idx="134">
                  <c:v>22.525653839111328</c:v>
                </c:pt>
                <c:pt idx="135">
                  <c:v>22.683795928955078</c:v>
                </c:pt>
                <c:pt idx="136">
                  <c:v>22.860626220703125</c:v>
                </c:pt>
                <c:pt idx="137">
                  <c:v>23.021207809448242</c:v>
                </c:pt>
                <c:pt idx="138">
                  <c:v>23.197172164916992</c:v>
                </c:pt>
                <c:pt idx="139">
                  <c:v>23.355514526367188</c:v>
                </c:pt>
                <c:pt idx="140">
                  <c:v>23.533903121948242</c:v>
                </c:pt>
                <c:pt idx="141">
                  <c:v>23.692184448242188</c:v>
                </c:pt>
                <c:pt idx="142">
                  <c:v>23.868890762329102</c:v>
                </c:pt>
                <c:pt idx="143">
                  <c:v>24.027631759643555</c:v>
                </c:pt>
                <c:pt idx="144">
                  <c:v>24.203441619873047</c:v>
                </c:pt>
                <c:pt idx="145">
                  <c:v>24.375534057617188</c:v>
                </c:pt>
                <c:pt idx="146">
                  <c:v>24.542587280273438</c:v>
                </c:pt>
                <c:pt idx="147">
                  <c:v>24.699972152709961</c:v>
                </c:pt>
                <c:pt idx="148">
                  <c:v>24.877658843994141</c:v>
                </c:pt>
                <c:pt idx="149">
                  <c:v>25.038232803344727</c:v>
                </c:pt>
                <c:pt idx="150">
                  <c:v>25.209901809692383</c:v>
                </c:pt>
                <c:pt idx="151">
                  <c:v>25.368442535400391</c:v>
                </c:pt>
                <c:pt idx="152">
                  <c:v>25.541650772094727</c:v>
                </c:pt>
                <c:pt idx="153">
                  <c:v>25.71204948425293</c:v>
                </c:pt>
                <c:pt idx="154">
                  <c:v>25.876880645751953</c:v>
                </c:pt>
                <c:pt idx="155">
                  <c:v>26.047382354736328</c:v>
                </c:pt>
                <c:pt idx="156">
                  <c:v>26.21318244934082</c:v>
                </c:pt>
                <c:pt idx="157">
                  <c:v>26.385654449462891</c:v>
                </c:pt>
                <c:pt idx="158">
                  <c:v>26.554393768310547</c:v>
                </c:pt>
                <c:pt idx="159">
                  <c:v>26.723220825195313</c:v>
                </c:pt>
                <c:pt idx="160">
                  <c:v>26.882297515869141</c:v>
                </c:pt>
                <c:pt idx="161">
                  <c:v>27.05604362487793</c:v>
                </c:pt>
                <c:pt idx="162">
                  <c:v>27.233932495117188</c:v>
                </c:pt>
                <c:pt idx="163">
                  <c:v>27.392637252807617</c:v>
                </c:pt>
                <c:pt idx="164">
                  <c:v>27.563257217407227</c:v>
                </c:pt>
                <c:pt idx="165">
                  <c:v>27.722564697265625</c:v>
                </c:pt>
                <c:pt idx="166">
                  <c:v>27.898700714111328</c:v>
                </c:pt>
                <c:pt idx="167">
                  <c:v>28.056337356567383</c:v>
                </c:pt>
                <c:pt idx="168">
                  <c:v>28.231971740722656</c:v>
                </c:pt>
                <c:pt idx="169">
                  <c:v>28.40977668762207</c:v>
                </c:pt>
                <c:pt idx="170">
                  <c:v>28.567949295043945</c:v>
                </c:pt>
                <c:pt idx="171">
                  <c:v>28.743209838867188</c:v>
                </c:pt>
                <c:pt idx="172">
                  <c:v>28.902812957763672</c:v>
                </c:pt>
                <c:pt idx="173">
                  <c:v>29.079421997070313</c:v>
                </c:pt>
                <c:pt idx="174">
                  <c:v>29.23707389831543</c:v>
                </c:pt>
                <c:pt idx="175">
                  <c:v>29.413658142089844</c:v>
                </c:pt>
                <c:pt idx="176">
                  <c:v>29.574325561523438</c:v>
                </c:pt>
                <c:pt idx="177">
                  <c:v>29.750955581665039</c:v>
                </c:pt>
                <c:pt idx="178">
                  <c:v>29.91206169128418</c:v>
                </c:pt>
                <c:pt idx="179">
                  <c:v>30.088239669799805</c:v>
                </c:pt>
                <c:pt idx="180">
                  <c:v>30.24567985534668</c:v>
                </c:pt>
                <c:pt idx="181">
                  <c:v>30.422544479370117</c:v>
                </c:pt>
                <c:pt idx="182">
                  <c:v>30.579456329345703</c:v>
                </c:pt>
                <c:pt idx="183">
                  <c:v>30.756628036499023</c:v>
                </c:pt>
                <c:pt idx="184">
                  <c:v>30.917173385620117</c:v>
                </c:pt>
                <c:pt idx="185">
                  <c:v>31.093341827392578</c:v>
                </c:pt>
                <c:pt idx="186">
                  <c:v>31.251438140869141</c:v>
                </c:pt>
                <c:pt idx="187">
                  <c:v>31.428304672241211</c:v>
                </c:pt>
                <c:pt idx="188">
                  <c:v>31.588861465454102</c:v>
                </c:pt>
                <c:pt idx="189">
                  <c:v>31.764827728271484</c:v>
                </c:pt>
                <c:pt idx="190">
                  <c:v>31.923152923583984</c:v>
                </c:pt>
                <c:pt idx="191">
                  <c:v>32.101539611816406</c:v>
                </c:pt>
                <c:pt idx="192">
                  <c:v>32.259819030761719</c:v>
                </c:pt>
                <c:pt idx="193">
                  <c:v>32.436511993408203</c:v>
                </c:pt>
                <c:pt idx="194">
                  <c:v>32.596233367919922</c:v>
                </c:pt>
                <c:pt idx="195">
                  <c:v>32.774795532226563</c:v>
                </c:pt>
                <c:pt idx="196">
                  <c:v>32.931015014648438</c:v>
                </c:pt>
                <c:pt idx="197">
                  <c:v>33.107894897460938</c:v>
                </c:pt>
                <c:pt idx="198">
                  <c:v>33.269420623779297</c:v>
                </c:pt>
                <c:pt idx="199">
                  <c:v>33.445701599121094</c:v>
                </c:pt>
                <c:pt idx="200">
                  <c:v>33.605007171630859</c:v>
                </c:pt>
                <c:pt idx="201">
                  <c:v>33.781322479248047</c:v>
                </c:pt>
                <c:pt idx="202">
                  <c:v>33.940528869628906</c:v>
                </c:pt>
                <c:pt idx="203">
                  <c:v>34.117225646972656</c:v>
                </c:pt>
                <c:pt idx="204">
                  <c:v>34.274341583251953</c:v>
                </c:pt>
                <c:pt idx="205">
                  <c:v>34.451076507568359</c:v>
                </c:pt>
                <c:pt idx="206">
                  <c:v>34.611728668212891</c:v>
                </c:pt>
                <c:pt idx="207">
                  <c:v>34.785053253173828</c:v>
                </c:pt>
                <c:pt idx="208">
                  <c:v>34.945842742919922</c:v>
                </c:pt>
                <c:pt idx="209">
                  <c:v>35.122879028320313</c:v>
                </c:pt>
                <c:pt idx="210">
                  <c:v>35.283287048339844</c:v>
                </c:pt>
                <c:pt idx="211">
                  <c:v>35.456954956054688</c:v>
                </c:pt>
                <c:pt idx="212">
                  <c:v>35.617664337158203</c:v>
                </c:pt>
                <c:pt idx="213">
                  <c:v>35.793621063232422</c:v>
                </c:pt>
                <c:pt idx="214">
                  <c:v>35.970630645751953</c:v>
                </c:pt>
                <c:pt idx="215">
                  <c:v>36.128849029541016</c:v>
                </c:pt>
                <c:pt idx="216">
                  <c:v>36.288455963134766</c:v>
                </c:pt>
                <c:pt idx="217">
                  <c:v>36.465381622314453</c:v>
                </c:pt>
                <c:pt idx="218">
                  <c:v>36.641838073730469</c:v>
                </c:pt>
                <c:pt idx="219">
                  <c:v>36.800525665283203</c:v>
                </c:pt>
                <c:pt idx="220">
                  <c:v>36.980247497558594</c:v>
                </c:pt>
                <c:pt idx="221">
                  <c:v>37.136592864990234</c:v>
                </c:pt>
                <c:pt idx="222">
                  <c:v>37.296688079833984</c:v>
                </c:pt>
                <c:pt idx="223">
                  <c:v>37.473392486572266</c:v>
                </c:pt>
                <c:pt idx="224">
                  <c:v>37.6513671875</c:v>
                </c:pt>
                <c:pt idx="225">
                  <c:v>37.810417175292969</c:v>
                </c:pt>
                <c:pt idx="226">
                  <c:v>37.969944000244141</c:v>
                </c:pt>
                <c:pt idx="227">
                  <c:v>38.146354675292969</c:v>
                </c:pt>
                <c:pt idx="228">
                  <c:v>38.32257080078125</c:v>
                </c:pt>
                <c:pt idx="229">
                  <c:v>38.479885101318359</c:v>
                </c:pt>
                <c:pt idx="230">
                  <c:v>38.640872955322266</c:v>
                </c:pt>
                <c:pt idx="231">
                  <c:v>38.817783355712891</c:v>
                </c:pt>
                <c:pt idx="232">
                  <c:v>38.97650146484375</c:v>
                </c:pt>
                <c:pt idx="233">
                  <c:v>39.151523590087891</c:v>
                </c:pt>
                <c:pt idx="234">
                  <c:v>39.312408447265625</c:v>
                </c:pt>
                <c:pt idx="235">
                  <c:v>39.485435485839844</c:v>
                </c:pt>
                <c:pt idx="236">
                  <c:v>39.662521362304688</c:v>
                </c:pt>
                <c:pt idx="237">
                  <c:v>39.823101043701172</c:v>
                </c:pt>
                <c:pt idx="238">
                  <c:v>39.999313354492188</c:v>
                </c:pt>
                <c:pt idx="239">
                  <c:v>40.157451629638672</c:v>
                </c:pt>
                <c:pt idx="240">
                  <c:v>40.334281921386719</c:v>
                </c:pt>
                <c:pt idx="241">
                  <c:v>40.494857788085938</c:v>
                </c:pt>
                <c:pt idx="242">
                  <c:v>40.670822143554688</c:v>
                </c:pt>
                <c:pt idx="243">
                  <c:v>40.82916259765625</c:v>
                </c:pt>
                <c:pt idx="244">
                  <c:v>41.007556915283203</c:v>
                </c:pt>
                <c:pt idx="245">
                  <c:v>41.165836334228516</c:v>
                </c:pt>
                <c:pt idx="246">
                  <c:v>41.342544555664063</c:v>
                </c:pt>
                <c:pt idx="247">
                  <c:v>41.502262115478516</c:v>
                </c:pt>
                <c:pt idx="248">
                  <c:v>41.680820465087891</c:v>
                </c:pt>
                <c:pt idx="249">
                  <c:v>41.837055206298828</c:v>
                </c:pt>
                <c:pt idx="250">
                  <c:v>42.013935089111328</c:v>
                </c:pt>
                <c:pt idx="251">
                  <c:v>42.175464630126953</c:v>
                </c:pt>
                <c:pt idx="252">
                  <c:v>42.351753234863281</c:v>
                </c:pt>
                <c:pt idx="253">
                  <c:v>42.511062622070313</c:v>
                </c:pt>
                <c:pt idx="254">
                  <c:v>42.687381744384766</c:v>
                </c:pt>
                <c:pt idx="255">
                  <c:v>42.846591949462891</c:v>
                </c:pt>
                <c:pt idx="256">
                  <c:v>43.023292541503906</c:v>
                </c:pt>
                <c:pt idx="257">
                  <c:v>43.180412292480469</c:v>
                </c:pt>
                <c:pt idx="258">
                  <c:v>43.357151031494141</c:v>
                </c:pt>
                <c:pt idx="259">
                  <c:v>43.517803192138672</c:v>
                </c:pt>
                <c:pt idx="260">
                  <c:v>43.691131591796875</c:v>
                </c:pt>
                <c:pt idx="261">
                  <c:v>43.851924896240234</c:v>
                </c:pt>
                <c:pt idx="262">
                  <c:v>44.028964996337891</c:v>
                </c:pt>
                <c:pt idx="263">
                  <c:v>44.189376831054688</c:v>
                </c:pt>
                <c:pt idx="264">
                  <c:v>44.363052368164063</c:v>
                </c:pt>
                <c:pt idx="265">
                  <c:v>44.523757934570313</c:v>
                </c:pt>
                <c:pt idx="266">
                  <c:v>44.699722290039063</c:v>
                </c:pt>
                <c:pt idx="267">
                  <c:v>44.857769012451172</c:v>
                </c:pt>
                <c:pt idx="268">
                  <c:v>45.034954071044922</c:v>
                </c:pt>
                <c:pt idx="269">
                  <c:v>45.194561004638672</c:v>
                </c:pt>
                <c:pt idx="270">
                  <c:v>45.371494293212891</c:v>
                </c:pt>
                <c:pt idx="271">
                  <c:v>45.529533386230469</c:v>
                </c:pt>
                <c:pt idx="272">
                  <c:v>45.706645965576172</c:v>
                </c:pt>
                <c:pt idx="273">
                  <c:v>45.866077423095703</c:v>
                </c:pt>
                <c:pt idx="274">
                  <c:v>46.042716979980469</c:v>
                </c:pt>
                <c:pt idx="275">
                  <c:v>46.202816009521484</c:v>
                </c:pt>
                <c:pt idx="276">
                  <c:v>46.379520416259766</c:v>
                </c:pt>
                <c:pt idx="277">
                  <c:v>46.537807464599609</c:v>
                </c:pt>
                <c:pt idx="278">
                  <c:v>46.716552734375</c:v>
                </c:pt>
                <c:pt idx="279">
                  <c:v>46.876083374023438</c:v>
                </c:pt>
                <c:pt idx="280">
                  <c:v>47.052497863769531</c:v>
                </c:pt>
                <c:pt idx="281">
                  <c:v>47.209201812744141</c:v>
                </c:pt>
                <c:pt idx="282">
                  <c:v>47.386028289794922</c:v>
                </c:pt>
                <c:pt idx="283">
                  <c:v>47.547019958496094</c:v>
                </c:pt>
                <c:pt idx="284">
                  <c:v>47.723934173583984</c:v>
                </c:pt>
                <c:pt idx="285">
                  <c:v>47.882652282714844</c:v>
                </c:pt>
                <c:pt idx="286">
                  <c:v>48.056610107421875</c:v>
                </c:pt>
                <c:pt idx="287">
                  <c:v>48.220321655273438</c:v>
                </c:pt>
                <c:pt idx="288">
                  <c:v>48.399688720703125</c:v>
                </c:pt>
                <c:pt idx="289">
                  <c:v>48.553157806396484</c:v>
                </c:pt>
                <c:pt idx="290">
                  <c:v>48.728713989257813</c:v>
                </c:pt>
                <c:pt idx="291">
                  <c:v>48.889480590820313</c:v>
                </c:pt>
                <c:pt idx="292">
                  <c:v>49.061428070068359</c:v>
                </c:pt>
                <c:pt idx="293">
                  <c:v>49.235649108886719</c:v>
                </c:pt>
                <c:pt idx="294">
                  <c:v>49.405158996582031</c:v>
                </c:pt>
                <c:pt idx="295">
                  <c:v>49.56982421875</c:v>
                </c:pt>
                <c:pt idx="296">
                  <c:v>49.739902496337891</c:v>
                </c:pt>
                <c:pt idx="297">
                  <c:v>49.904987335205078</c:v>
                </c:pt>
                <c:pt idx="298">
                  <c:v>50.076686859130859</c:v>
                </c:pt>
                <c:pt idx="299">
                  <c:v>50.243705749511719</c:v>
                </c:pt>
                <c:pt idx="300">
                  <c:v>50.406013488769531</c:v>
                </c:pt>
                <c:pt idx="301">
                  <c:v>50.584365844726563</c:v>
                </c:pt>
                <c:pt idx="302">
                  <c:v>50.750858306884766</c:v>
                </c:pt>
                <c:pt idx="303">
                  <c:v>50.90936279296875</c:v>
                </c:pt>
                <c:pt idx="304">
                  <c:v>51.086986541748047</c:v>
                </c:pt>
                <c:pt idx="305">
                  <c:v>51.244342803955078</c:v>
                </c:pt>
                <c:pt idx="306">
                  <c:v>51.418949127197266</c:v>
                </c:pt>
                <c:pt idx="307">
                  <c:v>51.578353881835938</c:v>
                </c:pt>
                <c:pt idx="308">
                  <c:v>51.750801086425781</c:v>
                </c:pt>
                <c:pt idx="309">
                  <c:v>51.929275512695313</c:v>
                </c:pt>
                <c:pt idx="310">
                  <c:v>52.086639404296875</c:v>
                </c:pt>
                <c:pt idx="311">
                  <c:v>52.262001037597656</c:v>
                </c:pt>
                <c:pt idx="312">
                  <c:v>52.421344757080078</c:v>
                </c:pt>
                <c:pt idx="313">
                  <c:v>52.596809387207031</c:v>
                </c:pt>
                <c:pt idx="314">
                  <c:v>52.75469970703125</c:v>
                </c:pt>
                <c:pt idx="315">
                  <c:v>52.931613922119141</c:v>
                </c:pt>
                <c:pt idx="316">
                  <c:v>53.091663360595703</c:v>
                </c:pt>
                <c:pt idx="317">
                  <c:v>53.267936706542969</c:v>
                </c:pt>
                <c:pt idx="318">
                  <c:v>53.426006317138672</c:v>
                </c:pt>
                <c:pt idx="319">
                  <c:v>53.602920532226563</c:v>
                </c:pt>
                <c:pt idx="320">
                  <c:v>53.763504028320313</c:v>
                </c:pt>
                <c:pt idx="321">
                  <c:v>53.939487457275391</c:v>
                </c:pt>
                <c:pt idx="322">
                  <c:v>54.097827911376953</c:v>
                </c:pt>
                <c:pt idx="323">
                  <c:v>54.275047302246094</c:v>
                </c:pt>
                <c:pt idx="324">
                  <c:v>54.434356689453125</c:v>
                </c:pt>
                <c:pt idx="325">
                  <c:v>54.613338470458984</c:v>
                </c:pt>
                <c:pt idx="326">
                  <c:v>54.772979736328125</c:v>
                </c:pt>
                <c:pt idx="327">
                  <c:v>54.947166442871094</c:v>
                </c:pt>
                <c:pt idx="328">
                  <c:v>55.107826232910156</c:v>
                </c:pt>
                <c:pt idx="329">
                  <c:v>55.281261444091797</c:v>
                </c:pt>
                <c:pt idx="330">
                  <c:v>55.441947937011719</c:v>
                </c:pt>
                <c:pt idx="331">
                  <c:v>55.618911743164063</c:v>
                </c:pt>
                <c:pt idx="332">
                  <c:v>55.779270172119141</c:v>
                </c:pt>
                <c:pt idx="333">
                  <c:v>55.952907562255859</c:v>
                </c:pt>
                <c:pt idx="334">
                  <c:v>56.113723754882813</c:v>
                </c:pt>
                <c:pt idx="335">
                  <c:v>56.289657592773438</c:v>
                </c:pt>
                <c:pt idx="336">
                  <c:v>56.46673583984375</c:v>
                </c:pt>
                <c:pt idx="337">
                  <c:v>56.625003814697266</c:v>
                </c:pt>
                <c:pt idx="338">
                  <c:v>56.784568786621094</c:v>
                </c:pt>
                <c:pt idx="339">
                  <c:v>56.961429595947266</c:v>
                </c:pt>
                <c:pt idx="340">
                  <c:v>57.137920379638672</c:v>
                </c:pt>
                <c:pt idx="341">
                  <c:v>57.296539306640625</c:v>
                </c:pt>
                <c:pt idx="342">
                  <c:v>57.476341247558594</c:v>
                </c:pt>
                <c:pt idx="343">
                  <c:v>57.632602691650391</c:v>
                </c:pt>
                <c:pt idx="344">
                  <c:v>57.792751312255859</c:v>
                </c:pt>
                <c:pt idx="345">
                  <c:v>57.969470977783203</c:v>
                </c:pt>
                <c:pt idx="346">
                  <c:v>58.147434234619141</c:v>
                </c:pt>
                <c:pt idx="347">
                  <c:v>58.306465148925781</c:v>
                </c:pt>
                <c:pt idx="348">
                  <c:v>58.465961456298828</c:v>
                </c:pt>
                <c:pt idx="349">
                  <c:v>58.642372131347656</c:v>
                </c:pt>
                <c:pt idx="350">
                  <c:v>58.818626403808594</c:v>
                </c:pt>
                <c:pt idx="351">
                  <c:v>58.975910186767578</c:v>
                </c:pt>
                <c:pt idx="352">
                  <c:v>59.136940002441406</c:v>
                </c:pt>
                <c:pt idx="353">
                  <c:v>59.313888549804688</c:v>
                </c:pt>
                <c:pt idx="354">
                  <c:v>59.472579956054688</c:v>
                </c:pt>
                <c:pt idx="355">
                  <c:v>59.647621154785156</c:v>
                </c:pt>
                <c:pt idx="356">
                  <c:v>59.808444976806641</c:v>
                </c:pt>
                <c:pt idx="357">
                  <c:v>59.981525421142578</c:v>
                </c:pt>
                <c:pt idx="358">
                  <c:v>60.158588409423828</c:v>
                </c:pt>
                <c:pt idx="359">
                  <c:v>60.319137573242188</c:v>
                </c:pt>
                <c:pt idx="360">
                  <c:v>60.495346069335938</c:v>
                </c:pt>
                <c:pt idx="361">
                  <c:v>60.653491973876953</c:v>
                </c:pt>
                <c:pt idx="362">
                  <c:v>60.830329895019531</c:v>
                </c:pt>
                <c:pt idx="363">
                  <c:v>60.990947723388672</c:v>
                </c:pt>
                <c:pt idx="364">
                  <c:v>61.166896820068359</c:v>
                </c:pt>
                <c:pt idx="365">
                  <c:v>61.325241088867188</c:v>
                </c:pt>
                <c:pt idx="366">
                  <c:v>61.503608703613281</c:v>
                </c:pt>
                <c:pt idx="367">
                  <c:v>61.661880493164063</c:v>
                </c:pt>
                <c:pt idx="368">
                  <c:v>61.838573455810547</c:v>
                </c:pt>
                <c:pt idx="369">
                  <c:v>61.998306274414063</c:v>
                </c:pt>
                <c:pt idx="370">
                  <c:v>62.176895141601563</c:v>
                </c:pt>
                <c:pt idx="371">
                  <c:v>62.333103179931641</c:v>
                </c:pt>
                <c:pt idx="372">
                  <c:v>62.509994506835938</c:v>
                </c:pt>
                <c:pt idx="373">
                  <c:v>62.671512603759766</c:v>
                </c:pt>
                <c:pt idx="374">
                  <c:v>62.847805023193359</c:v>
                </c:pt>
                <c:pt idx="375">
                  <c:v>63.007099151611328</c:v>
                </c:pt>
                <c:pt idx="376">
                  <c:v>63.183429718017578</c:v>
                </c:pt>
                <c:pt idx="377">
                  <c:v>63.342643737792969</c:v>
                </c:pt>
                <c:pt idx="378">
                  <c:v>63.519355773925781</c:v>
                </c:pt>
                <c:pt idx="379">
                  <c:v>63.676464080810547</c:v>
                </c:pt>
                <c:pt idx="380">
                  <c:v>63.853206634521484</c:v>
                </c:pt>
                <c:pt idx="381">
                  <c:v>64.013862609863281</c:v>
                </c:pt>
                <c:pt idx="382">
                  <c:v>64.187210083007813</c:v>
                </c:pt>
                <c:pt idx="383">
                  <c:v>64.347984313964844</c:v>
                </c:pt>
                <c:pt idx="384">
                  <c:v>64.525016784667969</c:v>
                </c:pt>
                <c:pt idx="385">
                  <c:v>64.685417175292969</c:v>
                </c:pt>
                <c:pt idx="386">
                  <c:v>64.859085083007813</c:v>
                </c:pt>
                <c:pt idx="387">
                  <c:v>65.019813537597656</c:v>
                </c:pt>
                <c:pt idx="388">
                  <c:v>65.195770263671875</c:v>
                </c:pt>
                <c:pt idx="389">
                  <c:v>65.35382080078125</c:v>
                </c:pt>
                <c:pt idx="390">
                  <c:v>65.531021118164063</c:v>
                </c:pt>
                <c:pt idx="391">
                  <c:v>65.690620422363281</c:v>
                </c:pt>
                <c:pt idx="392">
                  <c:v>65.867546081542969</c:v>
                </c:pt>
                <c:pt idx="393">
                  <c:v>66.025588989257813</c:v>
                </c:pt>
                <c:pt idx="394">
                  <c:v>66.202690124511719</c:v>
                </c:pt>
                <c:pt idx="395">
                  <c:v>66.36212158203125</c:v>
                </c:pt>
                <c:pt idx="396">
                  <c:v>66.53875732421875</c:v>
                </c:pt>
                <c:pt idx="397">
                  <c:v>66.698867797851563</c:v>
                </c:pt>
                <c:pt idx="398">
                  <c:v>66.875572204589844</c:v>
                </c:pt>
                <c:pt idx="399">
                  <c:v>67.033866882324219</c:v>
                </c:pt>
                <c:pt idx="400">
                  <c:v>67.212600708007813</c:v>
                </c:pt>
                <c:pt idx="401">
                  <c:v>67.372123718261719</c:v>
                </c:pt>
                <c:pt idx="402">
                  <c:v>67.548538208007813</c:v>
                </c:pt>
                <c:pt idx="403">
                  <c:v>67.705253601074219</c:v>
                </c:pt>
                <c:pt idx="404">
                  <c:v>67.882072448730469</c:v>
                </c:pt>
                <c:pt idx="405">
                  <c:v>68.043067932128906</c:v>
                </c:pt>
                <c:pt idx="406">
                  <c:v>68.219985961914063</c:v>
                </c:pt>
                <c:pt idx="407">
                  <c:v>68.378707885742188</c:v>
                </c:pt>
                <c:pt idx="408">
                  <c:v>68.553733825683594</c:v>
                </c:pt>
                <c:pt idx="409">
                  <c:v>68.714607238769531</c:v>
                </c:pt>
                <c:pt idx="410">
                  <c:v>68.887649536132813</c:v>
                </c:pt>
                <c:pt idx="411">
                  <c:v>69.048477172851563</c:v>
                </c:pt>
                <c:pt idx="412">
                  <c:v>69.225311279296875</c:v>
                </c:pt>
                <c:pt idx="413">
                  <c:v>69.401519775390625</c:v>
                </c:pt>
                <c:pt idx="414">
                  <c:v>69.559669494628906</c:v>
                </c:pt>
                <c:pt idx="415">
                  <c:v>69.720298767089844</c:v>
                </c:pt>
                <c:pt idx="416">
                  <c:v>69.897079467773438</c:v>
                </c:pt>
                <c:pt idx="417">
                  <c:v>70.073051452636719</c:v>
                </c:pt>
                <c:pt idx="418">
                  <c:v>70.231391906738281</c:v>
                </c:pt>
                <c:pt idx="419">
                  <c:v>70.409782409667969</c:v>
                </c:pt>
                <c:pt idx="420">
                  <c:v>70.568061828613281</c:v>
                </c:pt>
                <c:pt idx="421">
                  <c:v>70.744773864746094</c:v>
                </c:pt>
                <c:pt idx="422">
                  <c:v>70.904495239257813</c:v>
                </c:pt>
                <c:pt idx="423">
                  <c:v>71.083061218261719</c:v>
                </c:pt>
                <c:pt idx="424">
                  <c:v>71.239288330078125</c:v>
                </c:pt>
                <c:pt idx="425">
                  <c:v>71.416175842285156</c:v>
                </c:pt>
                <c:pt idx="426">
                  <c:v>71.577705383300781</c:v>
                </c:pt>
                <c:pt idx="427">
                  <c:v>71.753990173339844</c:v>
                </c:pt>
                <c:pt idx="428">
                  <c:v>71.913307189941406</c:v>
                </c:pt>
                <c:pt idx="429">
                  <c:v>72.074874877929688</c:v>
                </c:pt>
                <c:pt idx="430">
                  <c:v>72.242828369140625</c:v>
                </c:pt>
                <c:pt idx="431">
                  <c:v>72.408836364746094</c:v>
                </c:pt>
                <c:pt idx="432">
                  <c:v>72.580924987792969</c:v>
                </c:pt>
                <c:pt idx="433">
                  <c:v>72.756996154785156</c:v>
                </c:pt>
                <c:pt idx="434">
                  <c:v>72.917030334472656</c:v>
                </c:pt>
                <c:pt idx="435">
                  <c:v>73.096031188964844</c:v>
                </c:pt>
                <c:pt idx="436">
                  <c:v>73.257705688476563</c:v>
                </c:pt>
                <c:pt idx="437">
                  <c:v>73.421371459960938</c:v>
                </c:pt>
                <c:pt idx="438">
                  <c:v>73.591354370117188</c:v>
                </c:pt>
                <c:pt idx="439">
                  <c:v>73.756340026855469</c:v>
                </c:pt>
                <c:pt idx="440">
                  <c:v>73.927833557128906</c:v>
                </c:pt>
                <c:pt idx="441">
                  <c:v>74.093948364257813</c:v>
                </c:pt>
                <c:pt idx="442">
                  <c:v>74.257072448730469</c:v>
                </c:pt>
                <c:pt idx="443">
                  <c:v>74.427848815917969</c:v>
                </c:pt>
                <c:pt idx="444">
                  <c:v>74.603897094726563</c:v>
                </c:pt>
                <c:pt idx="445">
                  <c:v>74.773979187011719</c:v>
                </c:pt>
                <c:pt idx="446">
                  <c:v>74.93365478515625</c:v>
                </c:pt>
                <c:pt idx="447">
                  <c:v>75.109954833984375</c:v>
                </c:pt>
                <c:pt idx="448">
                  <c:v>75.271072387695313</c:v>
                </c:pt>
                <c:pt idx="449">
                  <c:v>75.440994262695313</c:v>
                </c:pt>
                <c:pt idx="450">
                  <c:v>75.620132446289063</c:v>
                </c:pt>
                <c:pt idx="451">
                  <c:v>75.776527404785156</c:v>
                </c:pt>
                <c:pt idx="452">
                  <c:v>75.951583862304688</c:v>
                </c:pt>
                <c:pt idx="453">
                  <c:v>76.1116943359375</c:v>
                </c:pt>
                <c:pt idx="454">
                  <c:v>76.285568237304688</c:v>
                </c:pt>
                <c:pt idx="455">
                  <c:v>76.444725036621094</c:v>
                </c:pt>
                <c:pt idx="456">
                  <c:v>76.621620178222656</c:v>
                </c:pt>
                <c:pt idx="457">
                  <c:v>76.781158447265625</c:v>
                </c:pt>
                <c:pt idx="458">
                  <c:v>76.95977783203125</c:v>
                </c:pt>
                <c:pt idx="459">
                  <c:v>77.11590576171875</c:v>
                </c:pt>
                <c:pt idx="460">
                  <c:v>77.292678833007813</c:v>
                </c:pt>
                <c:pt idx="461">
                  <c:v>77.452438354492188</c:v>
                </c:pt>
                <c:pt idx="462">
                  <c:v>77.631050109863281</c:v>
                </c:pt>
                <c:pt idx="463">
                  <c:v>77.787162780761719</c:v>
                </c:pt>
                <c:pt idx="464">
                  <c:v>77.96405029296875</c:v>
                </c:pt>
                <c:pt idx="465">
                  <c:v>78.125724792480469</c:v>
                </c:pt>
                <c:pt idx="466">
                  <c:v>78.301956176757813</c:v>
                </c:pt>
                <c:pt idx="467">
                  <c:v>78.4613037109375</c:v>
                </c:pt>
                <c:pt idx="468">
                  <c:v>78.637588500976563</c:v>
                </c:pt>
                <c:pt idx="469">
                  <c:v>78.794975280761719</c:v>
                </c:pt>
                <c:pt idx="470">
                  <c:v>78.971832275390625</c:v>
                </c:pt>
                <c:pt idx="471">
                  <c:v>79.128829956054688</c:v>
                </c:pt>
                <c:pt idx="472">
                  <c:v>79.305877685546875</c:v>
                </c:pt>
                <c:pt idx="473">
                  <c:v>79.466377258300781</c:v>
                </c:pt>
                <c:pt idx="474">
                  <c:v>79.642570495605469</c:v>
                </c:pt>
                <c:pt idx="475">
                  <c:v>79.80072021484375</c:v>
                </c:pt>
                <c:pt idx="476">
                  <c:v>79.977577209472656</c:v>
                </c:pt>
                <c:pt idx="477">
                  <c:v>80.138275146484375</c:v>
                </c:pt>
                <c:pt idx="478">
                  <c:v>80.314193725585938</c:v>
                </c:pt>
                <c:pt idx="479">
                  <c:v>80.472541809082031</c:v>
                </c:pt>
                <c:pt idx="480">
                  <c:v>80.650871276855469</c:v>
                </c:pt>
                <c:pt idx="481">
                  <c:v>80.809120178222656</c:v>
                </c:pt>
                <c:pt idx="482">
                  <c:v>80.985786437988281</c:v>
                </c:pt>
                <c:pt idx="483">
                  <c:v>81.145545959472656</c:v>
                </c:pt>
                <c:pt idx="484">
                  <c:v>81.324195861816406</c:v>
                </c:pt>
                <c:pt idx="485">
                  <c:v>81.480354309082031</c:v>
                </c:pt>
                <c:pt idx="486">
                  <c:v>81.657257080078125</c:v>
                </c:pt>
                <c:pt idx="487">
                  <c:v>81.818748474121094</c:v>
                </c:pt>
                <c:pt idx="488">
                  <c:v>81.99505615234375</c:v>
                </c:pt>
                <c:pt idx="489">
                  <c:v>82.154327392578125</c:v>
                </c:pt>
                <c:pt idx="490">
                  <c:v>82.330665588378906</c:v>
                </c:pt>
                <c:pt idx="491">
                  <c:v>82.489891052246094</c:v>
                </c:pt>
                <c:pt idx="492">
                  <c:v>82.6666259765625</c:v>
                </c:pt>
                <c:pt idx="493">
                  <c:v>82.839584350585938</c:v>
                </c:pt>
                <c:pt idx="494">
                  <c:v>83.000457763671875</c:v>
                </c:pt>
                <c:pt idx="495">
                  <c:v>83.161109924316406</c:v>
                </c:pt>
                <c:pt idx="496">
                  <c:v>83.334495544433594</c:v>
                </c:pt>
                <c:pt idx="497">
                  <c:v>83.511665344238281</c:v>
                </c:pt>
                <c:pt idx="498">
                  <c:v>83.672248840332031</c:v>
                </c:pt>
                <c:pt idx="499">
                  <c:v>83.8326416015625</c:v>
                </c:pt>
                <c:pt idx="500">
                  <c:v>84.006301879882813</c:v>
                </c:pt>
                <c:pt idx="501">
                  <c:v>84.183326721191406</c:v>
                </c:pt>
                <c:pt idx="502">
                  <c:v>84.343002319335938</c:v>
                </c:pt>
                <c:pt idx="503">
                  <c:v>84.520042419433594</c:v>
                </c:pt>
                <c:pt idx="504">
                  <c:v>84.67828369140625</c:v>
                </c:pt>
                <c:pt idx="505">
                  <c:v>84.856468200683594</c:v>
                </c:pt>
                <c:pt idx="506">
                  <c:v>85.014778137207031</c:v>
                </c:pt>
                <c:pt idx="507">
                  <c:v>85.191253662109375</c:v>
                </c:pt>
                <c:pt idx="508">
                  <c:v>85.34991455078125</c:v>
                </c:pt>
                <c:pt idx="509">
                  <c:v>85.5296630859375</c:v>
                </c:pt>
                <c:pt idx="510">
                  <c:v>85.685981750488281</c:v>
                </c:pt>
                <c:pt idx="511">
                  <c:v>85.865272521972656</c:v>
                </c:pt>
                <c:pt idx="512">
                  <c:v>86.022811889648438</c:v>
                </c:pt>
                <c:pt idx="513">
                  <c:v>86.200782775878906</c:v>
                </c:pt>
                <c:pt idx="514">
                  <c:v>86.359825134277344</c:v>
                </c:pt>
                <c:pt idx="515">
                  <c:v>86.534599304199219</c:v>
                </c:pt>
                <c:pt idx="516">
                  <c:v>86.695755004882813</c:v>
                </c:pt>
                <c:pt idx="517">
                  <c:v>86.871986389160156</c:v>
                </c:pt>
                <c:pt idx="518">
                  <c:v>87.029289245605469</c:v>
                </c:pt>
                <c:pt idx="519">
                  <c:v>87.206100463867188</c:v>
                </c:pt>
                <c:pt idx="520">
                  <c:v>87.367225646972656</c:v>
                </c:pt>
                <c:pt idx="521">
                  <c:v>87.5435791015625</c:v>
                </c:pt>
                <c:pt idx="522">
                  <c:v>87.700965881347656</c:v>
                </c:pt>
                <c:pt idx="523">
                  <c:v>87.877944946289063</c:v>
                </c:pt>
                <c:pt idx="524">
                  <c:v>88.034881591796875</c:v>
                </c:pt>
                <c:pt idx="525">
                  <c:v>88.211959838867188</c:v>
                </c:pt>
                <c:pt idx="526">
                  <c:v>88.372528076171875</c:v>
                </c:pt>
                <c:pt idx="527">
                  <c:v>88.548736572265625</c:v>
                </c:pt>
                <c:pt idx="528">
                  <c:v>88.706886291503906</c:v>
                </c:pt>
                <c:pt idx="529">
                  <c:v>88.883712768554688</c:v>
                </c:pt>
                <c:pt idx="530">
                  <c:v>89.0443115234375</c:v>
                </c:pt>
                <c:pt idx="531">
                  <c:v>89.220268249511719</c:v>
                </c:pt>
                <c:pt idx="532">
                  <c:v>89.378616333007813</c:v>
                </c:pt>
                <c:pt idx="533">
                  <c:v>89.556999206542969</c:v>
                </c:pt>
                <c:pt idx="534">
                  <c:v>89.715278625488281</c:v>
                </c:pt>
                <c:pt idx="535">
                  <c:v>89.891983032226563</c:v>
                </c:pt>
                <c:pt idx="536">
                  <c:v>90.051704406738281</c:v>
                </c:pt>
                <c:pt idx="537">
                  <c:v>90.230278015136719</c:v>
                </c:pt>
                <c:pt idx="538">
                  <c:v>90.386505126953125</c:v>
                </c:pt>
                <c:pt idx="539">
                  <c:v>90.563385009765625</c:v>
                </c:pt>
                <c:pt idx="540">
                  <c:v>90.72491455078125</c:v>
                </c:pt>
                <c:pt idx="541">
                  <c:v>90.901206970214844</c:v>
                </c:pt>
                <c:pt idx="542">
                  <c:v>91.060508728027344</c:v>
                </c:pt>
                <c:pt idx="543">
                  <c:v>91.236831665039063</c:v>
                </c:pt>
                <c:pt idx="544">
                  <c:v>91.396049499511719</c:v>
                </c:pt>
                <c:pt idx="545">
                  <c:v>91.57275390625</c:v>
                </c:pt>
                <c:pt idx="546">
                  <c:v>91.729866027832031</c:v>
                </c:pt>
                <c:pt idx="547">
                  <c:v>91.906608581542969</c:v>
                </c:pt>
                <c:pt idx="548">
                  <c:v>92.067268371582031</c:v>
                </c:pt>
                <c:pt idx="549">
                  <c:v>92.2406005859375</c:v>
                </c:pt>
                <c:pt idx="550">
                  <c:v>92.401390075683594</c:v>
                </c:pt>
                <c:pt idx="551">
                  <c:v>92.57843017578125</c:v>
                </c:pt>
                <c:pt idx="552">
                  <c:v>92.738838195800781</c:v>
                </c:pt>
                <c:pt idx="553">
                  <c:v>92.912513732910156</c:v>
                </c:pt>
                <c:pt idx="554">
                  <c:v>93.073226928710938</c:v>
                </c:pt>
                <c:pt idx="555">
                  <c:v>93.249191284179688</c:v>
                </c:pt>
                <c:pt idx="556">
                  <c:v>93.42620849609375</c:v>
                </c:pt>
                <c:pt idx="557">
                  <c:v>93.584434509277344</c:v>
                </c:pt>
                <c:pt idx="558">
                  <c:v>93.744033813476563</c:v>
                </c:pt>
                <c:pt idx="559">
                  <c:v>93.920967102050781</c:v>
                </c:pt>
                <c:pt idx="560">
                  <c:v>94.097427368164063</c:v>
                </c:pt>
                <c:pt idx="561">
                  <c:v>94.256118774414063</c:v>
                </c:pt>
                <c:pt idx="562">
                  <c:v>94.435844421386719</c:v>
                </c:pt>
                <c:pt idx="563">
                  <c:v>94.592193603515625</c:v>
                </c:pt>
                <c:pt idx="564">
                  <c:v>94.752288818359375</c:v>
                </c:pt>
                <c:pt idx="565">
                  <c:v>94.929000854492188</c:v>
                </c:pt>
                <c:pt idx="566">
                  <c:v>95.106979370117188</c:v>
                </c:pt>
                <c:pt idx="567">
                  <c:v>95.266029357910156</c:v>
                </c:pt>
                <c:pt idx="568">
                  <c:v>95.425559997558594</c:v>
                </c:pt>
                <c:pt idx="569">
                  <c:v>95.601974487304688</c:v>
                </c:pt>
                <c:pt idx="570">
                  <c:v>95.7781982421875</c:v>
                </c:pt>
                <c:pt idx="571">
                  <c:v>95.935508728027344</c:v>
                </c:pt>
                <c:pt idx="572">
                  <c:v>96.101417541503906</c:v>
                </c:pt>
                <c:pt idx="573">
                  <c:v>96.264312744140625</c:v>
                </c:pt>
                <c:pt idx="574">
                  <c:v>96.433296203613281</c:v>
                </c:pt>
                <c:pt idx="575">
                  <c:v>96.60675048828125</c:v>
                </c:pt>
                <c:pt idx="576">
                  <c:v>96.783432006835938</c:v>
                </c:pt>
                <c:pt idx="577">
                  <c:v>96.944969177246094</c:v>
                </c:pt>
                <c:pt idx="578">
                  <c:v>97.110702514648438</c:v>
                </c:pt>
                <c:pt idx="579">
                  <c:v>97.274566650390625</c:v>
                </c:pt>
                <c:pt idx="580">
                  <c:v>97.444450378417969</c:v>
                </c:pt>
                <c:pt idx="581">
                  <c:v>97.609268188476563</c:v>
                </c:pt>
                <c:pt idx="582">
                  <c:v>97.780746459960938</c:v>
                </c:pt>
                <c:pt idx="583">
                  <c:v>97.948982238769531</c:v>
                </c:pt>
                <c:pt idx="584">
                  <c:v>98.125526428222656</c:v>
                </c:pt>
                <c:pt idx="585">
                  <c:v>98.294036865234375</c:v>
                </c:pt>
                <c:pt idx="586">
                  <c:v>98.451026916503906</c:v>
                </c:pt>
                <c:pt idx="587">
                  <c:v>98.625457763671875</c:v>
                </c:pt>
                <c:pt idx="588">
                  <c:v>98.784957885742188</c:v>
                </c:pt>
                <c:pt idx="589">
                  <c:v>98.957565307617188</c:v>
                </c:pt>
                <c:pt idx="590">
                  <c:v>99.132179260253906</c:v>
                </c:pt>
                <c:pt idx="591">
                  <c:v>99.29278564453125</c:v>
                </c:pt>
                <c:pt idx="592">
                  <c:v>99.464286804199219</c:v>
                </c:pt>
                <c:pt idx="593">
                  <c:v>99.644081115722656</c:v>
                </c:pt>
                <c:pt idx="594">
                  <c:v>99.800613403320313</c:v>
                </c:pt>
                <c:pt idx="595">
                  <c:v>99.975830078125</c:v>
                </c:pt>
                <c:pt idx="596">
                  <c:v>100.13519287109375</c:v>
                </c:pt>
                <c:pt idx="597">
                  <c:v>100.31195831298828</c:v>
                </c:pt>
                <c:pt idx="598">
                  <c:v>100.47188568115234</c:v>
                </c:pt>
                <c:pt idx="599">
                  <c:v>100.64443969726563</c:v>
                </c:pt>
                <c:pt idx="600">
                  <c:v>100.80548858642578</c:v>
                </c:pt>
                <c:pt idx="601">
                  <c:v>100.98211669921875</c:v>
                </c:pt>
                <c:pt idx="602">
                  <c:v>101.14325714111328</c:v>
                </c:pt>
                <c:pt idx="603">
                  <c:v>101.31939697265625</c:v>
                </c:pt>
                <c:pt idx="604">
                  <c:v>101.47679138183594</c:v>
                </c:pt>
                <c:pt idx="605">
                  <c:v>101.65379333496094</c:v>
                </c:pt>
                <c:pt idx="606">
                  <c:v>101.81406402587891</c:v>
                </c:pt>
                <c:pt idx="607">
                  <c:v>101.98770141601563</c:v>
                </c:pt>
                <c:pt idx="608">
                  <c:v>102.14849853515625</c:v>
                </c:pt>
                <c:pt idx="609">
                  <c:v>102.32445526123047</c:v>
                </c:pt>
                <c:pt idx="610">
                  <c:v>102.48251342773438</c:v>
                </c:pt>
                <c:pt idx="611">
                  <c:v>102.65980529785156</c:v>
                </c:pt>
                <c:pt idx="612">
                  <c:v>102.81936645507813</c:v>
                </c:pt>
                <c:pt idx="613">
                  <c:v>102.99620819091797</c:v>
                </c:pt>
                <c:pt idx="614">
                  <c:v>103.15430450439453</c:v>
                </c:pt>
                <c:pt idx="615">
                  <c:v>103.33133697509766</c:v>
                </c:pt>
                <c:pt idx="616">
                  <c:v>103.49077606201172</c:v>
                </c:pt>
                <c:pt idx="617">
                  <c:v>103.66739654541016</c:v>
                </c:pt>
                <c:pt idx="618">
                  <c:v>103.82755279541016</c:v>
                </c:pt>
                <c:pt idx="619">
                  <c:v>104.0042724609375</c:v>
                </c:pt>
                <c:pt idx="620">
                  <c:v>104.16259765625</c:v>
                </c:pt>
                <c:pt idx="621">
                  <c:v>104.34126281738281</c:v>
                </c:pt>
                <c:pt idx="622">
                  <c:v>104.50075531005859</c:v>
                </c:pt>
                <c:pt idx="623">
                  <c:v>104.67716979980469</c:v>
                </c:pt>
                <c:pt idx="624">
                  <c:v>104.83390808105469</c:v>
                </c:pt>
                <c:pt idx="625">
                  <c:v>105.01070404052734</c:v>
                </c:pt>
                <c:pt idx="626">
                  <c:v>105.17174530029297</c:v>
                </c:pt>
                <c:pt idx="627">
                  <c:v>105.34869384765625</c:v>
                </c:pt>
                <c:pt idx="628">
                  <c:v>105.50737762451172</c:v>
                </c:pt>
                <c:pt idx="629">
                  <c:v>105.68241882324219</c:v>
                </c:pt>
                <c:pt idx="630">
                  <c:v>105.84323883056641</c:v>
                </c:pt>
                <c:pt idx="631">
                  <c:v>106.01632690429688</c:v>
                </c:pt>
                <c:pt idx="632">
                  <c:v>106.17711639404297</c:v>
                </c:pt>
                <c:pt idx="633">
                  <c:v>106.35393524169922</c:v>
                </c:pt>
                <c:pt idx="634">
                  <c:v>106.53014373779297</c:v>
                </c:pt>
                <c:pt idx="635">
                  <c:v>106.68829345703125</c:v>
                </c:pt>
                <c:pt idx="636">
                  <c:v>106.84894561767578</c:v>
                </c:pt>
                <c:pt idx="637">
                  <c:v>107.02574920654297</c:v>
                </c:pt>
                <c:pt idx="638">
                  <c:v>107.20169830322266</c:v>
                </c:pt>
                <c:pt idx="639">
                  <c:v>107.36004638671875</c:v>
                </c:pt>
                <c:pt idx="640">
                  <c:v>107.53841400146484</c:v>
                </c:pt>
                <c:pt idx="641">
                  <c:v>107.69667816162109</c:v>
                </c:pt>
                <c:pt idx="642">
                  <c:v>107.87337493896484</c:v>
                </c:pt>
                <c:pt idx="643">
                  <c:v>108.03310394287109</c:v>
                </c:pt>
                <c:pt idx="644">
                  <c:v>108.21170043945313</c:v>
                </c:pt>
                <c:pt idx="645">
                  <c:v>108.36790466308594</c:v>
                </c:pt>
                <c:pt idx="646">
                  <c:v>108.5447998046875</c:v>
                </c:pt>
                <c:pt idx="647">
                  <c:v>108.70631408691406</c:v>
                </c:pt>
                <c:pt idx="648">
                  <c:v>108.88260650634766</c:v>
                </c:pt>
                <c:pt idx="649">
                  <c:v>109.04190063476563</c:v>
                </c:pt>
                <c:pt idx="650">
                  <c:v>109.21823120117188</c:v>
                </c:pt>
                <c:pt idx="651">
                  <c:v>109.37744903564453</c:v>
                </c:pt>
                <c:pt idx="652">
                  <c:v>109.53650665283203</c:v>
                </c:pt>
                <c:pt idx="653">
                  <c:v>109.71126556396484</c:v>
                </c:pt>
                <c:pt idx="654">
                  <c:v>109.87245941162109</c:v>
                </c:pt>
                <c:pt idx="655">
                  <c:v>110.04866027832031</c:v>
                </c:pt>
                <c:pt idx="656">
                  <c:v>110.22201538085938</c:v>
                </c:pt>
                <c:pt idx="657">
                  <c:v>110.38278961181641</c:v>
                </c:pt>
                <c:pt idx="658">
                  <c:v>110.559814453125</c:v>
                </c:pt>
                <c:pt idx="659">
                  <c:v>110.72022247314453</c:v>
                </c:pt>
                <c:pt idx="660">
                  <c:v>110.89389038085938</c:v>
                </c:pt>
                <c:pt idx="661">
                  <c:v>111.05461883544922</c:v>
                </c:pt>
                <c:pt idx="662">
                  <c:v>111.23057556152344</c:v>
                </c:pt>
                <c:pt idx="663">
                  <c:v>111.38861846923828</c:v>
                </c:pt>
                <c:pt idx="664">
                  <c:v>111.56582641601563</c:v>
                </c:pt>
                <c:pt idx="665">
                  <c:v>111.72542572021484</c:v>
                </c:pt>
                <c:pt idx="666">
                  <c:v>111.90235137939453</c:v>
                </c:pt>
                <c:pt idx="667">
                  <c:v>112.06039428710938</c:v>
                </c:pt>
                <c:pt idx="668">
                  <c:v>112.23749542236328</c:v>
                </c:pt>
                <c:pt idx="669">
                  <c:v>112.39692687988281</c:v>
                </c:pt>
                <c:pt idx="670">
                  <c:v>112.57356262207031</c:v>
                </c:pt>
                <c:pt idx="671">
                  <c:v>112.73367309570313</c:v>
                </c:pt>
                <c:pt idx="672">
                  <c:v>112.91037750244141</c:v>
                </c:pt>
                <c:pt idx="673">
                  <c:v>113.06867218017578</c:v>
                </c:pt>
                <c:pt idx="674">
                  <c:v>113.24740600585938</c:v>
                </c:pt>
                <c:pt idx="675">
                  <c:v>113.40692901611328</c:v>
                </c:pt>
                <c:pt idx="676">
                  <c:v>113.58334350585938</c:v>
                </c:pt>
                <c:pt idx="677">
                  <c:v>113.74005889892578</c:v>
                </c:pt>
                <c:pt idx="678">
                  <c:v>113.91687774658203</c:v>
                </c:pt>
                <c:pt idx="679">
                  <c:v>114.077880859375</c:v>
                </c:pt>
                <c:pt idx="680">
                  <c:v>114.25479888916016</c:v>
                </c:pt>
                <c:pt idx="681">
                  <c:v>114.41351318359375</c:v>
                </c:pt>
                <c:pt idx="682">
                  <c:v>114.58853912353516</c:v>
                </c:pt>
                <c:pt idx="683">
                  <c:v>114.74942016601563</c:v>
                </c:pt>
                <c:pt idx="684">
                  <c:v>114.92245483398438</c:v>
                </c:pt>
                <c:pt idx="685">
                  <c:v>115.08328247070313</c:v>
                </c:pt>
                <c:pt idx="686">
                  <c:v>115.26011657714844</c:v>
                </c:pt>
                <c:pt idx="687">
                  <c:v>115.41725921630859</c:v>
                </c:pt>
                <c:pt idx="688">
                  <c:v>115.59447479248047</c:v>
                </c:pt>
                <c:pt idx="689">
                  <c:v>115.75510406494141</c:v>
                </c:pt>
                <c:pt idx="690">
                  <c:v>115.93189239501953</c:v>
                </c:pt>
                <c:pt idx="691">
                  <c:v>116.08919525146484</c:v>
                </c:pt>
                <c:pt idx="692">
                  <c:v>116.26619720458984</c:v>
                </c:pt>
                <c:pt idx="693">
                  <c:v>116.42586517333984</c:v>
                </c:pt>
                <c:pt idx="694">
                  <c:v>116.60287475585938</c:v>
                </c:pt>
                <c:pt idx="695">
                  <c:v>116.76109313964844</c:v>
                </c:pt>
                <c:pt idx="696">
                  <c:v>116.93930053710938</c:v>
                </c:pt>
                <c:pt idx="697">
                  <c:v>117.09764099121094</c:v>
                </c:pt>
                <c:pt idx="698">
                  <c:v>117.27410125732422</c:v>
                </c:pt>
                <c:pt idx="699">
                  <c:v>117.43279266357422</c:v>
                </c:pt>
                <c:pt idx="700">
                  <c:v>117.61251068115234</c:v>
                </c:pt>
                <c:pt idx="701">
                  <c:v>117.76886749267578</c:v>
                </c:pt>
                <c:pt idx="702">
                  <c:v>117.94811248779297</c:v>
                </c:pt>
                <c:pt idx="703">
                  <c:v>118.10566711425781</c:v>
                </c:pt>
                <c:pt idx="704">
                  <c:v>118.28364562988281</c:v>
                </c:pt>
                <c:pt idx="705">
                  <c:v>118.44270324707031</c:v>
                </c:pt>
                <c:pt idx="706">
                  <c:v>118.61746978759766</c:v>
                </c:pt>
                <c:pt idx="707">
                  <c:v>118.77865600585938</c:v>
                </c:pt>
                <c:pt idx="708">
                  <c:v>118.95486450195313</c:v>
                </c:pt>
                <c:pt idx="709">
                  <c:v>119.11219024658203</c:v>
                </c:pt>
                <c:pt idx="710">
                  <c:v>119.28899383544922</c:v>
                </c:pt>
                <c:pt idx="711">
                  <c:v>119.45008850097656</c:v>
                </c:pt>
                <c:pt idx="712">
                  <c:v>119.62644958496094</c:v>
                </c:pt>
                <c:pt idx="713">
                  <c:v>119.80011749267578</c:v>
                </c:pt>
                <c:pt idx="714">
                  <c:v>119.96083068847656</c:v>
                </c:pt>
                <c:pt idx="715">
                  <c:v>120.12548828125</c:v>
                </c:pt>
                <c:pt idx="716">
                  <c:v>120.29044342041016</c:v>
                </c:pt>
                <c:pt idx="717">
                  <c:v>120.46010589599609</c:v>
                </c:pt>
                <c:pt idx="718">
                  <c:v>120.63422393798828</c:v>
                </c:pt>
                <c:pt idx="719">
                  <c:v>120.79310607910156</c:v>
                </c:pt>
                <c:pt idx="720">
                  <c:v>120.97052001953125</c:v>
                </c:pt>
                <c:pt idx="721">
                  <c:v>121.13111114501953</c:v>
                </c:pt>
                <c:pt idx="722">
                  <c:v>121.30033111572266</c:v>
                </c:pt>
                <c:pt idx="723">
                  <c:v>121.47689056396484</c:v>
                </c:pt>
                <c:pt idx="724">
                  <c:v>121.63241577148438</c:v>
                </c:pt>
                <c:pt idx="725">
                  <c:v>121.811767578125</c:v>
                </c:pt>
                <c:pt idx="726">
                  <c:v>121.97162628173828</c:v>
                </c:pt>
                <c:pt idx="727">
                  <c:v>122.13912963867188</c:v>
                </c:pt>
                <c:pt idx="728">
                  <c:v>122.30770874023438</c:v>
                </c:pt>
                <c:pt idx="729">
                  <c:v>122.48123931884766</c:v>
                </c:pt>
                <c:pt idx="730">
                  <c:v>122.64170074462891</c:v>
                </c:pt>
                <c:pt idx="731">
                  <c:v>122.81624603271484</c:v>
                </c:pt>
                <c:pt idx="732">
                  <c:v>122.98921966552734</c:v>
                </c:pt>
                <c:pt idx="733">
                  <c:v>123.14696502685547</c:v>
                </c:pt>
                <c:pt idx="734">
                  <c:v>123.323486328125</c:v>
                </c:pt>
                <c:pt idx="735">
                  <c:v>123.49848937988281</c:v>
                </c:pt>
                <c:pt idx="736">
                  <c:v>123.65876007080078</c:v>
                </c:pt>
                <c:pt idx="737">
                  <c:v>123.83090972900391</c:v>
                </c:pt>
                <c:pt idx="738">
                  <c:v>123.99121856689453</c:v>
                </c:pt>
                <c:pt idx="739">
                  <c:v>124.16799926757813</c:v>
                </c:pt>
                <c:pt idx="740">
                  <c:v>124.32742309570313</c:v>
                </c:pt>
                <c:pt idx="741">
                  <c:v>124.50316619873047</c:v>
                </c:pt>
                <c:pt idx="742">
                  <c:v>124.66182708740234</c:v>
                </c:pt>
                <c:pt idx="743">
                  <c:v>124.83905792236328</c:v>
                </c:pt>
                <c:pt idx="744">
                  <c:v>124.99699401855469</c:v>
                </c:pt>
                <c:pt idx="745">
                  <c:v>125.17368316650391</c:v>
                </c:pt>
                <c:pt idx="746">
                  <c:v>125.33345031738281</c:v>
                </c:pt>
                <c:pt idx="747">
                  <c:v>125.50643920898438</c:v>
                </c:pt>
                <c:pt idx="748">
                  <c:v>125.66729736328125</c:v>
                </c:pt>
                <c:pt idx="749">
                  <c:v>125.84403991699219</c:v>
                </c:pt>
                <c:pt idx="750">
                  <c:v>126.00462341308594</c:v>
                </c:pt>
                <c:pt idx="751">
                  <c:v>126.17775726318359</c:v>
                </c:pt>
                <c:pt idx="752">
                  <c:v>126.33861541748047</c:v>
                </c:pt>
                <c:pt idx="753">
                  <c:v>126.51576232910156</c:v>
                </c:pt>
                <c:pt idx="754">
                  <c:v>126.67616271972656</c:v>
                </c:pt>
                <c:pt idx="755">
                  <c:v>126.84989166259766</c:v>
                </c:pt>
                <c:pt idx="756">
                  <c:v>127.01041412353516</c:v>
                </c:pt>
                <c:pt idx="757">
                  <c:v>127.18643188476563</c:v>
                </c:pt>
                <c:pt idx="758">
                  <c:v>127.34446716308594</c:v>
                </c:pt>
                <c:pt idx="759">
                  <c:v>127.52228546142578</c:v>
                </c:pt>
                <c:pt idx="760">
                  <c:v>127.68106079101563</c:v>
                </c:pt>
                <c:pt idx="761">
                  <c:v>127.86070251464844</c:v>
                </c:pt>
                <c:pt idx="762">
                  <c:v>128.01713562011719</c:v>
                </c:pt>
                <c:pt idx="763">
                  <c:v>128.19627380371094</c:v>
                </c:pt>
                <c:pt idx="764">
                  <c:v>128.35386657714844</c:v>
                </c:pt>
                <c:pt idx="765">
                  <c:v>128.53184509277344</c:v>
                </c:pt>
                <c:pt idx="766">
                  <c:v>128.69091796875</c:v>
                </c:pt>
                <c:pt idx="767">
                  <c:v>128.86566162109375</c:v>
                </c:pt>
                <c:pt idx="768">
                  <c:v>129.02690124511719</c:v>
                </c:pt>
                <c:pt idx="769">
                  <c:v>129.20306396484375</c:v>
                </c:pt>
                <c:pt idx="770">
                  <c:v>129.36041259765625</c:v>
                </c:pt>
                <c:pt idx="771">
                  <c:v>129.53720092773438</c:v>
                </c:pt>
                <c:pt idx="772">
                  <c:v>129.69822692871094</c:v>
                </c:pt>
                <c:pt idx="773">
                  <c:v>129.87458801269531</c:v>
                </c:pt>
                <c:pt idx="774">
                  <c:v>130.04824829101563</c:v>
                </c:pt>
                <c:pt idx="775">
                  <c:v>130.20901489257813</c:v>
                </c:pt>
                <c:pt idx="776">
                  <c:v>130.38496398925781</c:v>
                </c:pt>
                <c:pt idx="777">
                  <c:v>130.54299926757813</c:v>
                </c:pt>
                <c:pt idx="778">
                  <c:v>130.72024536132813</c:v>
                </c:pt>
                <c:pt idx="779">
                  <c:v>130.87983703613281</c:v>
                </c:pt>
                <c:pt idx="780">
                  <c:v>131.05673217773438</c:v>
                </c:pt>
                <c:pt idx="781">
                  <c:v>131.21479797363281</c:v>
                </c:pt>
                <c:pt idx="782">
                  <c:v>131.39186096191406</c:v>
                </c:pt>
                <c:pt idx="783">
                  <c:v>131.55130004882813</c:v>
                </c:pt>
                <c:pt idx="784">
                  <c:v>131.72793579101563</c:v>
                </c:pt>
                <c:pt idx="785">
                  <c:v>131.8880615234375</c:v>
                </c:pt>
                <c:pt idx="786">
                  <c:v>132.06477355957031</c:v>
                </c:pt>
                <c:pt idx="787">
                  <c:v>132.22308349609375</c:v>
                </c:pt>
                <c:pt idx="788">
                  <c:v>132.40177917480469</c:v>
                </c:pt>
                <c:pt idx="789">
                  <c:v>132.56129455566406</c:v>
                </c:pt>
                <c:pt idx="790">
                  <c:v>132.73770141601563</c:v>
                </c:pt>
                <c:pt idx="791">
                  <c:v>132.89442443847656</c:v>
                </c:pt>
                <c:pt idx="792">
                  <c:v>133.07124328613281</c:v>
                </c:pt>
                <c:pt idx="793">
                  <c:v>133.23225402832031</c:v>
                </c:pt>
                <c:pt idx="794">
                  <c:v>133.40919494628906</c:v>
                </c:pt>
                <c:pt idx="795">
                  <c:v>133.56788635253906</c:v>
                </c:pt>
                <c:pt idx="796">
                  <c:v>133.74293518066406</c:v>
                </c:pt>
                <c:pt idx="797">
                  <c:v>133.90377807617188</c:v>
                </c:pt>
                <c:pt idx="798">
                  <c:v>134.07684326171875</c:v>
                </c:pt>
                <c:pt idx="799">
                  <c:v>134.23765563964844</c:v>
                </c:pt>
                <c:pt idx="800">
                  <c:v>134.41447448730469</c:v>
                </c:pt>
                <c:pt idx="801">
                  <c:v>134.57160949707031</c:v>
                </c:pt>
                <c:pt idx="802">
                  <c:v>134.74884033203125</c:v>
                </c:pt>
                <c:pt idx="803">
                  <c:v>134.90946960449219</c:v>
                </c:pt>
                <c:pt idx="804">
                  <c:v>135.08627319335938</c:v>
                </c:pt>
                <c:pt idx="805">
                  <c:v>135.24357604980469</c:v>
                </c:pt>
                <c:pt idx="806">
                  <c:v>135.42057800292969</c:v>
                </c:pt>
                <c:pt idx="807">
                  <c:v>135.58023071289063</c:v>
                </c:pt>
                <c:pt idx="808">
                  <c:v>135.75723266601563</c:v>
                </c:pt>
                <c:pt idx="809">
                  <c:v>135.91543579101563</c:v>
                </c:pt>
                <c:pt idx="810">
                  <c:v>136.09365844726563</c:v>
                </c:pt>
                <c:pt idx="811">
                  <c:v>136.25199890136719</c:v>
                </c:pt>
                <c:pt idx="812">
                  <c:v>136.42845153808594</c:v>
                </c:pt>
                <c:pt idx="813">
                  <c:v>136.587158203125</c:v>
                </c:pt>
                <c:pt idx="814">
                  <c:v>136.76686096191406</c:v>
                </c:pt>
                <c:pt idx="815">
                  <c:v>136.92323303222656</c:v>
                </c:pt>
                <c:pt idx="816">
                  <c:v>137.10246276855469</c:v>
                </c:pt>
                <c:pt idx="817">
                  <c:v>137.26002502441406</c:v>
                </c:pt>
                <c:pt idx="818">
                  <c:v>137.43800354003906</c:v>
                </c:pt>
                <c:pt idx="819">
                  <c:v>137.59706115722656</c:v>
                </c:pt>
                <c:pt idx="820">
                  <c:v>137.77182006835938</c:v>
                </c:pt>
                <c:pt idx="821">
                  <c:v>137.93301391601563</c:v>
                </c:pt>
                <c:pt idx="822">
                  <c:v>138.10922241210938</c:v>
                </c:pt>
                <c:pt idx="823">
                  <c:v>138.26654052734375</c:v>
                </c:pt>
                <c:pt idx="824">
                  <c:v>138.44334411621094</c:v>
                </c:pt>
                <c:pt idx="825">
                  <c:v>138.60443115234375</c:v>
                </c:pt>
                <c:pt idx="826">
                  <c:v>138.78079223632813</c:v>
                </c:pt>
                <c:pt idx="827">
                  <c:v>138.93817138671875</c:v>
                </c:pt>
                <c:pt idx="828">
                  <c:v>139.11517333984375</c:v>
                </c:pt>
                <c:pt idx="829">
                  <c:v>139.2720947265625</c:v>
                </c:pt>
                <c:pt idx="830">
                  <c:v>139.44918823242188</c:v>
                </c:pt>
                <c:pt idx="831">
                  <c:v>139.60977172851563</c:v>
                </c:pt>
                <c:pt idx="832">
                  <c:v>139.78599548339844</c:v>
                </c:pt>
                <c:pt idx="833">
                  <c:v>139.94413757324219</c:v>
                </c:pt>
                <c:pt idx="834">
                  <c:v>140.12095642089844</c:v>
                </c:pt>
                <c:pt idx="835">
                  <c:v>140.28152465820313</c:v>
                </c:pt>
                <c:pt idx="836">
                  <c:v>140.45750427246094</c:v>
                </c:pt>
                <c:pt idx="837">
                  <c:v>140.63414001464844</c:v>
                </c:pt>
                <c:pt idx="838">
                  <c:v>140.79425048828125</c:v>
                </c:pt>
                <c:pt idx="839">
                  <c:v>140.95252990722656</c:v>
                </c:pt>
                <c:pt idx="840">
                  <c:v>141.12924194335938</c:v>
                </c:pt>
                <c:pt idx="841">
                  <c:v>141.28895568847656</c:v>
                </c:pt>
                <c:pt idx="842">
                  <c:v>141.46751403808594</c:v>
                </c:pt>
                <c:pt idx="843">
                  <c:v>141.6439208984375</c:v>
                </c:pt>
                <c:pt idx="844">
                  <c:v>141.80062866210938</c:v>
                </c:pt>
                <c:pt idx="845">
                  <c:v>141.96217346191406</c:v>
                </c:pt>
                <c:pt idx="846">
                  <c:v>142.13845825195313</c:v>
                </c:pt>
                <c:pt idx="847">
                  <c:v>142.29777526855469</c:v>
                </c:pt>
                <c:pt idx="848">
                  <c:v>142.47409057617188</c:v>
                </c:pt>
                <c:pt idx="849">
                  <c:v>142.63330078125</c:v>
                </c:pt>
                <c:pt idx="850">
                  <c:v>142.80999755859375</c:v>
                </c:pt>
                <c:pt idx="851">
                  <c:v>142.9830322265625</c:v>
                </c:pt>
                <c:pt idx="852">
                  <c:v>143.14385986328125</c:v>
                </c:pt>
                <c:pt idx="853">
                  <c:v>143.30451965332031</c:v>
                </c:pt>
                <c:pt idx="854">
                  <c:v>143.47784423828125</c:v>
                </c:pt>
                <c:pt idx="855">
                  <c:v>143.65505981445313</c:v>
                </c:pt>
                <c:pt idx="856">
                  <c:v>143.81568908691406</c:v>
                </c:pt>
                <c:pt idx="857">
                  <c:v>143.97610473632813</c:v>
                </c:pt>
                <c:pt idx="858">
                  <c:v>144.1578369140625</c:v>
                </c:pt>
                <c:pt idx="859">
                  <c:v>144.32400512695313</c:v>
                </c:pt>
                <c:pt idx="860">
                  <c:v>144.49484252929688</c:v>
                </c:pt>
                <c:pt idx="861">
                  <c:v>144.65069580078125</c:v>
                </c:pt>
                <c:pt idx="862">
                  <c:v>144.8250732421875</c:v>
                </c:pt>
                <c:pt idx="863">
                  <c:v>144.99771118164063</c:v>
                </c:pt>
                <c:pt idx="864">
                  <c:v>145.16311645507813</c:v>
                </c:pt>
                <c:pt idx="865">
                  <c:v>145.32737731933594</c:v>
                </c:pt>
                <c:pt idx="866">
                  <c:v>145.49772644042969</c:v>
                </c:pt>
                <c:pt idx="867">
                  <c:v>145.66459655761719</c:v>
                </c:pt>
                <c:pt idx="868">
                  <c:v>145.83364868164063</c:v>
                </c:pt>
                <c:pt idx="869">
                  <c:v>145.99679565429688</c:v>
                </c:pt>
                <c:pt idx="870">
                  <c:v>146.1612548828125</c:v>
                </c:pt>
                <c:pt idx="871">
                  <c:v>146.33750915527344</c:v>
                </c:pt>
                <c:pt idx="872">
                  <c:v>146.51327514648438</c:v>
                </c:pt>
                <c:pt idx="873">
                  <c:v>146.66683959960938</c:v>
                </c:pt>
                <c:pt idx="874">
                  <c:v>146.84153747558594</c:v>
                </c:pt>
                <c:pt idx="875">
                  <c:v>147.00044250488281</c:v>
                </c:pt>
                <c:pt idx="876">
                  <c:v>147.176025390625</c:v>
                </c:pt>
                <c:pt idx="877">
                  <c:v>147.35028076171875</c:v>
                </c:pt>
                <c:pt idx="878">
                  <c:v>147.51048278808594</c:v>
                </c:pt>
                <c:pt idx="879">
                  <c:v>147.68328857421875</c:v>
                </c:pt>
                <c:pt idx="880">
                  <c:v>147.84194946289063</c:v>
                </c:pt>
                <c:pt idx="881">
                  <c:v>148.01861572265625</c:v>
                </c:pt>
                <c:pt idx="882">
                  <c:v>148.19412231445313</c:v>
                </c:pt>
                <c:pt idx="883">
                  <c:v>148.3558349609375</c:v>
                </c:pt>
                <c:pt idx="884">
                  <c:v>148.51202392578125</c:v>
                </c:pt>
                <c:pt idx="885">
                  <c:v>148.68861389160156</c:v>
                </c:pt>
                <c:pt idx="886">
                  <c:v>148.86503601074219</c:v>
                </c:pt>
                <c:pt idx="887">
                  <c:v>149.02291870117188</c:v>
                </c:pt>
                <c:pt idx="888">
                  <c:v>149.19978332519531</c:v>
                </c:pt>
                <c:pt idx="889">
                  <c:v>149.35946655273438</c:v>
                </c:pt>
                <c:pt idx="890">
                  <c:v>149.53640747070313</c:v>
                </c:pt>
                <c:pt idx="891">
                  <c:v>149.69447326660156</c:v>
                </c:pt>
                <c:pt idx="892">
                  <c:v>149.87283325195313</c:v>
                </c:pt>
                <c:pt idx="893">
                  <c:v>150.03114318847656</c:v>
                </c:pt>
                <c:pt idx="894">
                  <c:v>150.20771789550781</c:v>
                </c:pt>
                <c:pt idx="895">
                  <c:v>150.36747741699219</c:v>
                </c:pt>
                <c:pt idx="896">
                  <c:v>150.54598999023438</c:v>
                </c:pt>
                <c:pt idx="897">
                  <c:v>150.70220947265625</c:v>
                </c:pt>
                <c:pt idx="898">
                  <c:v>150.87910461425781</c:v>
                </c:pt>
                <c:pt idx="899">
                  <c:v>151.04057312011719</c:v>
                </c:pt>
                <c:pt idx="900">
                  <c:v>151.21687316894531</c:v>
                </c:pt>
                <c:pt idx="901">
                  <c:v>151.37615966796875</c:v>
                </c:pt>
                <c:pt idx="902">
                  <c:v>151.55247497558594</c:v>
                </c:pt>
                <c:pt idx="903">
                  <c:v>151.711669921875</c:v>
                </c:pt>
                <c:pt idx="904">
                  <c:v>151.88835144042969</c:v>
                </c:pt>
                <c:pt idx="905">
                  <c:v>152.04547119140625</c:v>
                </c:pt>
                <c:pt idx="906">
                  <c:v>152.22221374511719</c:v>
                </c:pt>
                <c:pt idx="907">
                  <c:v>152.38287353515625</c:v>
                </c:pt>
                <c:pt idx="908">
                  <c:v>152.55618286132813</c:v>
                </c:pt>
                <c:pt idx="909">
                  <c:v>152.71697998046875</c:v>
                </c:pt>
                <c:pt idx="910">
                  <c:v>152.89402770996094</c:v>
                </c:pt>
                <c:pt idx="911">
                  <c:v>153.054443359375</c:v>
                </c:pt>
                <c:pt idx="912">
                  <c:v>153.22810363769531</c:v>
                </c:pt>
                <c:pt idx="913">
                  <c:v>153.38880920410156</c:v>
                </c:pt>
                <c:pt idx="914">
                  <c:v>153.56477355957031</c:v>
                </c:pt>
                <c:pt idx="915">
                  <c:v>153.72280883789063</c:v>
                </c:pt>
                <c:pt idx="916">
                  <c:v>153.89999389648438</c:v>
                </c:pt>
                <c:pt idx="917">
                  <c:v>154.05960083007813</c:v>
                </c:pt>
                <c:pt idx="918">
                  <c:v>154.23654174804688</c:v>
                </c:pt>
                <c:pt idx="919">
                  <c:v>154.39457702636719</c:v>
                </c:pt>
                <c:pt idx="920">
                  <c:v>154.57168579101563</c:v>
                </c:pt>
                <c:pt idx="921">
                  <c:v>154.73110961914063</c:v>
                </c:pt>
                <c:pt idx="922">
                  <c:v>154.90776062011719</c:v>
                </c:pt>
                <c:pt idx="923">
                  <c:v>155.06784057617188</c:v>
                </c:pt>
                <c:pt idx="924">
                  <c:v>155.24455261230469</c:v>
                </c:pt>
                <c:pt idx="925">
                  <c:v>155.40283203125</c:v>
                </c:pt>
                <c:pt idx="926">
                  <c:v>155.58158874511719</c:v>
                </c:pt>
                <c:pt idx="927">
                  <c:v>155.74111938476563</c:v>
                </c:pt>
                <c:pt idx="928">
                  <c:v>155.91752624511719</c:v>
                </c:pt>
                <c:pt idx="929">
                  <c:v>156.07423400878906</c:v>
                </c:pt>
                <c:pt idx="930">
                  <c:v>156.25105285644531</c:v>
                </c:pt>
                <c:pt idx="931">
                  <c:v>156.41204833984375</c:v>
                </c:pt>
                <c:pt idx="932">
                  <c:v>156.58895874023438</c:v>
                </c:pt>
                <c:pt idx="933">
                  <c:v>156.74766540527344</c:v>
                </c:pt>
                <c:pt idx="934">
                  <c:v>156.92269897460938</c:v>
                </c:pt>
                <c:pt idx="935">
                  <c:v>157.08358764648438</c:v>
                </c:pt>
                <c:pt idx="936">
                  <c:v>157.25660705566406</c:v>
                </c:pt>
                <c:pt idx="937">
                  <c:v>157.41744995117188</c:v>
                </c:pt>
                <c:pt idx="938">
                  <c:v>157.59428405761719</c:v>
                </c:pt>
                <c:pt idx="939">
                  <c:v>157.77049255371094</c:v>
                </c:pt>
                <c:pt idx="940">
                  <c:v>157.92863464355469</c:v>
                </c:pt>
                <c:pt idx="941">
                  <c:v>158.08926391601563</c:v>
                </c:pt>
                <c:pt idx="942">
                  <c:v>158.26603698730469</c:v>
                </c:pt>
                <c:pt idx="943">
                  <c:v>158.44200134277344</c:v>
                </c:pt>
                <c:pt idx="944">
                  <c:v>158.600341796875</c:v>
                </c:pt>
                <c:pt idx="945">
                  <c:v>158.760009765625</c:v>
                </c:pt>
                <c:pt idx="946">
                  <c:v>158.93702697753906</c:v>
                </c:pt>
                <c:pt idx="947">
                  <c:v>159.11373901367188</c:v>
                </c:pt>
                <c:pt idx="948">
                  <c:v>159.27345275878906</c:v>
                </c:pt>
                <c:pt idx="949">
                  <c:v>159.45201110839844</c:v>
                </c:pt>
                <c:pt idx="950">
                  <c:v>159.60824584960938</c:v>
                </c:pt>
                <c:pt idx="951">
                  <c:v>159.78512573242188</c:v>
                </c:pt>
                <c:pt idx="952">
                  <c:v>159.94667053222656</c:v>
                </c:pt>
                <c:pt idx="953">
                  <c:v>160.12295532226563</c:v>
                </c:pt>
                <c:pt idx="954">
                  <c:v>160.28225708007813</c:v>
                </c:pt>
                <c:pt idx="955">
                  <c:v>160.45858764648438</c:v>
                </c:pt>
                <c:pt idx="956">
                  <c:v>160.6177978515625</c:v>
                </c:pt>
                <c:pt idx="957">
                  <c:v>160.77684020996094</c:v>
                </c:pt>
                <c:pt idx="958">
                  <c:v>160.95161437988281</c:v>
                </c:pt>
                <c:pt idx="959">
                  <c:v>161.11279296875</c:v>
                </c:pt>
                <c:pt idx="960">
                  <c:v>161.28900146484375</c:v>
                </c:pt>
                <c:pt idx="961">
                  <c:v>161.46234130859375</c:v>
                </c:pt>
                <c:pt idx="962">
                  <c:v>161.62312316894531</c:v>
                </c:pt>
                <c:pt idx="963">
                  <c:v>161.78422546386719</c:v>
                </c:pt>
                <c:pt idx="964">
                  <c:v>161.96058654785156</c:v>
                </c:pt>
                <c:pt idx="965">
                  <c:v>162.13426208496094</c:v>
                </c:pt>
                <c:pt idx="966">
                  <c:v>162.29496765136719</c:v>
                </c:pt>
                <c:pt idx="967">
                  <c:v>162.47093200683594</c:v>
                </c:pt>
                <c:pt idx="968">
                  <c:v>162.62898254394531</c:v>
                </c:pt>
                <c:pt idx="969">
                  <c:v>162.80616760253906</c:v>
                </c:pt>
                <c:pt idx="970">
                  <c:v>162.96577453613281</c:v>
                </c:pt>
                <c:pt idx="971">
                  <c:v>163.14271545410156</c:v>
                </c:pt>
                <c:pt idx="972">
                  <c:v>163.30075073242188</c:v>
                </c:pt>
                <c:pt idx="973">
                  <c:v>163.47785949707031</c:v>
                </c:pt>
                <c:pt idx="974">
                  <c:v>163.63729858398438</c:v>
                </c:pt>
                <c:pt idx="975">
                  <c:v>163.81393432617188</c:v>
                </c:pt>
                <c:pt idx="976">
                  <c:v>163.97402954101563</c:v>
                </c:pt>
                <c:pt idx="977">
                  <c:v>164.15074157714844</c:v>
                </c:pt>
                <c:pt idx="978">
                  <c:v>164.30902099609375</c:v>
                </c:pt>
                <c:pt idx="979">
                  <c:v>164.48777770996094</c:v>
                </c:pt>
                <c:pt idx="980">
                  <c:v>164.64730834960938</c:v>
                </c:pt>
                <c:pt idx="981">
                  <c:v>164.82371520996094</c:v>
                </c:pt>
                <c:pt idx="982">
                  <c:v>164.98042297363281</c:v>
                </c:pt>
                <c:pt idx="983">
                  <c:v>165.15725708007813</c:v>
                </c:pt>
                <c:pt idx="984">
                  <c:v>165.3182373046875</c:v>
                </c:pt>
                <c:pt idx="985">
                  <c:v>165.49516296386719</c:v>
                </c:pt>
                <c:pt idx="986">
                  <c:v>165.65388488769531</c:v>
                </c:pt>
                <c:pt idx="987">
                  <c:v>165.82890319824219</c:v>
                </c:pt>
                <c:pt idx="988">
                  <c:v>165.98979187011719</c:v>
                </c:pt>
                <c:pt idx="989">
                  <c:v>166.16282653808594</c:v>
                </c:pt>
                <c:pt idx="990">
                  <c:v>166.32365417480469</c:v>
                </c:pt>
                <c:pt idx="991">
                  <c:v>166.50048828125</c:v>
                </c:pt>
                <c:pt idx="992">
                  <c:v>166.65763854980469</c:v>
                </c:pt>
                <c:pt idx="993">
                  <c:v>166.83485412597656</c:v>
                </c:pt>
                <c:pt idx="994">
                  <c:v>166.9954833984375</c:v>
                </c:pt>
                <c:pt idx="995">
                  <c:v>167.17225646972656</c:v>
                </c:pt>
                <c:pt idx="996">
                  <c:v>167.32955932617188</c:v>
                </c:pt>
                <c:pt idx="997">
                  <c:v>167.50657653808594</c:v>
                </c:pt>
                <c:pt idx="998">
                  <c:v>167.66624450683594</c:v>
                </c:pt>
                <c:pt idx="999">
                  <c:v>167.84324645996094</c:v>
                </c:pt>
                <c:pt idx="1000">
                  <c:v>168.16853332519531</c:v>
                </c:pt>
                <c:pt idx="1001">
                  <c:v>168.34321594238281</c:v>
                </c:pt>
                <c:pt idx="1002">
                  <c:v>168.51470947265625</c:v>
                </c:pt>
                <c:pt idx="1003">
                  <c:v>168.67288208007813</c:v>
                </c:pt>
                <c:pt idx="1004">
                  <c:v>168.85075378417969</c:v>
                </c:pt>
                <c:pt idx="1005">
                  <c:v>169.01710510253906</c:v>
                </c:pt>
                <c:pt idx="1006">
                  <c:v>169.19261169433594</c:v>
                </c:pt>
                <c:pt idx="1007">
                  <c:v>169.3494873046875</c:v>
                </c:pt>
                <c:pt idx="1008">
                  <c:v>169.53250122070313</c:v>
                </c:pt>
                <c:pt idx="1009">
                  <c:v>169.68852233886719</c:v>
                </c:pt>
                <c:pt idx="1010">
                  <c:v>169.86666870117188</c:v>
                </c:pt>
                <c:pt idx="1011">
                  <c:v>170.02821350097656</c:v>
                </c:pt>
                <c:pt idx="1012">
                  <c:v>170.19326782226563</c:v>
                </c:pt>
                <c:pt idx="1013">
                  <c:v>170.3529052734375</c:v>
                </c:pt>
                <c:pt idx="1014">
                  <c:v>170.52461242675781</c:v>
                </c:pt>
                <c:pt idx="1015">
                  <c:v>170.703125</c:v>
                </c:pt>
                <c:pt idx="1016">
                  <c:v>170.86021423339844</c:v>
                </c:pt>
                <c:pt idx="1017">
                  <c:v>171.03294372558594</c:v>
                </c:pt>
                <c:pt idx="1018">
                  <c:v>171.21296691894531</c:v>
                </c:pt>
                <c:pt idx="1019">
                  <c:v>171.36776733398438</c:v>
                </c:pt>
                <c:pt idx="1020">
                  <c:v>171.54240417480469</c:v>
                </c:pt>
                <c:pt idx="1021">
                  <c:v>171.70381164550781</c:v>
                </c:pt>
                <c:pt idx="1022">
                  <c:v>171.8773193359375</c:v>
                </c:pt>
                <c:pt idx="1023">
                  <c:v>172.03666687011719</c:v>
                </c:pt>
                <c:pt idx="1024">
                  <c:v>172.21284484863281</c:v>
                </c:pt>
                <c:pt idx="1025">
                  <c:v>172.36993408203125</c:v>
                </c:pt>
                <c:pt idx="1026">
                  <c:v>172.546630859375</c:v>
                </c:pt>
                <c:pt idx="1027">
                  <c:v>172.70719909667969</c:v>
                </c:pt>
                <c:pt idx="1028">
                  <c:v>172.88327026367188</c:v>
                </c:pt>
                <c:pt idx="1029">
                  <c:v>173.04115295410156</c:v>
                </c:pt>
                <c:pt idx="1030">
                  <c:v>173.21820068359375</c:v>
                </c:pt>
                <c:pt idx="1031">
                  <c:v>173.37860107421875</c:v>
                </c:pt>
                <c:pt idx="1032">
                  <c:v>173.55464172363281</c:v>
                </c:pt>
                <c:pt idx="1033">
                  <c:v>173.71293640136719</c:v>
                </c:pt>
                <c:pt idx="1034">
                  <c:v>173.89012145996094</c:v>
                </c:pt>
                <c:pt idx="1035">
                  <c:v>174.04946899414063</c:v>
                </c:pt>
                <c:pt idx="1036">
                  <c:v>174.22613525390625</c:v>
                </c:pt>
                <c:pt idx="1037">
                  <c:v>174.38600158691406</c:v>
                </c:pt>
                <c:pt idx="1038">
                  <c:v>174.56466674804688</c:v>
                </c:pt>
                <c:pt idx="1039">
                  <c:v>174.72073364257813</c:v>
                </c:pt>
                <c:pt idx="1040">
                  <c:v>174.89768981933594</c:v>
                </c:pt>
                <c:pt idx="1041">
                  <c:v>175.05903625488281</c:v>
                </c:pt>
                <c:pt idx="1042">
                  <c:v>175.23539733886719</c:v>
                </c:pt>
                <c:pt idx="1043">
                  <c:v>175.39459228515625</c:v>
                </c:pt>
                <c:pt idx="1044">
                  <c:v>175.56925964355469</c:v>
                </c:pt>
                <c:pt idx="1045">
                  <c:v>175.72845458984375</c:v>
                </c:pt>
                <c:pt idx="1046">
                  <c:v>175.90533447265625</c:v>
                </c:pt>
                <c:pt idx="1047">
                  <c:v>176.08154296875</c:v>
                </c:pt>
                <c:pt idx="1048">
                  <c:v>176.23965454101563</c:v>
                </c:pt>
                <c:pt idx="1049">
                  <c:v>176.40020751953125</c:v>
                </c:pt>
                <c:pt idx="1050">
                  <c:v>176.57693481445313</c:v>
                </c:pt>
                <c:pt idx="1051">
                  <c:v>176.75294494628906</c:v>
                </c:pt>
                <c:pt idx="1052">
                  <c:v>176.91127014160156</c:v>
                </c:pt>
                <c:pt idx="1053">
                  <c:v>177.0897216796875</c:v>
                </c:pt>
                <c:pt idx="1054">
                  <c:v>177.24803161621094</c:v>
                </c:pt>
                <c:pt idx="1055">
                  <c:v>177.42475891113281</c:v>
                </c:pt>
                <c:pt idx="1056">
                  <c:v>177.58444213867188</c:v>
                </c:pt>
                <c:pt idx="1057">
                  <c:v>177.76292419433594</c:v>
                </c:pt>
                <c:pt idx="1058">
                  <c:v>177.91921997070313</c:v>
                </c:pt>
                <c:pt idx="1059">
                  <c:v>178.09608459472656</c:v>
                </c:pt>
                <c:pt idx="1060">
                  <c:v>178.25764465332031</c:v>
                </c:pt>
                <c:pt idx="1061">
                  <c:v>178.43391418457031</c:v>
                </c:pt>
                <c:pt idx="1062">
                  <c:v>178.59324645996094</c:v>
                </c:pt>
                <c:pt idx="1063">
                  <c:v>178.76954650878906</c:v>
                </c:pt>
                <c:pt idx="1064">
                  <c:v>178.92874145507813</c:v>
                </c:pt>
                <c:pt idx="1065">
                  <c:v>179.10542297363281</c:v>
                </c:pt>
                <c:pt idx="1066">
                  <c:v>179.26255798339844</c:v>
                </c:pt>
                <c:pt idx="1067">
                  <c:v>179.43930053710938</c:v>
                </c:pt>
                <c:pt idx="1068">
                  <c:v>179.59994506835938</c:v>
                </c:pt>
                <c:pt idx="1069">
                  <c:v>179.77322387695313</c:v>
                </c:pt>
                <c:pt idx="1070">
                  <c:v>179.93405151367188</c:v>
                </c:pt>
                <c:pt idx="1071">
                  <c:v>180.11112976074219</c:v>
                </c:pt>
                <c:pt idx="1072">
                  <c:v>180.27156066894531</c:v>
                </c:pt>
                <c:pt idx="1073">
                  <c:v>180.44523620605469</c:v>
                </c:pt>
                <c:pt idx="1074">
                  <c:v>180.60591125488281</c:v>
                </c:pt>
                <c:pt idx="1075">
                  <c:v>180.78187561035156</c:v>
                </c:pt>
                <c:pt idx="1076">
                  <c:v>180.93992614746094</c:v>
                </c:pt>
                <c:pt idx="1077">
                  <c:v>181.1170654296875</c:v>
                </c:pt>
                <c:pt idx="1078">
                  <c:v>181.27668762207031</c:v>
                </c:pt>
                <c:pt idx="1079">
                  <c:v>181.45364379882813</c:v>
                </c:pt>
                <c:pt idx="1080">
                  <c:v>181.61166381835938</c:v>
                </c:pt>
                <c:pt idx="1081">
                  <c:v>181.78880310058594</c:v>
                </c:pt>
                <c:pt idx="1082">
                  <c:v>181.9482421875</c:v>
                </c:pt>
                <c:pt idx="1083">
                  <c:v>182.1248779296875</c:v>
                </c:pt>
                <c:pt idx="1084">
                  <c:v>182.28495788574219</c:v>
                </c:pt>
                <c:pt idx="1085">
                  <c:v>182.46165466308594</c:v>
                </c:pt>
                <c:pt idx="1086">
                  <c:v>182.61993408203125</c:v>
                </c:pt>
                <c:pt idx="1087">
                  <c:v>182.7987060546875</c:v>
                </c:pt>
                <c:pt idx="1088">
                  <c:v>182.95823669433594</c:v>
                </c:pt>
                <c:pt idx="1089">
                  <c:v>183.13465881347656</c:v>
                </c:pt>
                <c:pt idx="1090">
                  <c:v>183.29135131835938</c:v>
                </c:pt>
                <c:pt idx="1091">
                  <c:v>183.46818542480469</c:v>
                </c:pt>
                <c:pt idx="1092">
                  <c:v>183.62916564941406</c:v>
                </c:pt>
                <c:pt idx="1093">
                  <c:v>183.80606079101563</c:v>
                </c:pt>
                <c:pt idx="1094">
                  <c:v>183.96478271484375</c:v>
                </c:pt>
                <c:pt idx="1095">
                  <c:v>184.13980102539063</c:v>
                </c:pt>
                <c:pt idx="1096">
                  <c:v>184.30072021484375</c:v>
                </c:pt>
                <c:pt idx="1097">
                  <c:v>184.47372436523438</c:v>
                </c:pt>
                <c:pt idx="1098">
                  <c:v>184.63456726074219</c:v>
                </c:pt>
                <c:pt idx="1099">
                  <c:v>184.81141662597656</c:v>
                </c:pt>
                <c:pt idx="1100">
                  <c:v>184.96856689453125</c:v>
                </c:pt>
                <c:pt idx="1101">
                  <c:v>185.14576721191406</c:v>
                </c:pt>
                <c:pt idx="1102">
                  <c:v>185.30638122558594</c:v>
                </c:pt>
                <c:pt idx="1103">
                  <c:v>185.483154296875</c:v>
                </c:pt>
                <c:pt idx="1104">
                  <c:v>185.64045715332031</c:v>
                </c:pt>
                <c:pt idx="1105">
                  <c:v>185.81747436523438</c:v>
                </c:pt>
                <c:pt idx="1106">
                  <c:v>185.97714233398438</c:v>
                </c:pt>
                <c:pt idx="1107">
                  <c:v>186.15415954589844</c:v>
                </c:pt>
                <c:pt idx="1108">
                  <c:v>186.31239318847656</c:v>
                </c:pt>
                <c:pt idx="1109">
                  <c:v>186.49058532714844</c:v>
                </c:pt>
                <c:pt idx="1110">
                  <c:v>186.64892578125</c:v>
                </c:pt>
                <c:pt idx="1111">
                  <c:v>186.82537841796875</c:v>
                </c:pt>
                <c:pt idx="1112">
                  <c:v>186.98406982421875</c:v>
                </c:pt>
                <c:pt idx="1113">
                  <c:v>187.16380310058594</c:v>
                </c:pt>
                <c:pt idx="1114">
                  <c:v>187.32014465332031</c:v>
                </c:pt>
                <c:pt idx="1115">
                  <c:v>187.49940490722656</c:v>
                </c:pt>
                <c:pt idx="1116">
                  <c:v>187.65695190429688</c:v>
                </c:pt>
                <c:pt idx="1117">
                  <c:v>187.83493041992188</c:v>
                </c:pt>
                <c:pt idx="1118">
                  <c:v>187.99398803710938</c:v>
                </c:pt>
                <c:pt idx="1119">
                  <c:v>188.16874694824219</c:v>
                </c:pt>
                <c:pt idx="1120">
                  <c:v>188.32992553710938</c:v>
                </c:pt>
                <c:pt idx="1121">
                  <c:v>188.50614929199219</c:v>
                </c:pt>
                <c:pt idx="1122">
                  <c:v>188.67947387695313</c:v>
                </c:pt>
                <c:pt idx="1123">
                  <c:v>188.84027099609375</c:v>
                </c:pt>
                <c:pt idx="1124">
                  <c:v>189.00137329101563</c:v>
                </c:pt>
                <c:pt idx="1125">
                  <c:v>189.177734375</c:v>
                </c:pt>
                <c:pt idx="1126">
                  <c:v>189.35140991210938</c:v>
                </c:pt>
                <c:pt idx="1127">
                  <c:v>189.51211547851563</c:v>
                </c:pt>
                <c:pt idx="1128">
                  <c:v>189.68807983398438</c:v>
                </c:pt>
                <c:pt idx="1129">
                  <c:v>189.84613037109375</c:v>
                </c:pt>
                <c:pt idx="1130">
                  <c:v>190.02330017089844</c:v>
                </c:pt>
                <c:pt idx="1131">
                  <c:v>190.18292236328125</c:v>
                </c:pt>
                <c:pt idx="1132">
                  <c:v>190.35984802246094</c:v>
                </c:pt>
                <c:pt idx="1133">
                  <c:v>190.51789855957031</c:v>
                </c:pt>
                <c:pt idx="1134">
                  <c:v>190.69500732421875</c:v>
                </c:pt>
                <c:pt idx="1135">
                  <c:v>190.85444641113281</c:v>
                </c:pt>
                <c:pt idx="1136">
                  <c:v>191.03108215332031</c:v>
                </c:pt>
                <c:pt idx="1137">
                  <c:v>191.19117736816406</c:v>
                </c:pt>
                <c:pt idx="1138">
                  <c:v>191.36788940429688</c:v>
                </c:pt>
                <c:pt idx="1139">
                  <c:v>191.52616882324219</c:v>
                </c:pt>
                <c:pt idx="1140">
                  <c:v>191.70492553710938</c:v>
                </c:pt>
                <c:pt idx="1141">
                  <c:v>191.86445617675781</c:v>
                </c:pt>
                <c:pt idx="1142">
                  <c:v>192.02545166015625</c:v>
                </c:pt>
                <c:pt idx="1143">
                  <c:v>192.19319152832031</c:v>
                </c:pt>
                <c:pt idx="1144">
                  <c:v>192.3607177734375</c:v>
                </c:pt>
                <c:pt idx="1145">
                  <c:v>192.53271484375</c:v>
                </c:pt>
                <c:pt idx="1146">
                  <c:v>192.70840454101563</c:v>
                </c:pt>
                <c:pt idx="1147">
                  <c:v>192.86715698242188</c:v>
                </c:pt>
                <c:pt idx="1148">
                  <c:v>193.04385375976563</c:v>
                </c:pt>
                <c:pt idx="1149">
                  <c:v>193.20352172851563</c:v>
                </c:pt>
                <c:pt idx="1150">
                  <c:v>193.38156127929688</c:v>
                </c:pt>
                <c:pt idx="1151">
                  <c:v>193.54176330566406</c:v>
                </c:pt>
                <c:pt idx="1152">
                  <c:v>193.70939636230469</c:v>
                </c:pt>
                <c:pt idx="1153">
                  <c:v>193.88104248046875</c:v>
                </c:pt>
                <c:pt idx="1154">
                  <c:v>194.04814147949219</c:v>
                </c:pt>
                <c:pt idx="1155">
                  <c:v>194.21971130371094</c:v>
                </c:pt>
                <c:pt idx="1156">
                  <c:v>194.38980102539063</c:v>
                </c:pt>
                <c:pt idx="1157">
                  <c:v>194.55209350585938</c:v>
                </c:pt>
                <c:pt idx="1158">
                  <c:v>194.72212219238281</c:v>
                </c:pt>
                <c:pt idx="1159">
                  <c:v>194.89836120605469</c:v>
                </c:pt>
                <c:pt idx="1160">
                  <c:v>195.05712890625</c:v>
                </c:pt>
                <c:pt idx="1161">
                  <c:v>195.2286376953125</c:v>
                </c:pt>
                <c:pt idx="1162">
                  <c:v>195.38809204101563</c:v>
                </c:pt>
                <c:pt idx="1163">
                  <c:v>195.56431579589844</c:v>
                </c:pt>
                <c:pt idx="1164">
                  <c:v>195.72084045410156</c:v>
                </c:pt>
                <c:pt idx="1165">
                  <c:v>195.89877319335938</c:v>
                </c:pt>
                <c:pt idx="1166">
                  <c:v>196.05741882324219</c:v>
                </c:pt>
                <c:pt idx="1167">
                  <c:v>196.23335266113281</c:v>
                </c:pt>
                <c:pt idx="1168">
                  <c:v>196.41018676757813</c:v>
                </c:pt>
                <c:pt idx="1169">
                  <c:v>196.56979370117188</c:v>
                </c:pt>
                <c:pt idx="1170">
                  <c:v>196.74546813964844</c:v>
                </c:pt>
                <c:pt idx="1171">
                  <c:v>196.90470886230469</c:v>
                </c:pt>
                <c:pt idx="1172">
                  <c:v>197.08279418945313</c:v>
                </c:pt>
                <c:pt idx="1173">
                  <c:v>197.24188232421875</c:v>
                </c:pt>
                <c:pt idx="1174">
                  <c:v>197.41815185546875</c:v>
                </c:pt>
                <c:pt idx="1175">
                  <c:v>197.57736206054688</c:v>
                </c:pt>
                <c:pt idx="1176">
                  <c:v>197.73643493652344</c:v>
                </c:pt>
                <c:pt idx="1177">
                  <c:v>197.91110229492188</c:v>
                </c:pt>
                <c:pt idx="1178">
                  <c:v>198.07237243652344</c:v>
                </c:pt>
                <c:pt idx="1179">
                  <c:v>198.24855041503906</c:v>
                </c:pt>
                <c:pt idx="1180">
                  <c:v>198.42185974121094</c:v>
                </c:pt>
                <c:pt idx="1181">
                  <c:v>198.5826416015625</c:v>
                </c:pt>
                <c:pt idx="1182">
                  <c:v>198.75965881347656</c:v>
                </c:pt>
                <c:pt idx="1183">
                  <c:v>198.9200439453125</c:v>
                </c:pt>
                <c:pt idx="1184">
                  <c:v>199.09370422363281</c:v>
                </c:pt>
                <c:pt idx="1185">
                  <c:v>199.25444030761719</c:v>
                </c:pt>
                <c:pt idx="1186">
                  <c:v>199.43040466308594</c:v>
                </c:pt>
                <c:pt idx="1187">
                  <c:v>199.58843994140625</c:v>
                </c:pt>
                <c:pt idx="1188">
                  <c:v>199.76565551757813</c:v>
                </c:pt>
                <c:pt idx="1189">
                  <c:v>199.92526245117188</c:v>
                </c:pt>
                <c:pt idx="1190">
                  <c:v>200.10215759277344</c:v>
                </c:pt>
                <c:pt idx="1191">
                  <c:v>200.26022338867188</c:v>
                </c:pt>
                <c:pt idx="1192">
                  <c:v>200.43730163574219</c:v>
                </c:pt>
                <c:pt idx="1193">
                  <c:v>200.59674072265625</c:v>
                </c:pt>
                <c:pt idx="1194">
                  <c:v>200.77337646484375</c:v>
                </c:pt>
                <c:pt idx="1195">
                  <c:v>200.93348693847656</c:v>
                </c:pt>
                <c:pt idx="1196">
                  <c:v>201.11019897460938</c:v>
                </c:pt>
                <c:pt idx="1197">
                  <c:v>201.26849365234375</c:v>
                </c:pt>
                <c:pt idx="1198">
                  <c:v>201.44720458984375</c:v>
                </c:pt>
                <c:pt idx="1199">
                  <c:v>201.60673522949219</c:v>
                </c:pt>
                <c:pt idx="1200">
                  <c:v>201.78314208984375</c:v>
                </c:pt>
                <c:pt idx="1201">
                  <c:v>201.93984985351563</c:v>
                </c:pt>
                <c:pt idx="1202">
                  <c:v>202.11666870117188</c:v>
                </c:pt>
                <c:pt idx="1203">
                  <c:v>202.27767944335938</c:v>
                </c:pt>
                <c:pt idx="1204">
                  <c:v>202.45460510253906</c:v>
                </c:pt>
                <c:pt idx="1205">
                  <c:v>202.61331176757813</c:v>
                </c:pt>
                <c:pt idx="1206">
                  <c:v>202.78834533691406</c:v>
                </c:pt>
                <c:pt idx="1207">
                  <c:v>202.94920349121094</c:v>
                </c:pt>
                <c:pt idx="1208">
                  <c:v>203.12225341796875</c:v>
                </c:pt>
                <c:pt idx="1209">
                  <c:v>203.28306579589844</c:v>
                </c:pt>
                <c:pt idx="1210">
                  <c:v>203.45989990234375</c:v>
                </c:pt>
                <c:pt idx="1211">
                  <c:v>203.61703491210938</c:v>
                </c:pt>
                <c:pt idx="1212">
                  <c:v>203.79425048828125</c:v>
                </c:pt>
                <c:pt idx="1213">
                  <c:v>203.95489501953125</c:v>
                </c:pt>
                <c:pt idx="1214">
                  <c:v>204.13168334960938</c:v>
                </c:pt>
                <c:pt idx="1215">
                  <c:v>204.28898620605469</c:v>
                </c:pt>
                <c:pt idx="1216">
                  <c:v>204.46598815917969</c:v>
                </c:pt>
                <c:pt idx="1217">
                  <c:v>204.62564086914063</c:v>
                </c:pt>
                <c:pt idx="1218">
                  <c:v>204.80264282226563</c:v>
                </c:pt>
                <c:pt idx="1219">
                  <c:v>204.96086120605469</c:v>
                </c:pt>
                <c:pt idx="1220">
                  <c:v>205.13906860351563</c:v>
                </c:pt>
                <c:pt idx="1221">
                  <c:v>205.29740905761719</c:v>
                </c:pt>
                <c:pt idx="1222">
                  <c:v>205.47386169433594</c:v>
                </c:pt>
                <c:pt idx="1223">
                  <c:v>205.632568359375</c:v>
                </c:pt>
                <c:pt idx="1224">
                  <c:v>205.81228637695313</c:v>
                </c:pt>
                <c:pt idx="1225">
                  <c:v>205.96864318847656</c:v>
                </c:pt>
                <c:pt idx="1226">
                  <c:v>206.14787292480469</c:v>
                </c:pt>
                <c:pt idx="1227">
                  <c:v>206.30543518066406</c:v>
                </c:pt>
                <c:pt idx="1228">
                  <c:v>206.48341369628906</c:v>
                </c:pt>
                <c:pt idx="1229">
                  <c:v>206.64247131347656</c:v>
                </c:pt>
                <c:pt idx="1230">
                  <c:v>206.81723022460938</c:v>
                </c:pt>
                <c:pt idx="1231">
                  <c:v>206.97840881347656</c:v>
                </c:pt>
                <c:pt idx="1232">
                  <c:v>207.15463256835938</c:v>
                </c:pt>
                <c:pt idx="1233">
                  <c:v>207.32795715332031</c:v>
                </c:pt>
                <c:pt idx="1234">
                  <c:v>207.48875427246094</c:v>
                </c:pt>
                <c:pt idx="1235">
                  <c:v>207.64984130859375</c:v>
                </c:pt>
                <c:pt idx="1236">
                  <c:v>207.82620239257813</c:v>
                </c:pt>
                <c:pt idx="1237">
                  <c:v>207.9998779296875</c:v>
                </c:pt>
                <c:pt idx="1238">
                  <c:v>208.16058349609375</c:v>
                </c:pt>
                <c:pt idx="1239">
                  <c:v>208.3365478515625</c:v>
                </c:pt>
                <c:pt idx="1240">
                  <c:v>208.49459838867188</c:v>
                </c:pt>
                <c:pt idx="1241">
                  <c:v>208.67178344726563</c:v>
                </c:pt>
                <c:pt idx="1242">
                  <c:v>208.83139038085938</c:v>
                </c:pt>
                <c:pt idx="1243">
                  <c:v>209.00831604003906</c:v>
                </c:pt>
                <c:pt idx="1244">
                  <c:v>209.16636657714844</c:v>
                </c:pt>
                <c:pt idx="1245">
                  <c:v>209.34347534179688</c:v>
                </c:pt>
                <c:pt idx="1246">
                  <c:v>209.50291442871094</c:v>
                </c:pt>
                <c:pt idx="1247">
                  <c:v>209.67955017089844</c:v>
                </c:pt>
                <c:pt idx="1248">
                  <c:v>209.83964538574219</c:v>
                </c:pt>
                <c:pt idx="1249">
                  <c:v>210.016357421875</c:v>
                </c:pt>
                <c:pt idx="1250">
                  <c:v>210.17463684082031</c:v>
                </c:pt>
                <c:pt idx="1251">
                  <c:v>210.35337829589844</c:v>
                </c:pt>
                <c:pt idx="1252">
                  <c:v>210.51290893554688</c:v>
                </c:pt>
                <c:pt idx="1253">
                  <c:v>210.6893310546875</c:v>
                </c:pt>
                <c:pt idx="1254">
                  <c:v>210.84603881835938</c:v>
                </c:pt>
                <c:pt idx="1255">
                  <c:v>211.02285766601563</c:v>
                </c:pt>
                <c:pt idx="1256">
                  <c:v>211.18385314941406</c:v>
                </c:pt>
                <c:pt idx="1257">
                  <c:v>211.36077880859375</c:v>
                </c:pt>
                <c:pt idx="1258">
                  <c:v>211.51948547363281</c:v>
                </c:pt>
                <c:pt idx="1259">
                  <c:v>211.69451904296875</c:v>
                </c:pt>
                <c:pt idx="1260">
                  <c:v>211.85540771484375</c:v>
                </c:pt>
                <c:pt idx="1261">
                  <c:v>212.02842712402344</c:v>
                </c:pt>
                <c:pt idx="1262">
                  <c:v>212.18927001953125</c:v>
                </c:pt>
                <c:pt idx="1263">
                  <c:v>212.36610412597656</c:v>
                </c:pt>
                <c:pt idx="1264">
                  <c:v>212.52323913574219</c:v>
                </c:pt>
                <c:pt idx="1265">
                  <c:v>212.70045471191406</c:v>
                </c:pt>
                <c:pt idx="1266">
                  <c:v>212.861083984375</c:v>
                </c:pt>
                <c:pt idx="1267">
                  <c:v>213.03787231445313</c:v>
                </c:pt>
                <c:pt idx="1268">
                  <c:v>213.19517517089844</c:v>
                </c:pt>
                <c:pt idx="1269">
                  <c:v>213.37217712402344</c:v>
                </c:pt>
                <c:pt idx="1270">
                  <c:v>213.53184509277344</c:v>
                </c:pt>
                <c:pt idx="1271">
                  <c:v>213.7088623046875</c:v>
                </c:pt>
                <c:pt idx="1272">
                  <c:v>213.86708068847656</c:v>
                </c:pt>
                <c:pt idx="1273">
                  <c:v>214.0452880859375</c:v>
                </c:pt>
                <c:pt idx="1274">
                  <c:v>214.20362854003906</c:v>
                </c:pt>
                <c:pt idx="1275">
                  <c:v>214.38008117675781</c:v>
                </c:pt>
                <c:pt idx="1276">
                  <c:v>214.53877258300781</c:v>
                </c:pt>
                <c:pt idx="1277">
                  <c:v>214.718505859375</c:v>
                </c:pt>
                <c:pt idx="1278">
                  <c:v>214.87486267089844</c:v>
                </c:pt>
                <c:pt idx="1279">
                  <c:v>215.05410766601563</c:v>
                </c:pt>
                <c:pt idx="1280">
                  <c:v>215.21165466308594</c:v>
                </c:pt>
                <c:pt idx="1281">
                  <c:v>215.38963317871094</c:v>
                </c:pt>
                <c:pt idx="1282">
                  <c:v>215.54869079589844</c:v>
                </c:pt>
                <c:pt idx="1283">
                  <c:v>215.72346496582031</c:v>
                </c:pt>
                <c:pt idx="1284">
                  <c:v>215.8846435546875</c:v>
                </c:pt>
                <c:pt idx="1285">
                  <c:v>216.0498046875</c:v>
                </c:pt>
                <c:pt idx="1286">
                  <c:v>216.22084045410156</c:v>
                </c:pt>
                <c:pt idx="1287">
                  <c:v>216.38923645019531</c:v>
                </c:pt>
                <c:pt idx="1288">
                  <c:v>216.56196594238281</c:v>
                </c:pt>
                <c:pt idx="1289">
                  <c:v>216.72048950195313</c:v>
                </c:pt>
                <c:pt idx="1290">
                  <c:v>216.89816284179688</c:v>
                </c:pt>
                <c:pt idx="1291">
                  <c:v>217.05645751953125</c:v>
                </c:pt>
                <c:pt idx="1292">
                  <c:v>217.23187255859375</c:v>
                </c:pt>
                <c:pt idx="1293">
                  <c:v>217.41152954101563</c:v>
                </c:pt>
                <c:pt idx="1294">
                  <c:v>217.56495666503906</c:v>
                </c:pt>
                <c:pt idx="1295">
                  <c:v>217.74638366699219</c:v>
                </c:pt>
                <c:pt idx="1296">
                  <c:v>217.90373229980469</c:v>
                </c:pt>
                <c:pt idx="1297">
                  <c:v>218.067138671875</c:v>
                </c:pt>
                <c:pt idx="1298">
                  <c:v>218.23637390136719</c:v>
                </c:pt>
                <c:pt idx="1299">
                  <c:v>218.41386413574219</c:v>
                </c:pt>
                <c:pt idx="1300">
                  <c:v>218.56863403320313</c:v>
                </c:pt>
                <c:pt idx="1301">
                  <c:v>218.74809265136719</c:v>
                </c:pt>
                <c:pt idx="1302">
                  <c:v>218.90425109863281</c:v>
                </c:pt>
                <c:pt idx="1303">
                  <c:v>219.07705688476563</c:v>
                </c:pt>
                <c:pt idx="1304">
                  <c:v>219.25656127929688</c:v>
                </c:pt>
                <c:pt idx="1305">
                  <c:v>219.41183471679688</c:v>
                </c:pt>
                <c:pt idx="1306">
                  <c:v>219.587158203125</c:v>
                </c:pt>
                <c:pt idx="1307">
                  <c:v>219.74696350097656</c:v>
                </c:pt>
                <c:pt idx="1308">
                  <c:v>219.92083740234375</c:v>
                </c:pt>
                <c:pt idx="1309">
                  <c:v>220.09919738769531</c:v>
                </c:pt>
                <c:pt idx="1310">
                  <c:v>220.25634765625</c:v>
                </c:pt>
                <c:pt idx="1311">
                  <c:v>220.41693115234375</c:v>
                </c:pt>
                <c:pt idx="1312">
                  <c:v>220.59339904785156</c:v>
                </c:pt>
                <c:pt idx="1313">
                  <c:v>220.75285339355469</c:v>
                </c:pt>
                <c:pt idx="1314">
                  <c:v>220.92941284179688</c:v>
                </c:pt>
                <c:pt idx="1315">
                  <c:v>221.10585021972656</c:v>
                </c:pt>
                <c:pt idx="1316">
                  <c:v>221.26542663574219</c:v>
                </c:pt>
                <c:pt idx="1317">
                  <c:v>221.44168090820313</c:v>
                </c:pt>
                <c:pt idx="1318">
                  <c:v>221.59844970703125</c:v>
                </c:pt>
                <c:pt idx="1319">
                  <c:v>221.76008605957031</c:v>
                </c:pt>
                <c:pt idx="1320">
                  <c:v>221.93632507324219</c:v>
                </c:pt>
                <c:pt idx="1321">
                  <c:v>222.112548828125</c:v>
                </c:pt>
                <c:pt idx="1322">
                  <c:v>222.26986694335938</c:v>
                </c:pt>
                <c:pt idx="1323">
                  <c:v>222.44659423828125</c:v>
                </c:pt>
                <c:pt idx="1324">
                  <c:v>222.60762023925781</c:v>
                </c:pt>
                <c:pt idx="1325">
                  <c:v>222.78392028808594</c:v>
                </c:pt>
                <c:pt idx="1326">
                  <c:v>222.94134521484375</c:v>
                </c:pt>
                <c:pt idx="1327">
                  <c:v>223.11831665039063</c:v>
                </c:pt>
                <c:pt idx="1328">
                  <c:v>223.27520751953125</c:v>
                </c:pt>
                <c:pt idx="1329">
                  <c:v>223.45234680175781</c:v>
                </c:pt>
                <c:pt idx="1330">
                  <c:v>223.61293029785156</c:v>
                </c:pt>
                <c:pt idx="1331">
                  <c:v>223.78913879394531</c:v>
                </c:pt>
                <c:pt idx="1332">
                  <c:v>223.94725036621094</c:v>
                </c:pt>
                <c:pt idx="1333">
                  <c:v>224.12408447265625</c:v>
                </c:pt>
                <c:pt idx="1334">
                  <c:v>224.28462219238281</c:v>
                </c:pt>
                <c:pt idx="1335">
                  <c:v>224.46060180664063</c:v>
                </c:pt>
                <c:pt idx="1336">
                  <c:v>224.61892700195313</c:v>
                </c:pt>
                <c:pt idx="1337">
                  <c:v>224.79734802246094</c:v>
                </c:pt>
                <c:pt idx="1338">
                  <c:v>224.95564270019531</c:v>
                </c:pt>
                <c:pt idx="1339">
                  <c:v>225.13235473632813</c:v>
                </c:pt>
                <c:pt idx="1340">
                  <c:v>225.29205322265625</c:v>
                </c:pt>
                <c:pt idx="1341">
                  <c:v>225.4705810546875</c:v>
                </c:pt>
                <c:pt idx="1342">
                  <c:v>225.62684631347656</c:v>
                </c:pt>
                <c:pt idx="1343">
                  <c:v>225.8037109375</c:v>
                </c:pt>
                <c:pt idx="1344">
                  <c:v>225.96525573730469</c:v>
                </c:pt>
                <c:pt idx="1345">
                  <c:v>226.14154052734375</c:v>
                </c:pt>
                <c:pt idx="1346">
                  <c:v>226.30085754394531</c:v>
                </c:pt>
                <c:pt idx="1347">
                  <c:v>226.4771728515625</c:v>
                </c:pt>
                <c:pt idx="1348">
                  <c:v>226.63638305664063</c:v>
                </c:pt>
                <c:pt idx="1349">
                  <c:v>226.81306457519531</c:v>
                </c:pt>
                <c:pt idx="1350">
                  <c:v>226.97018432617188</c:v>
                </c:pt>
                <c:pt idx="1351">
                  <c:v>227.14692687988281</c:v>
                </c:pt>
                <c:pt idx="1352">
                  <c:v>227.30758666992188</c:v>
                </c:pt>
                <c:pt idx="1353">
                  <c:v>227.48089599609375</c:v>
                </c:pt>
                <c:pt idx="1354">
                  <c:v>227.64169311523438</c:v>
                </c:pt>
                <c:pt idx="1355">
                  <c:v>227.81875610351563</c:v>
                </c:pt>
                <c:pt idx="1356">
                  <c:v>227.97917175292969</c:v>
                </c:pt>
                <c:pt idx="1357">
                  <c:v>228.15284729003906</c:v>
                </c:pt>
                <c:pt idx="1358">
                  <c:v>228.31353759765625</c:v>
                </c:pt>
                <c:pt idx="1359">
                  <c:v>228.489501953125</c:v>
                </c:pt>
                <c:pt idx="1360">
                  <c:v>228.66650390625</c:v>
                </c:pt>
                <c:pt idx="1361">
                  <c:v>228.82472229003906</c:v>
                </c:pt>
                <c:pt idx="1362">
                  <c:v>228.98432922363281</c:v>
                </c:pt>
                <c:pt idx="1363">
                  <c:v>229.16127014160156</c:v>
                </c:pt>
                <c:pt idx="1364">
                  <c:v>229.33772277832031</c:v>
                </c:pt>
                <c:pt idx="1365">
                  <c:v>229.49642944335938</c:v>
                </c:pt>
                <c:pt idx="1366">
                  <c:v>229.67613220214844</c:v>
                </c:pt>
                <c:pt idx="1367">
                  <c:v>229.83250427246094</c:v>
                </c:pt>
                <c:pt idx="1368">
                  <c:v>229.99258422851563</c:v>
                </c:pt>
                <c:pt idx="1369">
                  <c:v>230.16929626464844</c:v>
                </c:pt>
                <c:pt idx="1370">
                  <c:v>230.34727478027344</c:v>
                </c:pt>
                <c:pt idx="1371">
                  <c:v>230.50633239746094</c:v>
                </c:pt>
                <c:pt idx="1372">
                  <c:v>230.66586303710938</c:v>
                </c:pt>
                <c:pt idx="1373">
                  <c:v>230.84226989746094</c:v>
                </c:pt>
                <c:pt idx="1374">
                  <c:v>231.01849365234375</c:v>
                </c:pt>
                <c:pt idx="1375">
                  <c:v>231.17581176757813</c:v>
                </c:pt>
                <c:pt idx="1376">
                  <c:v>231.3367919921875</c:v>
                </c:pt>
                <c:pt idx="1377">
                  <c:v>231.51370239257813</c:v>
                </c:pt>
                <c:pt idx="1378">
                  <c:v>231.67242431640625</c:v>
                </c:pt>
                <c:pt idx="1379">
                  <c:v>231.84744262695313</c:v>
                </c:pt>
                <c:pt idx="1380">
                  <c:v>232.00834655761719</c:v>
                </c:pt>
                <c:pt idx="1381">
                  <c:v>232.18136596679688</c:v>
                </c:pt>
                <c:pt idx="1382">
                  <c:v>232.35845947265625</c:v>
                </c:pt>
                <c:pt idx="1383">
                  <c:v>232.51904296875</c:v>
                </c:pt>
                <c:pt idx="1384">
                  <c:v>232.69525146484375</c:v>
                </c:pt>
                <c:pt idx="1385">
                  <c:v>232.8533935546875</c:v>
                </c:pt>
                <c:pt idx="1386">
                  <c:v>233.03022766113281</c:v>
                </c:pt>
                <c:pt idx="1387">
                  <c:v>233.1907958984375</c:v>
                </c:pt>
                <c:pt idx="1388">
                  <c:v>233.36676025390625</c:v>
                </c:pt>
                <c:pt idx="1389">
                  <c:v>233.52510070800781</c:v>
                </c:pt>
                <c:pt idx="1390">
                  <c:v>233.70350646972656</c:v>
                </c:pt>
                <c:pt idx="1391">
                  <c:v>233.86178588867188</c:v>
                </c:pt>
                <c:pt idx="1392">
                  <c:v>234.03849792480469</c:v>
                </c:pt>
                <c:pt idx="1393">
                  <c:v>234.19821166992188</c:v>
                </c:pt>
                <c:pt idx="1394">
                  <c:v>234.37677001953125</c:v>
                </c:pt>
                <c:pt idx="1395">
                  <c:v>234.53302001953125</c:v>
                </c:pt>
                <c:pt idx="1396">
                  <c:v>234.70989990234375</c:v>
                </c:pt>
                <c:pt idx="1397">
                  <c:v>234.87142944335938</c:v>
                </c:pt>
                <c:pt idx="1398">
                  <c:v>235.04771423339844</c:v>
                </c:pt>
                <c:pt idx="1399">
                  <c:v>235.20703125</c:v>
                </c:pt>
                <c:pt idx="1400">
                  <c:v>235.38334655761719</c:v>
                </c:pt>
                <c:pt idx="1401">
                  <c:v>235.54255676269531</c:v>
                </c:pt>
                <c:pt idx="1402">
                  <c:v>235.71925354003906</c:v>
                </c:pt>
                <c:pt idx="1403">
                  <c:v>235.87638854980469</c:v>
                </c:pt>
                <c:pt idx="1404">
                  <c:v>236.05311584472656</c:v>
                </c:pt>
                <c:pt idx="1405">
                  <c:v>236.21377563476563</c:v>
                </c:pt>
                <c:pt idx="1406">
                  <c:v>236.38710021972656</c:v>
                </c:pt>
                <c:pt idx="1407">
                  <c:v>236.54789733886719</c:v>
                </c:pt>
                <c:pt idx="1408">
                  <c:v>236.72494506835938</c:v>
                </c:pt>
                <c:pt idx="1409">
                  <c:v>236.88536071777344</c:v>
                </c:pt>
                <c:pt idx="1410">
                  <c:v>237.05903625488281</c:v>
                </c:pt>
                <c:pt idx="1411">
                  <c:v>237.21974182128906</c:v>
                </c:pt>
                <c:pt idx="1412">
                  <c:v>237.39570617675781</c:v>
                </c:pt>
                <c:pt idx="1413">
                  <c:v>237.55375671386719</c:v>
                </c:pt>
                <c:pt idx="1414">
                  <c:v>237.73094177246094</c:v>
                </c:pt>
                <c:pt idx="1415">
                  <c:v>237.89054870605469</c:v>
                </c:pt>
                <c:pt idx="1416">
                  <c:v>238.06748962402344</c:v>
                </c:pt>
                <c:pt idx="1417">
                  <c:v>238.22552490234375</c:v>
                </c:pt>
                <c:pt idx="1418">
                  <c:v>238.40263366699219</c:v>
                </c:pt>
                <c:pt idx="1419">
                  <c:v>238.56207275390625</c:v>
                </c:pt>
                <c:pt idx="1420">
                  <c:v>238.73870849609375</c:v>
                </c:pt>
                <c:pt idx="1421">
                  <c:v>238.8988037109375</c:v>
                </c:pt>
                <c:pt idx="1422">
                  <c:v>239.07551574707031</c:v>
                </c:pt>
                <c:pt idx="1423">
                  <c:v>239.23381042480469</c:v>
                </c:pt>
                <c:pt idx="1424">
                  <c:v>239.41255187988281</c:v>
                </c:pt>
                <c:pt idx="1425">
                  <c:v>239.57208251953125</c:v>
                </c:pt>
                <c:pt idx="1426">
                  <c:v>239.74850463867188</c:v>
                </c:pt>
                <c:pt idx="1427">
                  <c:v>239.90521240234375</c:v>
                </c:pt>
                <c:pt idx="1428">
                  <c:v>240.07466125488281</c:v>
                </c:pt>
                <c:pt idx="1429">
                  <c:v>240.24794006347656</c:v>
                </c:pt>
                <c:pt idx="1430">
                  <c:v>240.41799926757813</c:v>
                </c:pt>
                <c:pt idx="1431">
                  <c:v>240.59146118164063</c:v>
                </c:pt>
                <c:pt idx="1432">
                  <c:v>240.74989318847656</c:v>
                </c:pt>
                <c:pt idx="1433">
                  <c:v>240.92652893066406</c:v>
                </c:pt>
                <c:pt idx="1434">
                  <c:v>241.08024597167969</c:v>
                </c:pt>
                <c:pt idx="1435">
                  <c:v>241.25691223144531</c:v>
                </c:pt>
                <c:pt idx="1436">
                  <c:v>241.43345642089844</c:v>
                </c:pt>
                <c:pt idx="1437">
                  <c:v>241.58790588378906</c:v>
                </c:pt>
                <c:pt idx="1438">
                  <c:v>241.76632690429688</c:v>
                </c:pt>
                <c:pt idx="1439">
                  <c:v>241.92584228515625</c:v>
                </c:pt>
                <c:pt idx="1440">
                  <c:v>242.0897216796875</c:v>
                </c:pt>
                <c:pt idx="1441">
                  <c:v>242.26618957519531</c:v>
                </c:pt>
                <c:pt idx="1442">
                  <c:v>242.44247436523438</c:v>
                </c:pt>
                <c:pt idx="1443">
                  <c:v>242.59614562988281</c:v>
                </c:pt>
                <c:pt idx="1444">
                  <c:v>242.769287109375</c:v>
                </c:pt>
                <c:pt idx="1445">
                  <c:v>242.94734191894531</c:v>
                </c:pt>
                <c:pt idx="1446">
                  <c:v>243.10334777832031</c:v>
                </c:pt>
                <c:pt idx="1447">
                  <c:v>243.2774658203125</c:v>
                </c:pt>
                <c:pt idx="1448">
                  <c:v>243.43772888183594</c:v>
                </c:pt>
                <c:pt idx="1449">
                  <c:v>243.61042785644531</c:v>
                </c:pt>
                <c:pt idx="1450">
                  <c:v>243.76908874511719</c:v>
                </c:pt>
                <c:pt idx="1451">
                  <c:v>243.94572448730469</c:v>
                </c:pt>
                <c:pt idx="1452">
                  <c:v>244.12139892578125</c:v>
                </c:pt>
                <c:pt idx="1453">
                  <c:v>244.28114318847656</c:v>
                </c:pt>
                <c:pt idx="1454">
                  <c:v>244.44003295898438</c:v>
                </c:pt>
                <c:pt idx="1455">
                  <c:v>244.61552429199219</c:v>
                </c:pt>
                <c:pt idx="1456">
                  <c:v>244.7938232421875</c:v>
                </c:pt>
                <c:pt idx="1457">
                  <c:v>244.9532470703125</c:v>
                </c:pt>
                <c:pt idx="1458">
                  <c:v>245.1295166015625</c:v>
                </c:pt>
                <c:pt idx="1459">
                  <c:v>245.28858947753906</c:v>
                </c:pt>
                <c:pt idx="1460">
                  <c:v>245.44822692871094</c:v>
                </c:pt>
                <c:pt idx="1461">
                  <c:v>245.62449645996094</c:v>
                </c:pt>
                <c:pt idx="1462">
                  <c:v>245.80068969726563</c:v>
                </c:pt>
                <c:pt idx="1463">
                  <c:v>245.95794677734375</c:v>
                </c:pt>
                <c:pt idx="1464">
                  <c:v>246.13473510742188</c:v>
                </c:pt>
                <c:pt idx="1465">
                  <c:v>246.29585266113281</c:v>
                </c:pt>
                <c:pt idx="1466">
                  <c:v>246.47216796875</c:v>
                </c:pt>
                <c:pt idx="1467">
                  <c:v>246.62956237792969</c:v>
                </c:pt>
                <c:pt idx="1468">
                  <c:v>246.80653381347656</c:v>
                </c:pt>
                <c:pt idx="1469">
                  <c:v>246.96343994140625</c:v>
                </c:pt>
                <c:pt idx="1470">
                  <c:v>247.14054870605469</c:v>
                </c:pt>
                <c:pt idx="1471">
                  <c:v>247.30113220214844</c:v>
                </c:pt>
                <c:pt idx="1472">
                  <c:v>247.47734069824219</c:v>
                </c:pt>
                <c:pt idx="1473">
                  <c:v>247.63546752929688</c:v>
                </c:pt>
                <c:pt idx="1474">
                  <c:v>247.81230163574219</c:v>
                </c:pt>
                <c:pt idx="1475">
                  <c:v>247.97288513183594</c:v>
                </c:pt>
                <c:pt idx="1476">
                  <c:v>248.14884948730469</c:v>
                </c:pt>
                <c:pt idx="1477">
                  <c:v>248.30718994140625</c:v>
                </c:pt>
                <c:pt idx="1478">
                  <c:v>248.48558044433594</c:v>
                </c:pt>
                <c:pt idx="1479">
                  <c:v>248.64385986328125</c:v>
                </c:pt>
                <c:pt idx="1480">
                  <c:v>248.82057189941406</c:v>
                </c:pt>
                <c:pt idx="1481">
                  <c:v>248.98028564453125</c:v>
                </c:pt>
                <c:pt idx="1482">
                  <c:v>249.15884399414063</c:v>
                </c:pt>
                <c:pt idx="1483">
                  <c:v>249.31507873535156</c:v>
                </c:pt>
                <c:pt idx="1484">
                  <c:v>249.49195861816406</c:v>
                </c:pt>
                <c:pt idx="1485">
                  <c:v>249.65348815917969</c:v>
                </c:pt>
                <c:pt idx="1486">
                  <c:v>249.82977294921875</c:v>
                </c:pt>
                <c:pt idx="1487">
                  <c:v>249.98908996582031</c:v>
                </c:pt>
                <c:pt idx="1488">
                  <c:v>250.1654052734375</c:v>
                </c:pt>
                <c:pt idx="1489">
                  <c:v>250.32461547851563</c:v>
                </c:pt>
                <c:pt idx="1490">
                  <c:v>250.50131225585938</c:v>
                </c:pt>
                <c:pt idx="1491">
                  <c:v>250.65843200683594</c:v>
                </c:pt>
                <c:pt idx="1492">
                  <c:v>250.83515930175781</c:v>
                </c:pt>
                <c:pt idx="1493">
                  <c:v>250.99581909179688</c:v>
                </c:pt>
                <c:pt idx="1494">
                  <c:v>251.16914367675781</c:v>
                </c:pt>
                <c:pt idx="1495">
                  <c:v>251.32994079589844</c:v>
                </c:pt>
                <c:pt idx="1496">
                  <c:v>251.50698852539063</c:v>
                </c:pt>
                <c:pt idx="1497">
                  <c:v>251.66738891601563</c:v>
                </c:pt>
                <c:pt idx="1498">
                  <c:v>251.841064453125</c:v>
                </c:pt>
                <c:pt idx="1499">
                  <c:v>252.00177001953125</c:v>
                </c:pt>
                <c:pt idx="1500">
                  <c:v>252.177734375</c:v>
                </c:pt>
                <c:pt idx="1501">
                  <c:v>252.35475158691406</c:v>
                </c:pt>
                <c:pt idx="1502">
                  <c:v>252.51296997070313</c:v>
                </c:pt>
                <c:pt idx="1503">
                  <c:v>252.67257690429688</c:v>
                </c:pt>
                <c:pt idx="1504">
                  <c:v>252.84950256347656</c:v>
                </c:pt>
                <c:pt idx="1505">
                  <c:v>253.02597045898438</c:v>
                </c:pt>
                <c:pt idx="1506">
                  <c:v>253.18466186523438</c:v>
                </c:pt>
                <c:pt idx="1507">
                  <c:v>253.34408569335938</c:v>
                </c:pt>
                <c:pt idx="1508">
                  <c:v>253.52073669433594</c:v>
                </c:pt>
                <c:pt idx="1509">
                  <c:v>253.68081665039063</c:v>
                </c:pt>
                <c:pt idx="1510">
                  <c:v>253.85752868652344</c:v>
                </c:pt>
                <c:pt idx="1511">
                  <c:v>254.03550720214844</c:v>
                </c:pt>
                <c:pt idx="1512">
                  <c:v>254.19456481933594</c:v>
                </c:pt>
                <c:pt idx="1513">
                  <c:v>254.35409545898438</c:v>
                </c:pt>
                <c:pt idx="1514">
                  <c:v>254.53050231933594</c:v>
                </c:pt>
                <c:pt idx="1515">
                  <c:v>254.70672607421875</c:v>
                </c:pt>
                <c:pt idx="1516">
                  <c:v>254.86404418945313</c:v>
                </c:pt>
                <c:pt idx="1517">
                  <c:v>255.0250244140625</c:v>
                </c:pt>
                <c:pt idx="1518">
                  <c:v>255.20193481445313</c:v>
                </c:pt>
                <c:pt idx="1519">
                  <c:v>255.36065673828125</c:v>
                </c:pt>
                <c:pt idx="1520">
                  <c:v>255.53569030761719</c:v>
                </c:pt>
                <c:pt idx="1521">
                  <c:v>255.69657897949219</c:v>
                </c:pt>
                <c:pt idx="1522">
                  <c:v>255.86959838867188</c:v>
                </c:pt>
                <c:pt idx="1523">
                  <c:v>256.04669189453125</c:v>
                </c:pt>
                <c:pt idx="1524">
                  <c:v>256.207275390625</c:v>
                </c:pt>
                <c:pt idx="1525">
                  <c:v>256.38348388671875</c:v>
                </c:pt>
                <c:pt idx="1526">
                  <c:v>256.5416259765625</c:v>
                </c:pt>
                <c:pt idx="1527">
                  <c:v>256.71844482421875</c:v>
                </c:pt>
                <c:pt idx="1528">
                  <c:v>256.8790283203125</c:v>
                </c:pt>
                <c:pt idx="1529">
                  <c:v>257.05499267578125</c:v>
                </c:pt>
                <c:pt idx="1530">
                  <c:v>257.21334838867188</c:v>
                </c:pt>
                <c:pt idx="1531">
                  <c:v>257.3917236328125</c:v>
                </c:pt>
                <c:pt idx="1532">
                  <c:v>257.55001831054688</c:v>
                </c:pt>
                <c:pt idx="1533">
                  <c:v>257.72674560546875</c:v>
                </c:pt>
                <c:pt idx="1534">
                  <c:v>257.88644409179688</c:v>
                </c:pt>
                <c:pt idx="1535">
                  <c:v>258.06500244140625</c:v>
                </c:pt>
                <c:pt idx="1536">
                  <c:v>258.22125244140625</c:v>
                </c:pt>
                <c:pt idx="1537">
                  <c:v>258.39813232421875</c:v>
                </c:pt>
                <c:pt idx="1538">
                  <c:v>258.55966186523438</c:v>
                </c:pt>
                <c:pt idx="1539">
                  <c:v>258.7359619140625</c:v>
                </c:pt>
                <c:pt idx="1540">
                  <c:v>258.895263671875</c:v>
                </c:pt>
                <c:pt idx="1541">
                  <c:v>259.07159423828125</c:v>
                </c:pt>
                <c:pt idx="1542">
                  <c:v>259.23080444335938</c:v>
                </c:pt>
                <c:pt idx="1543">
                  <c:v>259.40750122070313</c:v>
                </c:pt>
                <c:pt idx="1544">
                  <c:v>259.56460571289063</c:v>
                </c:pt>
                <c:pt idx="1545">
                  <c:v>259.74136352539063</c:v>
                </c:pt>
                <c:pt idx="1546">
                  <c:v>259.90200805664063</c:v>
                </c:pt>
                <c:pt idx="1547">
                  <c:v>260.07534790039063</c:v>
                </c:pt>
                <c:pt idx="1548">
                  <c:v>260.23614501953125</c:v>
                </c:pt>
                <c:pt idx="1549">
                  <c:v>260.41317749023438</c:v>
                </c:pt>
                <c:pt idx="1550">
                  <c:v>260.57357788085938</c:v>
                </c:pt>
                <c:pt idx="1551">
                  <c:v>260.74725341796875</c:v>
                </c:pt>
                <c:pt idx="1552">
                  <c:v>260.90798950195313</c:v>
                </c:pt>
                <c:pt idx="1553">
                  <c:v>261.08395385742188</c:v>
                </c:pt>
                <c:pt idx="1554">
                  <c:v>261.24197387695313</c:v>
                </c:pt>
                <c:pt idx="1555">
                  <c:v>261.419189453125</c:v>
                </c:pt>
                <c:pt idx="1556">
                  <c:v>261.57879638671875</c:v>
                </c:pt>
                <c:pt idx="1557">
                  <c:v>261.75570678710938</c:v>
                </c:pt>
                <c:pt idx="1558">
                  <c:v>261.91375732421875</c:v>
                </c:pt>
                <c:pt idx="1559">
                  <c:v>262.09088134765625</c:v>
                </c:pt>
                <c:pt idx="1560">
                  <c:v>262.25030517578125</c:v>
                </c:pt>
                <c:pt idx="1561">
                  <c:v>262.42694091796875</c:v>
                </c:pt>
                <c:pt idx="1562">
                  <c:v>262.5870361328125</c:v>
                </c:pt>
                <c:pt idx="1563">
                  <c:v>262.76376342773438</c:v>
                </c:pt>
                <c:pt idx="1564">
                  <c:v>262.92202758789063</c:v>
                </c:pt>
                <c:pt idx="1565">
                  <c:v>263.10079956054688</c:v>
                </c:pt>
                <c:pt idx="1566">
                  <c:v>263.26031494140625</c:v>
                </c:pt>
                <c:pt idx="1567">
                  <c:v>263.43673706054688</c:v>
                </c:pt>
                <c:pt idx="1568">
                  <c:v>263.59344482421875</c:v>
                </c:pt>
                <c:pt idx="1569">
                  <c:v>263.770263671875</c:v>
                </c:pt>
                <c:pt idx="1570">
                  <c:v>263.9312744140625</c:v>
                </c:pt>
                <c:pt idx="1571">
                  <c:v>264.10885620117188</c:v>
                </c:pt>
                <c:pt idx="1572">
                  <c:v>264.2767333984375</c:v>
                </c:pt>
                <c:pt idx="1573">
                  <c:v>264.44668579101563</c:v>
                </c:pt>
                <c:pt idx="1574">
                  <c:v>264.60336303710938</c:v>
                </c:pt>
                <c:pt idx="1575">
                  <c:v>264.77951049804688</c:v>
                </c:pt>
                <c:pt idx="1576">
                  <c:v>264.93887329101563</c:v>
                </c:pt>
                <c:pt idx="1577">
                  <c:v>265.10952758789063</c:v>
                </c:pt>
                <c:pt idx="1578">
                  <c:v>265.27294921875</c:v>
                </c:pt>
                <c:pt idx="1579">
                  <c:v>265.44723510742188</c:v>
                </c:pt>
                <c:pt idx="1580">
                  <c:v>265.61251831054688</c:v>
                </c:pt>
                <c:pt idx="1581">
                  <c:v>265.78643798828125</c:v>
                </c:pt>
                <c:pt idx="1582">
                  <c:v>265.9522705078125</c:v>
                </c:pt>
                <c:pt idx="1583">
                  <c:v>266.1162109375</c:v>
                </c:pt>
                <c:pt idx="1584">
                  <c:v>266.2918701171875</c:v>
                </c:pt>
                <c:pt idx="1585">
                  <c:v>266.44891357421875</c:v>
                </c:pt>
                <c:pt idx="1586">
                  <c:v>266.62203979492188</c:v>
                </c:pt>
                <c:pt idx="1587">
                  <c:v>266.79812622070313</c:v>
                </c:pt>
                <c:pt idx="1588">
                  <c:v>266.95535278320313</c:v>
                </c:pt>
                <c:pt idx="1589">
                  <c:v>267.12985229492188</c:v>
                </c:pt>
                <c:pt idx="1590">
                  <c:v>267.28924560546875</c:v>
                </c:pt>
                <c:pt idx="1591">
                  <c:v>267.46151733398438</c:v>
                </c:pt>
                <c:pt idx="1592">
                  <c:v>267.64016723632813</c:v>
                </c:pt>
                <c:pt idx="1593">
                  <c:v>267.79742431640625</c:v>
                </c:pt>
                <c:pt idx="1594">
                  <c:v>267.97280883789063</c:v>
                </c:pt>
                <c:pt idx="1595">
                  <c:v>268.13470458984375</c:v>
                </c:pt>
                <c:pt idx="1596">
                  <c:v>268.31097412109375</c:v>
                </c:pt>
                <c:pt idx="1597">
                  <c:v>268.46841430664063</c:v>
                </c:pt>
                <c:pt idx="1598">
                  <c:v>268.64547729492188</c:v>
                </c:pt>
                <c:pt idx="1599">
                  <c:v>268.80413818359375</c:v>
                </c:pt>
                <c:pt idx="1600">
                  <c:v>268.9788818359375</c:v>
                </c:pt>
                <c:pt idx="1601">
                  <c:v>269.13983154296875</c:v>
                </c:pt>
                <c:pt idx="1602">
                  <c:v>269.31637573242188</c:v>
                </c:pt>
                <c:pt idx="1603">
                  <c:v>269.47348022460938</c:v>
                </c:pt>
                <c:pt idx="1604">
                  <c:v>269.6502685546875</c:v>
                </c:pt>
                <c:pt idx="1605">
                  <c:v>269.81094360351563</c:v>
                </c:pt>
                <c:pt idx="1606">
                  <c:v>269.98403930664063</c:v>
                </c:pt>
                <c:pt idx="1607">
                  <c:v>270.14498901367188</c:v>
                </c:pt>
                <c:pt idx="1608">
                  <c:v>270.32211303710938</c:v>
                </c:pt>
                <c:pt idx="1609">
                  <c:v>270.48257446289063</c:v>
                </c:pt>
                <c:pt idx="1610">
                  <c:v>270.65625</c:v>
                </c:pt>
                <c:pt idx="1611">
                  <c:v>270.81686401367188</c:v>
                </c:pt>
                <c:pt idx="1612">
                  <c:v>270.99285888671875</c:v>
                </c:pt>
                <c:pt idx="1613">
                  <c:v>271.1697998046875</c:v>
                </c:pt>
                <c:pt idx="1614">
                  <c:v>271.32797241210938</c:v>
                </c:pt>
                <c:pt idx="1615">
                  <c:v>271.5062255859375</c:v>
                </c:pt>
                <c:pt idx="1616">
                  <c:v>271.66461181640625</c:v>
                </c:pt>
                <c:pt idx="1617">
                  <c:v>271.84103393554688</c:v>
                </c:pt>
                <c:pt idx="1618">
                  <c:v>271.99978637695313</c:v>
                </c:pt>
                <c:pt idx="1619">
                  <c:v>272.179443359375</c:v>
                </c:pt>
                <c:pt idx="1620">
                  <c:v>272.33587646484375</c:v>
                </c:pt>
                <c:pt idx="1621">
                  <c:v>272.5150146484375</c:v>
                </c:pt>
                <c:pt idx="1622">
                  <c:v>272.672607421875</c:v>
                </c:pt>
                <c:pt idx="1623">
                  <c:v>272.8505859375</c:v>
                </c:pt>
                <c:pt idx="1624">
                  <c:v>273.0096435546875</c:v>
                </c:pt>
                <c:pt idx="1625">
                  <c:v>273.16921997070313</c:v>
                </c:pt>
                <c:pt idx="1626">
                  <c:v>273.34561157226563</c:v>
                </c:pt>
                <c:pt idx="1627">
                  <c:v>273.52178955078125</c:v>
                </c:pt>
                <c:pt idx="1628">
                  <c:v>273.67913818359375</c:v>
                </c:pt>
                <c:pt idx="1629">
                  <c:v>273.840087890625</c:v>
                </c:pt>
                <c:pt idx="1630">
                  <c:v>274.0169677734375</c:v>
                </c:pt>
                <c:pt idx="1631">
                  <c:v>274.19332885742188</c:v>
                </c:pt>
                <c:pt idx="1632">
                  <c:v>274.3507080078125</c:v>
                </c:pt>
                <c:pt idx="1633">
                  <c:v>274.52774047851563</c:v>
                </c:pt>
                <c:pt idx="1634">
                  <c:v>274.68463134765625</c:v>
                </c:pt>
                <c:pt idx="1635">
                  <c:v>274.86175537109375</c:v>
                </c:pt>
                <c:pt idx="1636">
                  <c:v>275.02236938476563</c:v>
                </c:pt>
                <c:pt idx="1637">
                  <c:v>275.19857788085938</c:v>
                </c:pt>
                <c:pt idx="1638">
                  <c:v>275.356689453125</c:v>
                </c:pt>
                <c:pt idx="1639">
                  <c:v>275.53353881835938</c:v>
                </c:pt>
                <c:pt idx="1640">
                  <c:v>275.69406127929688</c:v>
                </c:pt>
                <c:pt idx="1641">
                  <c:v>275.87005615234375</c:v>
                </c:pt>
                <c:pt idx="1642">
                  <c:v>276.02838134765625</c:v>
                </c:pt>
                <c:pt idx="1643">
                  <c:v>276.206787109375</c:v>
                </c:pt>
                <c:pt idx="1644">
                  <c:v>276.36508178710938</c:v>
                </c:pt>
                <c:pt idx="1645">
                  <c:v>276.54180908203125</c:v>
                </c:pt>
                <c:pt idx="1646">
                  <c:v>276.70150756835938</c:v>
                </c:pt>
                <c:pt idx="1647">
                  <c:v>276.88003540039063</c:v>
                </c:pt>
                <c:pt idx="1648">
                  <c:v>277.03631591796875</c:v>
                </c:pt>
                <c:pt idx="1649">
                  <c:v>277.21316528320313</c:v>
                </c:pt>
                <c:pt idx="1650">
                  <c:v>277.37472534179688</c:v>
                </c:pt>
                <c:pt idx="1651">
                  <c:v>277.55099487304688</c:v>
                </c:pt>
                <c:pt idx="1652">
                  <c:v>277.7103271484375</c:v>
                </c:pt>
                <c:pt idx="1653">
                  <c:v>277.88662719726563</c:v>
                </c:pt>
                <c:pt idx="1654">
                  <c:v>278.04583740234375</c:v>
                </c:pt>
                <c:pt idx="1655">
                  <c:v>278.2225341796875</c:v>
                </c:pt>
                <c:pt idx="1656">
                  <c:v>278.37966918945313</c:v>
                </c:pt>
                <c:pt idx="1657">
                  <c:v>278.556396484375</c:v>
                </c:pt>
                <c:pt idx="1658">
                  <c:v>278.717041015625</c:v>
                </c:pt>
                <c:pt idx="1659">
                  <c:v>278.89035034179688</c:v>
                </c:pt>
                <c:pt idx="1660">
                  <c:v>279.05117797851563</c:v>
                </c:pt>
                <c:pt idx="1661">
                  <c:v>279.22821044921875</c:v>
                </c:pt>
                <c:pt idx="1662">
                  <c:v>279.38864135742188</c:v>
                </c:pt>
                <c:pt idx="1663">
                  <c:v>279.56231689453125</c:v>
                </c:pt>
                <c:pt idx="1664">
                  <c:v>279.7230224609375</c:v>
                </c:pt>
                <c:pt idx="1665">
                  <c:v>279.89898681640625</c:v>
                </c:pt>
                <c:pt idx="1666">
                  <c:v>280.05703735351563</c:v>
                </c:pt>
                <c:pt idx="1667">
                  <c:v>280.23419189453125</c:v>
                </c:pt>
                <c:pt idx="1668">
                  <c:v>280.393798828125</c:v>
                </c:pt>
                <c:pt idx="1669">
                  <c:v>280.57073974609375</c:v>
                </c:pt>
                <c:pt idx="1670">
                  <c:v>280.72879028320313</c:v>
                </c:pt>
                <c:pt idx="1671">
                  <c:v>280.90591430664063</c:v>
                </c:pt>
                <c:pt idx="1672">
                  <c:v>281.06533813476563</c:v>
                </c:pt>
                <c:pt idx="1673">
                  <c:v>281.24197387695313</c:v>
                </c:pt>
                <c:pt idx="1674">
                  <c:v>281.40206909179688</c:v>
                </c:pt>
                <c:pt idx="1675">
                  <c:v>281.57876586914063</c:v>
                </c:pt>
                <c:pt idx="1676">
                  <c:v>281.737060546875</c:v>
                </c:pt>
                <c:pt idx="1677">
                  <c:v>281.91580200195313</c:v>
                </c:pt>
                <c:pt idx="1678">
                  <c:v>282.07534790039063</c:v>
                </c:pt>
                <c:pt idx="1679">
                  <c:v>282.25177001953125</c:v>
                </c:pt>
                <c:pt idx="1680">
                  <c:v>282.408447265625</c:v>
                </c:pt>
                <c:pt idx="1681">
                  <c:v>282.58529663085938</c:v>
                </c:pt>
                <c:pt idx="1682">
                  <c:v>282.74627685546875</c:v>
                </c:pt>
                <c:pt idx="1683">
                  <c:v>282.92318725585938</c:v>
                </c:pt>
                <c:pt idx="1684">
                  <c:v>283.0819091796875</c:v>
                </c:pt>
                <c:pt idx="1685">
                  <c:v>283.25692749023438</c:v>
                </c:pt>
                <c:pt idx="1686">
                  <c:v>283.41781616210938</c:v>
                </c:pt>
                <c:pt idx="1687">
                  <c:v>283.59085083007813</c:v>
                </c:pt>
                <c:pt idx="1688">
                  <c:v>283.7679443359375</c:v>
                </c:pt>
                <c:pt idx="1689">
                  <c:v>283.92852783203125</c:v>
                </c:pt>
                <c:pt idx="1690">
                  <c:v>284.104736328125</c:v>
                </c:pt>
                <c:pt idx="1691">
                  <c:v>284.26287841796875</c:v>
                </c:pt>
                <c:pt idx="1692">
                  <c:v>284.43972778320313</c:v>
                </c:pt>
                <c:pt idx="1693">
                  <c:v>284.60028076171875</c:v>
                </c:pt>
                <c:pt idx="1694">
                  <c:v>284.77627563476563</c:v>
                </c:pt>
                <c:pt idx="1695">
                  <c:v>284.93460083007813</c:v>
                </c:pt>
                <c:pt idx="1696">
                  <c:v>285.11300659179688</c:v>
                </c:pt>
                <c:pt idx="1697">
                  <c:v>285.27130126953125</c:v>
                </c:pt>
                <c:pt idx="1698">
                  <c:v>285.447998046875</c:v>
                </c:pt>
                <c:pt idx="1699">
                  <c:v>285.60772705078125</c:v>
                </c:pt>
                <c:pt idx="1700">
                  <c:v>285.78628540039063</c:v>
                </c:pt>
                <c:pt idx="1701">
                  <c:v>285.9425048828125</c:v>
                </c:pt>
                <c:pt idx="1702">
                  <c:v>286.119384765625</c:v>
                </c:pt>
                <c:pt idx="1703">
                  <c:v>286.28094482421875</c:v>
                </c:pt>
                <c:pt idx="1704">
                  <c:v>286.45721435546875</c:v>
                </c:pt>
                <c:pt idx="1705">
                  <c:v>286.61654663085938</c:v>
                </c:pt>
                <c:pt idx="1706">
                  <c:v>286.7928466796875</c:v>
                </c:pt>
                <c:pt idx="1707">
                  <c:v>286.95205688476563</c:v>
                </c:pt>
                <c:pt idx="1708">
                  <c:v>287.12875366210938</c:v>
                </c:pt>
                <c:pt idx="1709">
                  <c:v>287.285888671875</c:v>
                </c:pt>
                <c:pt idx="1710">
                  <c:v>287.46261596679688</c:v>
                </c:pt>
                <c:pt idx="1711">
                  <c:v>287.623291015625</c:v>
                </c:pt>
                <c:pt idx="1712">
                  <c:v>287.79660034179688</c:v>
                </c:pt>
                <c:pt idx="1713">
                  <c:v>287.9573974609375</c:v>
                </c:pt>
                <c:pt idx="1714">
                  <c:v>288.1260986328125</c:v>
                </c:pt>
                <c:pt idx="1715">
                  <c:v>288.29373168945313</c:v>
                </c:pt>
                <c:pt idx="1716">
                  <c:v>288.4637451171875</c:v>
                </c:pt>
                <c:pt idx="1717">
                  <c:v>288.63870239257813</c:v>
                </c:pt>
                <c:pt idx="1718">
                  <c:v>288.79776000976563</c:v>
                </c:pt>
                <c:pt idx="1719">
                  <c:v>288.97476196289063</c:v>
                </c:pt>
                <c:pt idx="1720">
                  <c:v>289.1298828125</c:v>
                </c:pt>
                <c:pt idx="1721">
                  <c:v>289.30126953125</c:v>
                </c:pt>
                <c:pt idx="1722">
                  <c:v>289.46588134765625</c:v>
                </c:pt>
                <c:pt idx="1723">
                  <c:v>289.63885498046875</c:v>
                </c:pt>
                <c:pt idx="1724">
                  <c:v>289.8026123046875</c:v>
                </c:pt>
                <c:pt idx="1725">
                  <c:v>289.97842407226563</c:v>
                </c:pt>
                <c:pt idx="1726">
                  <c:v>290.14678955078125</c:v>
                </c:pt>
                <c:pt idx="1727">
                  <c:v>290.32022094726563</c:v>
                </c:pt>
                <c:pt idx="1728">
                  <c:v>290.47854614257813</c:v>
                </c:pt>
                <c:pt idx="1729">
                  <c:v>290.654541015625</c:v>
                </c:pt>
                <c:pt idx="1730">
                  <c:v>290.8101806640625</c:v>
                </c:pt>
                <c:pt idx="1731">
                  <c:v>290.984619140625</c:v>
                </c:pt>
                <c:pt idx="1732">
                  <c:v>291.14590454101563</c:v>
                </c:pt>
                <c:pt idx="1733">
                  <c:v>291.31735229492188</c:v>
                </c:pt>
                <c:pt idx="1734">
                  <c:v>291.497314453125</c:v>
                </c:pt>
                <c:pt idx="1735">
                  <c:v>291.65292358398438</c:v>
                </c:pt>
                <c:pt idx="1736">
                  <c:v>291.828125</c:v>
                </c:pt>
                <c:pt idx="1737">
                  <c:v>291.98880004882813</c:v>
                </c:pt>
                <c:pt idx="1738">
                  <c:v>292.16131591796875</c:v>
                </c:pt>
                <c:pt idx="1739">
                  <c:v>292.32235717773438</c:v>
                </c:pt>
                <c:pt idx="1740">
                  <c:v>292.4984130859375</c:v>
                </c:pt>
                <c:pt idx="1741">
                  <c:v>292.65753173828125</c:v>
                </c:pt>
                <c:pt idx="1742">
                  <c:v>292.83401489257813</c:v>
                </c:pt>
                <c:pt idx="1743">
                  <c:v>293.01010131835938</c:v>
                </c:pt>
                <c:pt idx="1744">
                  <c:v>293.16799926757813</c:v>
                </c:pt>
                <c:pt idx="1745">
                  <c:v>293.32864379882813</c:v>
                </c:pt>
                <c:pt idx="1746">
                  <c:v>293.50466918945313</c:v>
                </c:pt>
                <c:pt idx="1747">
                  <c:v>293.68167114257813</c:v>
                </c:pt>
                <c:pt idx="1748">
                  <c:v>293.83978271484375</c:v>
                </c:pt>
                <c:pt idx="1749">
                  <c:v>294.01809692382813</c:v>
                </c:pt>
                <c:pt idx="1750">
                  <c:v>294.17642211914063</c:v>
                </c:pt>
                <c:pt idx="1751">
                  <c:v>294.3529052734375</c:v>
                </c:pt>
                <c:pt idx="1752">
                  <c:v>294.51165771484375</c:v>
                </c:pt>
                <c:pt idx="1753">
                  <c:v>294.69134521484375</c:v>
                </c:pt>
                <c:pt idx="1754">
                  <c:v>294.84774780273438</c:v>
                </c:pt>
                <c:pt idx="1755">
                  <c:v>295.02688598632813</c:v>
                </c:pt>
                <c:pt idx="1756">
                  <c:v>295.18447875976563</c:v>
                </c:pt>
                <c:pt idx="1757">
                  <c:v>295.36245727539063</c:v>
                </c:pt>
                <c:pt idx="1758">
                  <c:v>295.52151489257813</c:v>
                </c:pt>
                <c:pt idx="1759">
                  <c:v>295.68109130859375</c:v>
                </c:pt>
                <c:pt idx="1760">
                  <c:v>295.85751342773438</c:v>
                </c:pt>
                <c:pt idx="1761">
                  <c:v>296.03366088867188</c:v>
                </c:pt>
                <c:pt idx="1762">
                  <c:v>296.19100952148438</c:v>
                </c:pt>
                <c:pt idx="1763">
                  <c:v>296.3677978515625</c:v>
                </c:pt>
                <c:pt idx="1764">
                  <c:v>296.52883911132813</c:v>
                </c:pt>
                <c:pt idx="1765">
                  <c:v>296.7052001953125</c:v>
                </c:pt>
                <c:pt idx="1766">
                  <c:v>296.86257934570313</c:v>
                </c:pt>
                <c:pt idx="1767">
                  <c:v>297.03961181640625</c:v>
                </c:pt>
                <c:pt idx="1768">
                  <c:v>297.19650268554688</c:v>
                </c:pt>
                <c:pt idx="1769">
                  <c:v>297.37362670898438</c:v>
                </c:pt>
                <c:pt idx="1770">
                  <c:v>297.53421020507813</c:v>
                </c:pt>
                <c:pt idx="1771">
                  <c:v>297.71044921875</c:v>
                </c:pt>
                <c:pt idx="1772">
                  <c:v>297.86856079101563</c:v>
                </c:pt>
                <c:pt idx="1773">
                  <c:v>298.04537963867188</c:v>
                </c:pt>
                <c:pt idx="1774">
                  <c:v>298.2059326171875</c:v>
                </c:pt>
                <c:pt idx="1775">
                  <c:v>298.38189697265625</c:v>
                </c:pt>
                <c:pt idx="1776">
                  <c:v>298.54025268554688</c:v>
                </c:pt>
                <c:pt idx="1777">
                  <c:v>298.71865844726563</c:v>
                </c:pt>
                <c:pt idx="1778">
                  <c:v>298.876953125</c:v>
                </c:pt>
                <c:pt idx="1779">
                  <c:v>299.05368041992188</c:v>
                </c:pt>
                <c:pt idx="1780">
                  <c:v>299.21337890625</c:v>
                </c:pt>
                <c:pt idx="1781">
                  <c:v>299.39190673828125</c:v>
                </c:pt>
                <c:pt idx="1782">
                  <c:v>299.54815673828125</c:v>
                </c:pt>
                <c:pt idx="1783">
                  <c:v>299.72503662109375</c:v>
                </c:pt>
                <c:pt idx="1784">
                  <c:v>299.8865966796875</c:v>
                </c:pt>
                <c:pt idx="1785">
                  <c:v>300.0628662109375</c:v>
                </c:pt>
                <c:pt idx="1786">
                  <c:v>300.22219848632813</c:v>
                </c:pt>
                <c:pt idx="1787">
                  <c:v>300.39849853515625</c:v>
                </c:pt>
                <c:pt idx="1788">
                  <c:v>300.55770874023438</c:v>
                </c:pt>
                <c:pt idx="1789">
                  <c:v>300.734375</c:v>
                </c:pt>
                <c:pt idx="1790">
                  <c:v>300.89151000976563</c:v>
                </c:pt>
                <c:pt idx="1791">
                  <c:v>301.06826782226563</c:v>
                </c:pt>
                <c:pt idx="1792">
                  <c:v>301.22891235351563</c:v>
                </c:pt>
                <c:pt idx="1793">
                  <c:v>301.4022216796875</c:v>
                </c:pt>
                <c:pt idx="1794">
                  <c:v>301.56301879882813</c:v>
                </c:pt>
                <c:pt idx="1795">
                  <c:v>301.74008178710938</c:v>
                </c:pt>
                <c:pt idx="1796">
                  <c:v>301.9005126953125</c:v>
                </c:pt>
                <c:pt idx="1797">
                  <c:v>302.07418823242188</c:v>
                </c:pt>
                <c:pt idx="1798">
                  <c:v>302.23486328125</c:v>
                </c:pt>
                <c:pt idx="1799">
                  <c:v>302.41082763671875</c:v>
                </c:pt>
                <c:pt idx="1800">
                  <c:v>302.56887817382813</c:v>
                </c:pt>
                <c:pt idx="1801">
                  <c:v>302.74606323242188</c:v>
                </c:pt>
                <c:pt idx="1802">
                  <c:v>302.90567016601563</c:v>
                </c:pt>
                <c:pt idx="1803">
                  <c:v>303.08261108398438</c:v>
                </c:pt>
                <c:pt idx="1804">
                  <c:v>303.24063110351563</c:v>
                </c:pt>
                <c:pt idx="1805">
                  <c:v>303.41775512695313</c:v>
                </c:pt>
                <c:pt idx="1806">
                  <c:v>303.57717895507813</c:v>
                </c:pt>
                <c:pt idx="1807">
                  <c:v>303.75384521484375</c:v>
                </c:pt>
                <c:pt idx="1808">
                  <c:v>303.91390991210938</c:v>
                </c:pt>
                <c:pt idx="1809">
                  <c:v>304.09063720703125</c:v>
                </c:pt>
                <c:pt idx="1810">
                  <c:v>304.2489013671875</c:v>
                </c:pt>
                <c:pt idx="1811">
                  <c:v>304.42767333984375</c:v>
                </c:pt>
                <c:pt idx="1812">
                  <c:v>304.58718872070313</c:v>
                </c:pt>
                <c:pt idx="1813">
                  <c:v>304.76361083984375</c:v>
                </c:pt>
                <c:pt idx="1814">
                  <c:v>304.92031860351563</c:v>
                </c:pt>
                <c:pt idx="1815">
                  <c:v>305.09713745117188</c:v>
                </c:pt>
                <c:pt idx="1816">
                  <c:v>305.25811767578125</c:v>
                </c:pt>
                <c:pt idx="1817">
                  <c:v>305.43502807617188</c:v>
                </c:pt>
                <c:pt idx="1818">
                  <c:v>305.59375</c:v>
                </c:pt>
                <c:pt idx="1819">
                  <c:v>305.768798828125</c:v>
                </c:pt>
                <c:pt idx="1820">
                  <c:v>305.9296875</c:v>
                </c:pt>
                <c:pt idx="1821">
                  <c:v>306.10269165039063</c:v>
                </c:pt>
                <c:pt idx="1822">
                  <c:v>306.27978515625</c:v>
                </c:pt>
                <c:pt idx="1823">
                  <c:v>306.44036865234375</c:v>
                </c:pt>
                <c:pt idx="1824">
                  <c:v>306.61660766601563</c:v>
                </c:pt>
                <c:pt idx="1825">
                  <c:v>306.77474975585938</c:v>
                </c:pt>
                <c:pt idx="1826">
                  <c:v>306.95156860351563</c:v>
                </c:pt>
                <c:pt idx="1827">
                  <c:v>307.11215209960938</c:v>
                </c:pt>
                <c:pt idx="1828">
                  <c:v>307.28811645507813</c:v>
                </c:pt>
                <c:pt idx="1829">
                  <c:v>307.44644165039063</c:v>
                </c:pt>
                <c:pt idx="1830">
                  <c:v>307.62484741210938</c:v>
                </c:pt>
                <c:pt idx="1831">
                  <c:v>307.78314208984375</c:v>
                </c:pt>
                <c:pt idx="1832">
                  <c:v>307.9598388671875</c:v>
                </c:pt>
                <c:pt idx="1833">
                  <c:v>308.11956787109375</c:v>
                </c:pt>
                <c:pt idx="1834">
                  <c:v>308.29812622070313</c:v>
                </c:pt>
                <c:pt idx="1835">
                  <c:v>308.454345703125</c:v>
                </c:pt>
                <c:pt idx="1836">
                  <c:v>308.63125610351563</c:v>
                </c:pt>
                <c:pt idx="1837">
                  <c:v>308.79278564453125</c:v>
                </c:pt>
                <c:pt idx="1838">
                  <c:v>308.96905517578125</c:v>
                </c:pt>
                <c:pt idx="1839">
                  <c:v>309.12838745117188</c:v>
                </c:pt>
                <c:pt idx="1840">
                  <c:v>309.3046875</c:v>
                </c:pt>
                <c:pt idx="1841">
                  <c:v>309.46389770507813</c:v>
                </c:pt>
                <c:pt idx="1842">
                  <c:v>309.64059448242188</c:v>
                </c:pt>
                <c:pt idx="1843">
                  <c:v>309.7977294921875</c:v>
                </c:pt>
                <c:pt idx="1844">
                  <c:v>309.97445678710938</c:v>
                </c:pt>
                <c:pt idx="1845">
                  <c:v>310.1351318359375</c:v>
                </c:pt>
                <c:pt idx="1846">
                  <c:v>310.30844116210938</c:v>
                </c:pt>
                <c:pt idx="1847">
                  <c:v>310.46923828125</c:v>
                </c:pt>
                <c:pt idx="1848">
                  <c:v>310.64630126953125</c:v>
                </c:pt>
                <c:pt idx="1849">
                  <c:v>310.80670166015625</c:v>
                </c:pt>
                <c:pt idx="1850">
                  <c:v>310.98037719726563</c:v>
                </c:pt>
                <c:pt idx="1851">
                  <c:v>311.14108276367188</c:v>
                </c:pt>
                <c:pt idx="1852">
                  <c:v>311.31704711914063</c:v>
                </c:pt>
                <c:pt idx="1853">
                  <c:v>311.47509765625</c:v>
                </c:pt>
                <c:pt idx="1854">
                  <c:v>311.65228271484375</c:v>
                </c:pt>
                <c:pt idx="1855">
                  <c:v>311.8118896484375</c:v>
                </c:pt>
                <c:pt idx="1856">
                  <c:v>311.98883056640625</c:v>
                </c:pt>
                <c:pt idx="1857">
                  <c:v>312.15960693359375</c:v>
                </c:pt>
                <c:pt idx="1858">
                  <c:v>312.32763671875</c:v>
                </c:pt>
                <c:pt idx="1859">
                  <c:v>312.48104858398438</c:v>
                </c:pt>
                <c:pt idx="1860">
                  <c:v>312.65631103515625</c:v>
                </c:pt>
                <c:pt idx="1861">
                  <c:v>312.83319091796875</c:v>
                </c:pt>
                <c:pt idx="1862">
                  <c:v>312.99398803710938</c:v>
                </c:pt>
                <c:pt idx="1863">
                  <c:v>313.15579223632813</c:v>
                </c:pt>
                <c:pt idx="1864">
                  <c:v>313.322509765625</c:v>
                </c:pt>
                <c:pt idx="1865">
                  <c:v>313.48898315429688</c:v>
                </c:pt>
                <c:pt idx="1866">
                  <c:v>313.66204833984375</c:v>
                </c:pt>
                <c:pt idx="1867">
                  <c:v>313.84033203125</c:v>
                </c:pt>
                <c:pt idx="1868">
                  <c:v>314.00241088867188</c:v>
                </c:pt>
                <c:pt idx="1869">
                  <c:v>314.16763305664063</c:v>
                </c:pt>
                <c:pt idx="1870">
                  <c:v>314.34323120117188</c:v>
                </c:pt>
                <c:pt idx="1871">
                  <c:v>314.4989013671875</c:v>
                </c:pt>
                <c:pt idx="1872">
                  <c:v>314.67709350585938</c:v>
                </c:pt>
                <c:pt idx="1873">
                  <c:v>314.834228515625</c:v>
                </c:pt>
                <c:pt idx="1874">
                  <c:v>315.0069580078125</c:v>
                </c:pt>
                <c:pt idx="1875">
                  <c:v>315.18655395507813</c:v>
                </c:pt>
                <c:pt idx="1876">
                  <c:v>315.34158325195313</c:v>
                </c:pt>
                <c:pt idx="1877">
                  <c:v>315.5169677734375</c:v>
                </c:pt>
                <c:pt idx="1878">
                  <c:v>315.6768798828125</c:v>
                </c:pt>
                <c:pt idx="1879">
                  <c:v>315.850341796875</c:v>
                </c:pt>
                <c:pt idx="1880">
                  <c:v>316.00958251953125</c:v>
                </c:pt>
                <c:pt idx="1881">
                  <c:v>316.18661499023438</c:v>
                </c:pt>
                <c:pt idx="1882">
                  <c:v>316.34564208984375</c:v>
                </c:pt>
                <c:pt idx="1883">
                  <c:v>316.52130126953125</c:v>
                </c:pt>
                <c:pt idx="1884">
                  <c:v>316.6822509765625</c:v>
                </c:pt>
                <c:pt idx="1885">
                  <c:v>316.85870361328125</c:v>
                </c:pt>
                <c:pt idx="1886">
                  <c:v>317.031494140625</c:v>
                </c:pt>
                <c:pt idx="1887">
                  <c:v>317.192626953125</c:v>
                </c:pt>
                <c:pt idx="1888">
                  <c:v>317.35336303710938</c:v>
                </c:pt>
                <c:pt idx="1889">
                  <c:v>317.52627563476563</c:v>
                </c:pt>
                <c:pt idx="1890">
                  <c:v>317.70361328125</c:v>
                </c:pt>
                <c:pt idx="1891">
                  <c:v>317.8641357421875</c:v>
                </c:pt>
                <c:pt idx="1892">
                  <c:v>318.04025268554688</c:v>
                </c:pt>
                <c:pt idx="1893">
                  <c:v>318.19830322265625</c:v>
                </c:pt>
                <c:pt idx="1894">
                  <c:v>318.37521362304688</c:v>
                </c:pt>
                <c:pt idx="1895">
                  <c:v>318.53570556640625</c:v>
                </c:pt>
                <c:pt idx="1896">
                  <c:v>318.71170043945313</c:v>
                </c:pt>
                <c:pt idx="1897">
                  <c:v>318.87002563476563</c:v>
                </c:pt>
                <c:pt idx="1898">
                  <c:v>319.04843139648438</c:v>
                </c:pt>
                <c:pt idx="1899">
                  <c:v>319.20672607421875</c:v>
                </c:pt>
                <c:pt idx="1900">
                  <c:v>319.3834228515625</c:v>
                </c:pt>
                <c:pt idx="1901">
                  <c:v>319.54312133789063</c:v>
                </c:pt>
                <c:pt idx="1902">
                  <c:v>319.72164916992188</c:v>
                </c:pt>
                <c:pt idx="1903">
                  <c:v>319.87789916992188</c:v>
                </c:pt>
                <c:pt idx="1904">
                  <c:v>320.05477905273438</c:v>
                </c:pt>
                <c:pt idx="1905">
                  <c:v>320.21630859375</c:v>
                </c:pt>
                <c:pt idx="1906">
                  <c:v>320.39260864257813</c:v>
                </c:pt>
                <c:pt idx="1907">
                  <c:v>320.55191040039063</c:v>
                </c:pt>
                <c:pt idx="1908">
                  <c:v>320.72821044921875</c:v>
                </c:pt>
                <c:pt idx="1909">
                  <c:v>320.88742065429688</c:v>
                </c:pt>
                <c:pt idx="1910">
                  <c:v>321.06411743164063</c:v>
                </c:pt>
                <c:pt idx="1911">
                  <c:v>321.22125244140625</c:v>
                </c:pt>
                <c:pt idx="1912">
                  <c:v>321.39797973632813</c:v>
                </c:pt>
                <c:pt idx="1913">
                  <c:v>321.55862426757813</c:v>
                </c:pt>
                <c:pt idx="1914">
                  <c:v>321.73193359375</c:v>
                </c:pt>
                <c:pt idx="1915">
                  <c:v>321.89276123046875</c:v>
                </c:pt>
                <c:pt idx="1916">
                  <c:v>322.06979370117188</c:v>
                </c:pt>
                <c:pt idx="1917">
                  <c:v>322.230224609375</c:v>
                </c:pt>
                <c:pt idx="1918">
                  <c:v>322.40390014648438</c:v>
                </c:pt>
                <c:pt idx="1919">
                  <c:v>322.5645751953125</c:v>
                </c:pt>
                <c:pt idx="1920">
                  <c:v>322.74053955078125</c:v>
                </c:pt>
                <c:pt idx="1921">
                  <c:v>322.89859008789063</c:v>
                </c:pt>
                <c:pt idx="1922">
                  <c:v>323.07577514648438</c:v>
                </c:pt>
                <c:pt idx="1923">
                  <c:v>323.23538208007813</c:v>
                </c:pt>
                <c:pt idx="1924">
                  <c:v>323.41232299804688</c:v>
                </c:pt>
                <c:pt idx="1925">
                  <c:v>323.57034301757813</c:v>
                </c:pt>
                <c:pt idx="1926">
                  <c:v>323.74746704101563</c:v>
                </c:pt>
                <c:pt idx="1927">
                  <c:v>323.90689086914063</c:v>
                </c:pt>
                <c:pt idx="1928">
                  <c:v>324.08352661132813</c:v>
                </c:pt>
                <c:pt idx="1929">
                  <c:v>324.24362182617188</c:v>
                </c:pt>
                <c:pt idx="1930">
                  <c:v>324.42034912109375</c:v>
                </c:pt>
                <c:pt idx="1931">
                  <c:v>324.57861328125</c:v>
                </c:pt>
                <c:pt idx="1932">
                  <c:v>324.75735473632813</c:v>
                </c:pt>
                <c:pt idx="1933">
                  <c:v>324.91690063476563</c:v>
                </c:pt>
                <c:pt idx="1934">
                  <c:v>325.09332275390625</c:v>
                </c:pt>
                <c:pt idx="1935">
                  <c:v>325.25003051757813</c:v>
                </c:pt>
                <c:pt idx="1936">
                  <c:v>325.42684936523438</c:v>
                </c:pt>
                <c:pt idx="1937">
                  <c:v>325.58782958984375</c:v>
                </c:pt>
                <c:pt idx="1938">
                  <c:v>325.76473999023438</c:v>
                </c:pt>
                <c:pt idx="1939">
                  <c:v>325.9234619140625</c:v>
                </c:pt>
                <c:pt idx="1940">
                  <c:v>326.09848022460938</c:v>
                </c:pt>
                <c:pt idx="1941">
                  <c:v>326.25936889648438</c:v>
                </c:pt>
                <c:pt idx="1942">
                  <c:v>326.43240356445313</c:v>
                </c:pt>
                <c:pt idx="1943">
                  <c:v>326.59323120117188</c:v>
                </c:pt>
                <c:pt idx="1944">
                  <c:v>326.77008056640625</c:v>
                </c:pt>
                <c:pt idx="1945">
                  <c:v>326.9462890625</c:v>
                </c:pt>
                <c:pt idx="1946">
                  <c:v>327.10443115234375</c:v>
                </c:pt>
                <c:pt idx="1947">
                  <c:v>327.26504516601563</c:v>
                </c:pt>
                <c:pt idx="1948">
                  <c:v>327.44183349609375</c:v>
                </c:pt>
                <c:pt idx="1949">
                  <c:v>327.6177978515625</c:v>
                </c:pt>
                <c:pt idx="1950">
                  <c:v>327.77615356445313</c:v>
                </c:pt>
                <c:pt idx="1951">
                  <c:v>327.95452880859375</c:v>
                </c:pt>
                <c:pt idx="1952">
                  <c:v>328.11282348632813</c:v>
                </c:pt>
                <c:pt idx="1953">
                  <c:v>328.28955078125</c:v>
                </c:pt>
                <c:pt idx="1954">
                  <c:v>328.44924926757813</c:v>
                </c:pt>
                <c:pt idx="1955">
                  <c:v>328.6278076171875</c:v>
                </c:pt>
                <c:pt idx="1956">
                  <c:v>328.7840576171875</c:v>
                </c:pt>
                <c:pt idx="1957">
                  <c:v>328.9609375</c:v>
                </c:pt>
                <c:pt idx="1958">
                  <c:v>329.12246704101563</c:v>
                </c:pt>
                <c:pt idx="1959">
                  <c:v>329.29873657226563</c:v>
                </c:pt>
                <c:pt idx="1960">
                  <c:v>329.45806884765625</c:v>
                </c:pt>
                <c:pt idx="1961">
                  <c:v>329.63436889648438</c:v>
                </c:pt>
                <c:pt idx="1962">
                  <c:v>329.7935791015625</c:v>
                </c:pt>
                <c:pt idx="1963">
                  <c:v>329.95263671875</c:v>
                </c:pt>
                <c:pt idx="1964">
                  <c:v>330.12741088867188</c:v>
                </c:pt>
                <c:pt idx="1965">
                  <c:v>330.28860473632813</c:v>
                </c:pt>
                <c:pt idx="1966">
                  <c:v>330.46481323242188</c:v>
                </c:pt>
                <c:pt idx="1967">
                  <c:v>330.63812255859375</c:v>
                </c:pt>
                <c:pt idx="1968">
                  <c:v>330.79891967773438</c:v>
                </c:pt>
                <c:pt idx="1969">
                  <c:v>330.96002197265625</c:v>
                </c:pt>
                <c:pt idx="1970">
                  <c:v>331.13638305664063</c:v>
                </c:pt>
                <c:pt idx="1971">
                  <c:v>331.31005859375</c:v>
                </c:pt>
                <c:pt idx="1972">
                  <c:v>331.47076416015625</c:v>
                </c:pt>
                <c:pt idx="1973">
                  <c:v>331.646728515625</c:v>
                </c:pt>
                <c:pt idx="1974">
                  <c:v>331.80477905273438</c:v>
                </c:pt>
                <c:pt idx="1975">
                  <c:v>331.98196411132813</c:v>
                </c:pt>
                <c:pt idx="1976">
                  <c:v>332.14157104492188</c:v>
                </c:pt>
                <c:pt idx="1977">
                  <c:v>332.31851196289063</c:v>
                </c:pt>
                <c:pt idx="1978">
                  <c:v>332.4765625</c:v>
                </c:pt>
                <c:pt idx="1979">
                  <c:v>332.65365600585938</c:v>
                </c:pt>
                <c:pt idx="1980">
                  <c:v>332.8131103515625</c:v>
                </c:pt>
                <c:pt idx="1981">
                  <c:v>332.98974609375</c:v>
                </c:pt>
                <c:pt idx="1982">
                  <c:v>333.14984130859375</c:v>
                </c:pt>
                <c:pt idx="1983">
                  <c:v>333.3265380859375</c:v>
                </c:pt>
                <c:pt idx="1984">
                  <c:v>333.48483276367188</c:v>
                </c:pt>
                <c:pt idx="1985">
                  <c:v>333.66357421875</c:v>
                </c:pt>
                <c:pt idx="1986">
                  <c:v>333.8231201171875</c:v>
                </c:pt>
                <c:pt idx="1987">
                  <c:v>333.99951171875</c:v>
                </c:pt>
                <c:pt idx="1988">
                  <c:v>334.15621948242188</c:v>
                </c:pt>
                <c:pt idx="1989">
                  <c:v>334.33306884765625</c:v>
                </c:pt>
                <c:pt idx="1990">
                  <c:v>334.49404907226563</c:v>
                </c:pt>
                <c:pt idx="1991">
                  <c:v>334.67095947265625</c:v>
                </c:pt>
                <c:pt idx="1992">
                  <c:v>334.82968139648438</c:v>
                </c:pt>
                <c:pt idx="1993">
                  <c:v>335.00469970703125</c:v>
                </c:pt>
                <c:pt idx="1994">
                  <c:v>335.16558837890625</c:v>
                </c:pt>
                <c:pt idx="1995">
                  <c:v>335.338623046875</c:v>
                </c:pt>
                <c:pt idx="1996">
                  <c:v>335.49945068359375</c:v>
                </c:pt>
                <c:pt idx="1997">
                  <c:v>335.67630004882813</c:v>
                </c:pt>
                <c:pt idx="1998">
                  <c:v>335.83343505859375</c:v>
                </c:pt>
                <c:pt idx="1999">
                  <c:v>336</c:v>
                </c:pt>
              </c:numCache>
            </c:numRef>
          </c:xVal>
          <c:yVal>
            <c:numRef>
              <c:f>'[2]Conc Profiles CSys(CPlasma)'!$D$31:$BYA$31</c:f>
              <c:numCache>
                <c:formatCode>0.00E+00</c:formatCode>
                <c:ptCount val="2000"/>
                <c:pt idx="0">
                  <c:v>0</c:v>
                </c:pt>
                <c:pt idx="1">
                  <c:v>9.8234587535262097E-2</c:v>
                </c:pt>
                <c:pt idx="2">
                  <c:v>0.50991378128528586</c:v>
                </c:pt>
                <c:pt idx="3">
                  <c:v>1.0326880037784572</c:v>
                </c:pt>
                <c:pt idx="4">
                  <c:v>1.5420008718967435</c:v>
                </c:pt>
                <c:pt idx="5">
                  <c:v>1.994289594888687</c:v>
                </c:pt>
                <c:pt idx="6">
                  <c:v>2.359353244304657</c:v>
                </c:pt>
                <c:pt idx="7">
                  <c:v>2.6645307779312133</c:v>
                </c:pt>
                <c:pt idx="8">
                  <c:v>2.9088736414909362</c:v>
                </c:pt>
                <c:pt idx="9">
                  <c:v>3.1416834831237783</c:v>
                </c:pt>
                <c:pt idx="10">
                  <c:v>3.3213787198066695</c:v>
                </c:pt>
                <c:pt idx="11">
                  <c:v>3.4988374829292295</c:v>
                </c:pt>
                <c:pt idx="12">
                  <c:v>3.6034010291099547</c:v>
                </c:pt>
                <c:pt idx="13">
                  <c:v>3.6658969759941096</c:v>
                </c:pt>
                <c:pt idx="14">
                  <c:v>3.7064393758773795</c:v>
                </c:pt>
                <c:pt idx="15">
                  <c:v>3.7190401911735522</c:v>
                </c:pt>
                <c:pt idx="16">
                  <c:v>3.7110155820846549</c:v>
                </c:pt>
                <c:pt idx="17">
                  <c:v>3.7072654485702516</c:v>
                </c:pt>
                <c:pt idx="18">
                  <c:v>3.724868071079253</c:v>
                </c:pt>
                <c:pt idx="19">
                  <c:v>3.7370492935180648</c:v>
                </c:pt>
                <c:pt idx="20">
                  <c:v>3.7365410089492781</c:v>
                </c:pt>
                <c:pt idx="21">
                  <c:v>3.7224654197692857</c:v>
                </c:pt>
                <c:pt idx="22">
                  <c:v>3.7058136940002426</c:v>
                </c:pt>
                <c:pt idx="23">
                  <c:v>3.6870564103126515</c:v>
                </c:pt>
                <c:pt idx="24">
                  <c:v>3.6665973782539356</c:v>
                </c:pt>
                <c:pt idx="25">
                  <c:v>3.6450502991676319</c:v>
                </c:pt>
                <c:pt idx="26">
                  <c:v>3.6225564360618581</c:v>
                </c:pt>
                <c:pt idx="27">
                  <c:v>3.5994141697883597</c:v>
                </c:pt>
                <c:pt idx="28">
                  <c:v>3.5752154827117915</c:v>
                </c:pt>
                <c:pt idx="29">
                  <c:v>3.5522689461708064</c:v>
                </c:pt>
                <c:pt idx="30">
                  <c:v>3.5261672377586359</c:v>
                </c:pt>
                <c:pt idx="31">
                  <c:v>3.5029299259185787</c:v>
                </c:pt>
                <c:pt idx="32">
                  <c:v>3.4797362565994261</c:v>
                </c:pt>
                <c:pt idx="33">
                  <c:v>3.4572396397590639</c:v>
                </c:pt>
                <c:pt idx="34">
                  <c:v>3.4373050093650819</c:v>
                </c:pt>
                <c:pt idx="35">
                  <c:v>3.4131202459335328</c:v>
                </c:pt>
                <c:pt idx="36">
                  <c:v>3.3883091807365413</c:v>
                </c:pt>
                <c:pt idx="37">
                  <c:v>3.3640080332756037</c:v>
                </c:pt>
                <c:pt idx="38">
                  <c:v>3.339641189575195</c:v>
                </c:pt>
                <c:pt idx="39">
                  <c:v>3.3158989906311032</c:v>
                </c:pt>
                <c:pt idx="40">
                  <c:v>3.2925723671913141</c:v>
                </c:pt>
                <c:pt idx="41">
                  <c:v>3.2691483139991755</c:v>
                </c:pt>
                <c:pt idx="42">
                  <c:v>3.2446503877639765</c:v>
                </c:pt>
                <c:pt idx="43">
                  <c:v>3.2203719258308405</c:v>
                </c:pt>
                <c:pt idx="44">
                  <c:v>3.1970886111259453</c:v>
                </c:pt>
                <c:pt idx="45">
                  <c:v>3.1688474297523492</c:v>
                </c:pt>
                <c:pt idx="46">
                  <c:v>3.144226264953613</c:v>
                </c:pt>
                <c:pt idx="47">
                  <c:v>3.1180759668350215</c:v>
                </c:pt>
                <c:pt idx="48">
                  <c:v>3.0921443939208983</c:v>
                </c:pt>
                <c:pt idx="49">
                  <c:v>3.0666701912879941</c:v>
                </c:pt>
                <c:pt idx="50">
                  <c:v>3.043270194530487</c:v>
                </c:pt>
                <c:pt idx="51">
                  <c:v>3.0206313014030455</c:v>
                </c:pt>
                <c:pt idx="52">
                  <c:v>3.0023046255111692</c:v>
                </c:pt>
                <c:pt idx="53">
                  <c:v>2.9836135745048522</c:v>
                </c:pt>
                <c:pt idx="54">
                  <c:v>2.9659864544868468</c:v>
                </c:pt>
                <c:pt idx="55">
                  <c:v>2.9479077458381648</c:v>
                </c:pt>
                <c:pt idx="56">
                  <c:v>2.9305531859397886</c:v>
                </c:pt>
                <c:pt idx="57">
                  <c:v>2.9118277430534358</c:v>
                </c:pt>
                <c:pt idx="58">
                  <c:v>2.8934730052947994</c:v>
                </c:pt>
                <c:pt idx="59">
                  <c:v>2.8729280829429622</c:v>
                </c:pt>
                <c:pt idx="60">
                  <c:v>2.8535576105117793</c:v>
                </c:pt>
                <c:pt idx="61">
                  <c:v>2.8346694946289057</c:v>
                </c:pt>
                <c:pt idx="62">
                  <c:v>2.8158163785934445</c:v>
                </c:pt>
                <c:pt idx="63">
                  <c:v>2.7973078966140741</c:v>
                </c:pt>
                <c:pt idx="64">
                  <c:v>2.7782923340797421</c:v>
                </c:pt>
                <c:pt idx="65">
                  <c:v>2.7635263442993163</c:v>
                </c:pt>
                <c:pt idx="66">
                  <c:v>2.7491117358207702</c:v>
                </c:pt>
                <c:pt idx="67">
                  <c:v>2.7335901737213133</c:v>
                </c:pt>
                <c:pt idx="68">
                  <c:v>2.7172106504440308</c:v>
                </c:pt>
                <c:pt idx="69">
                  <c:v>2.6989095926284792</c:v>
                </c:pt>
                <c:pt idx="70">
                  <c:v>2.6808990359306337</c:v>
                </c:pt>
                <c:pt idx="71">
                  <c:v>2.6625177264213562</c:v>
                </c:pt>
                <c:pt idx="72">
                  <c:v>2.6449761629104613</c:v>
                </c:pt>
                <c:pt idx="73">
                  <c:v>2.6279642701148984</c:v>
                </c:pt>
                <c:pt idx="74">
                  <c:v>2.6114544034004212</c:v>
                </c:pt>
                <c:pt idx="75">
                  <c:v>2.5976922273635865</c:v>
                </c:pt>
                <c:pt idx="76">
                  <c:v>2.5847362518310546</c:v>
                </c:pt>
                <c:pt idx="77">
                  <c:v>2.5711882591247557</c:v>
                </c:pt>
                <c:pt idx="78">
                  <c:v>2.5579027891159054</c:v>
                </c:pt>
                <c:pt idx="79">
                  <c:v>2.5447949886322019</c:v>
                </c:pt>
                <c:pt idx="80">
                  <c:v>2.5329589486122126</c:v>
                </c:pt>
                <c:pt idx="81">
                  <c:v>2.5213290095329279</c:v>
                </c:pt>
                <c:pt idx="82">
                  <c:v>2.5099775910377495</c:v>
                </c:pt>
                <c:pt idx="83">
                  <c:v>2.4986487984657284</c:v>
                </c:pt>
                <c:pt idx="84">
                  <c:v>2.4875826120376581</c:v>
                </c:pt>
                <c:pt idx="85">
                  <c:v>2.4764629721641533</c:v>
                </c:pt>
                <c:pt idx="86">
                  <c:v>2.4656338453292839</c:v>
                </c:pt>
                <c:pt idx="87">
                  <c:v>2.4548398494720454</c:v>
                </c:pt>
                <c:pt idx="88">
                  <c:v>2.4443072676658621</c:v>
                </c:pt>
                <c:pt idx="89">
                  <c:v>2.4336953282356255</c:v>
                </c:pt>
                <c:pt idx="90">
                  <c:v>2.423355519771575</c:v>
                </c:pt>
                <c:pt idx="91">
                  <c:v>2.4126909017562856</c:v>
                </c:pt>
                <c:pt idx="92">
                  <c:v>2.4029716014862053</c:v>
                </c:pt>
                <c:pt idx="93">
                  <c:v>2.3924734115600574</c:v>
                </c:pt>
                <c:pt idx="94">
                  <c:v>2.382937479019164</c:v>
                </c:pt>
                <c:pt idx="95">
                  <c:v>2.3727660894393909</c:v>
                </c:pt>
                <c:pt idx="96">
                  <c:v>2.3634508371353138</c:v>
                </c:pt>
                <c:pt idx="97">
                  <c:v>2.3533924341201771</c:v>
                </c:pt>
                <c:pt idx="98">
                  <c:v>2.3442901611328115</c:v>
                </c:pt>
                <c:pt idx="99">
                  <c:v>2.3353460192680346</c:v>
                </c:pt>
                <c:pt idx="100">
                  <c:v>2.3269858717918384</c:v>
                </c:pt>
                <c:pt idx="101">
                  <c:v>2.3182304263114917</c:v>
                </c:pt>
                <c:pt idx="102">
                  <c:v>2.3100340604782095</c:v>
                </c:pt>
                <c:pt idx="103">
                  <c:v>2.301558434963225</c:v>
                </c:pt>
                <c:pt idx="104">
                  <c:v>2.2935412406921376</c:v>
                </c:pt>
                <c:pt idx="105">
                  <c:v>2.285152506828307</c:v>
                </c:pt>
                <c:pt idx="106">
                  <c:v>2.2772755265235891</c:v>
                </c:pt>
                <c:pt idx="107">
                  <c:v>2.2690945506095876</c:v>
                </c:pt>
                <c:pt idx="108">
                  <c:v>2.2614115715026846</c:v>
                </c:pt>
                <c:pt idx="109">
                  <c:v>2.2533752918243395</c:v>
                </c:pt>
                <c:pt idx="110">
                  <c:v>2.2458739995956409</c:v>
                </c:pt>
                <c:pt idx="111">
                  <c:v>2.2380246281623828</c:v>
                </c:pt>
                <c:pt idx="112">
                  <c:v>2.2306460976600637</c:v>
                </c:pt>
                <c:pt idx="113">
                  <c:v>2.2203482866287221</c:v>
                </c:pt>
                <c:pt idx="114">
                  <c:v>2.2102733135223378</c:v>
                </c:pt>
                <c:pt idx="115">
                  <c:v>2.1987116575241079</c:v>
                </c:pt>
                <c:pt idx="116">
                  <c:v>2.1882513880729668</c:v>
                </c:pt>
                <c:pt idx="117">
                  <c:v>2.1778037786483759</c:v>
                </c:pt>
                <c:pt idx="118">
                  <c:v>2.1674388885498042</c:v>
                </c:pt>
                <c:pt idx="119">
                  <c:v>2.157202804088592</c:v>
                </c:pt>
                <c:pt idx="120">
                  <c:v>2.1470543026924127</c:v>
                </c:pt>
                <c:pt idx="121">
                  <c:v>2.1369567871093746</c:v>
                </c:pt>
                <c:pt idx="122">
                  <c:v>2.1262574434280395</c:v>
                </c:pt>
                <c:pt idx="123">
                  <c:v>2.1162326693534848</c:v>
                </c:pt>
                <c:pt idx="124">
                  <c:v>2.1064876914024353</c:v>
                </c:pt>
                <c:pt idx="125">
                  <c:v>2.0972095012664793</c:v>
                </c:pt>
                <c:pt idx="126">
                  <c:v>2.0881884813308713</c:v>
                </c:pt>
                <c:pt idx="127">
                  <c:v>2.0790148377418518</c:v>
                </c:pt>
                <c:pt idx="128">
                  <c:v>2.0702665567398069</c:v>
                </c:pt>
                <c:pt idx="129">
                  <c:v>2.0608162999153135</c:v>
                </c:pt>
                <c:pt idx="130">
                  <c:v>2.0521249532699581</c:v>
                </c:pt>
                <c:pt idx="131">
                  <c:v>2.0435867190361017</c:v>
                </c:pt>
                <c:pt idx="132">
                  <c:v>2.037518167495727</c:v>
                </c:pt>
                <c:pt idx="133">
                  <c:v>2.031487643718719</c:v>
                </c:pt>
                <c:pt idx="134">
                  <c:v>2.0257537364959712</c:v>
                </c:pt>
                <c:pt idx="135">
                  <c:v>2.0198103308677666</c:v>
                </c:pt>
                <c:pt idx="136">
                  <c:v>2.0141931116580958</c:v>
                </c:pt>
                <c:pt idx="137">
                  <c:v>2.0083606898784634</c:v>
                </c:pt>
                <c:pt idx="138">
                  <c:v>2.0028358757495877</c:v>
                </c:pt>
                <c:pt idx="139">
                  <c:v>1.9971398353576655</c:v>
                </c:pt>
                <c:pt idx="140">
                  <c:v>1.9917001903057094</c:v>
                </c:pt>
                <c:pt idx="141">
                  <c:v>1.9860440433025357</c:v>
                </c:pt>
                <c:pt idx="142">
                  <c:v>1.9807021200656887</c:v>
                </c:pt>
                <c:pt idx="143">
                  <c:v>1.9752085685729976</c:v>
                </c:pt>
                <c:pt idx="144">
                  <c:v>2.070139348506927</c:v>
                </c:pt>
                <c:pt idx="145">
                  <c:v>2.4464673399925227</c:v>
                </c:pt>
                <c:pt idx="146">
                  <c:v>2.9137629747390736</c:v>
                </c:pt>
                <c:pt idx="147">
                  <c:v>3.3624951839446999</c:v>
                </c:pt>
                <c:pt idx="148">
                  <c:v>3.7950792908668496</c:v>
                </c:pt>
                <c:pt idx="149">
                  <c:v>4.1778042078018176</c:v>
                </c:pt>
                <c:pt idx="150">
                  <c:v>4.5194545030593867</c:v>
                </c:pt>
                <c:pt idx="151">
                  <c:v>4.7656404495239251</c:v>
                </c:pt>
                <c:pt idx="152">
                  <c:v>4.9625761747360224</c:v>
                </c:pt>
                <c:pt idx="153">
                  <c:v>5.1244082450866699</c:v>
                </c:pt>
                <c:pt idx="154">
                  <c:v>5.2411685943603512</c:v>
                </c:pt>
                <c:pt idx="155">
                  <c:v>5.3297065734863276</c:v>
                </c:pt>
                <c:pt idx="156">
                  <c:v>5.3932428598403925</c:v>
                </c:pt>
                <c:pt idx="157">
                  <c:v>5.4327566385269161</c:v>
                </c:pt>
                <c:pt idx="158">
                  <c:v>5.4578052043914793</c:v>
                </c:pt>
                <c:pt idx="159">
                  <c:v>5.4701242685317988</c:v>
                </c:pt>
                <c:pt idx="160">
                  <c:v>5.4712915420532227</c:v>
                </c:pt>
                <c:pt idx="161">
                  <c:v>5.4642076015472405</c:v>
                </c:pt>
                <c:pt idx="162">
                  <c:v>5.4507953643798821</c:v>
                </c:pt>
                <c:pt idx="163">
                  <c:v>5.4349641323089601</c:v>
                </c:pt>
                <c:pt idx="164">
                  <c:v>5.4227175951004023</c:v>
                </c:pt>
                <c:pt idx="165">
                  <c:v>5.4083296298980708</c:v>
                </c:pt>
                <c:pt idx="166">
                  <c:v>5.3912809133529658</c:v>
                </c:pt>
                <c:pt idx="167">
                  <c:v>5.3716229677200307</c:v>
                </c:pt>
                <c:pt idx="168">
                  <c:v>5.3412217378616322</c:v>
                </c:pt>
                <c:pt idx="169">
                  <c:v>5.3078009605407708</c:v>
                </c:pt>
                <c:pt idx="170">
                  <c:v>5.2736827611923207</c:v>
                </c:pt>
                <c:pt idx="171">
                  <c:v>5.2406012296676625</c:v>
                </c:pt>
                <c:pt idx="172">
                  <c:v>5.2073623180389399</c:v>
                </c:pt>
                <c:pt idx="173">
                  <c:v>5.1784053325653074</c:v>
                </c:pt>
                <c:pt idx="174">
                  <c:v>5.1470711231231689</c:v>
                </c:pt>
                <c:pt idx="175">
                  <c:v>5.1190118074417112</c:v>
                </c:pt>
                <c:pt idx="176">
                  <c:v>5.0896460771560665</c:v>
                </c:pt>
                <c:pt idx="177">
                  <c:v>5.0627707004547116</c:v>
                </c:pt>
                <c:pt idx="178">
                  <c:v>5.038016748428344</c:v>
                </c:pt>
                <c:pt idx="179">
                  <c:v>5.0132915973663321</c:v>
                </c:pt>
                <c:pt idx="180">
                  <c:v>4.9888071775436389</c:v>
                </c:pt>
                <c:pt idx="181">
                  <c:v>4.964345002174376</c:v>
                </c:pt>
                <c:pt idx="182">
                  <c:v>4.9403508663177478</c:v>
                </c:pt>
                <c:pt idx="183">
                  <c:v>4.9163618564605702</c:v>
                </c:pt>
                <c:pt idx="184">
                  <c:v>4.8927939414978017</c:v>
                </c:pt>
                <c:pt idx="185">
                  <c:v>4.8693077087402328</c:v>
                </c:pt>
                <c:pt idx="186">
                  <c:v>4.8462800741195666</c:v>
                </c:pt>
                <c:pt idx="187">
                  <c:v>4.8225461721420269</c:v>
                </c:pt>
                <c:pt idx="188">
                  <c:v>4.8007770776748639</c:v>
                </c:pt>
                <c:pt idx="189">
                  <c:v>4.7774683475494371</c:v>
                </c:pt>
                <c:pt idx="190">
                  <c:v>4.7562822341918931</c:v>
                </c:pt>
                <c:pt idx="191">
                  <c:v>4.7335411548614479</c:v>
                </c:pt>
                <c:pt idx="192">
                  <c:v>4.7128148555755596</c:v>
                </c:pt>
                <c:pt idx="193">
                  <c:v>4.6904384613037085</c:v>
                </c:pt>
                <c:pt idx="194">
                  <c:v>4.6702341079711891</c:v>
                </c:pt>
                <c:pt idx="195">
                  <c:v>4.648486518859861</c:v>
                </c:pt>
                <c:pt idx="196">
                  <c:v>4.6286171436309793</c:v>
                </c:pt>
                <c:pt idx="197">
                  <c:v>4.6073101520538309</c:v>
                </c:pt>
                <c:pt idx="198">
                  <c:v>4.5880171537399264</c:v>
                </c:pt>
                <c:pt idx="199">
                  <c:v>4.5672363042831394</c:v>
                </c:pt>
                <c:pt idx="200">
                  <c:v>4.5475547790527315</c:v>
                </c:pt>
                <c:pt idx="201">
                  <c:v>4.5279794931411717</c:v>
                </c:pt>
                <c:pt idx="202">
                  <c:v>4.510576891899106</c:v>
                </c:pt>
                <c:pt idx="203">
                  <c:v>4.4924968242645233</c:v>
                </c:pt>
                <c:pt idx="204">
                  <c:v>4.4754963397979708</c:v>
                </c:pt>
                <c:pt idx="205">
                  <c:v>4.4578544378280611</c:v>
                </c:pt>
                <c:pt idx="206">
                  <c:v>4.4412755727767914</c:v>
                </c:pt>
                <c:pt idx="207">
                  <c:v>4.4241152286529513</c:v>
                </c:pt>
                <c:pt idx="208">
                  <c:v>4.4078322410583466</c:v>
                </c:pt>
                <c:pt idx="209">
                  <c:v>4.3909001827239962</c:v>
                </c:pt>
                <c:pt idx="210">
                  <c:v>4.3750238895416231</c:v>
                </c:pt>
                <c:pt idx="211">
                  <c:v>4.3559958934783909</c:v>
                </c:pt>
                <c:pt idx="212">
                  <c:v>4.3329871416091894</c:v>
                </c:pt>
                <c:pt idx="213">
                  <c:v>4.3101275682449316</c:v>
                </c:pt>
                <c:pt idx="214">
                  <c:v>4.2870364427566505</c:v>
                </c:pt>
                <c:pt idx="215">
                  <c:v>4.2647480249404888</c:v>
                </c:pt>
                <c:pt idx="216">
                  <c:v>4.2425158262252793</c:v>
                </c:pt>
                <c:pt idx="217">
                  <c:v>4.2202499866485583</c:v>
                </c:pt>
                <c:pt idx="218">
                  <c:v>4.1984671115875232</c:v>
                </c:pt>
                <c:pt idx="219">
                  <c:v>4.1753214359283435</c:v>
                </c:pt>
                <c:pt idx="220">
                  <c:v>4.1540758371353146</c:v>
                </c:pt>
                <c:pt idx="221">
                  <c:v>4.133061099052429</c:v>
                </c:pt>
                <c:pt idx="222">
                  <c:v>4.1121310949325558</c:v>
                </c:pt>
                <c:pt idx="223">
                  <c:v>4.0916831016540529</c:v>
                </c:pt>
                <c:pt idx="224">
                  <c:v>4.0714099884033201</c:v>
                </c:pt>
                <c:pt idx="225">
                  <c:v>4.052281522750854</c:v>
                </c:pt>
                <c:pt idx="226">
                  <c:v>4.0335195541381834</c:v>
                </c:pt>
                <c:pt idx="227">
                  <c:v>4.0151610612869257</c:v>
                </c:pt>
                <c:pt idx="228">
                  <c:v>4.0026807665824888</c:v>
                </c:pt>
                <c:pt idx="229">
                  <c:v>3.9896667599678035</c:v>
                </c:pt>
                <c:pt idx="230">
                  <c:v>3.9772824883460993</c:v>
                </c:pt>
                <c:pt idx="231">
                  <c:v>3.9645328521728511</c:v>
                </c:pt>
                <c:pt idx="232">
                  <c:v>3.951901757717132</c:v>
                </c:pt>
                <c:pt idx="233">
                  <c:v>3.9399291157722471</c:v>
                </c:pt>
                <c:pt idx="234">
                  <c:v>3.9281281471252441</c:v>
                </c:pt>
                <c:pt idx="235">
                  <c:v>3.915840971469879</c:v>
                </c:pt>
                <c:pt idx="236">
                  <c:v>3.9041622400283811</c:v>
                </c:pt>
                <c:pt idx="237">
                  <c:v>3.8920769929885863</c:v>
                </c:pt>
                <c:pt idx="238">
                  <c:v>3.8801208496093746</c:v>
                </c:pt>
                <c:pt idx="239">
                  <c:v>3.868785786628723</c:v>
                </c:pt>
                <c:pt idx="240">
                  <c:v>3.8575614571571348</c:v>
                </c:pt>
                <c:pt idx="241">
                  <c:v>3.8460025429725646</c:v>
                </c:pt>
                <c:pt idx="242">
                  <c:v>3.83447630405426</c:v>
                </c:pt>
                <c:pt idx="243">
                  <c:v>3.8235501050949097</c:v>
                </c:pt>
                <c:pt idx="244">
                  <c:v>3.8128047466278074</c:v>
                </c:pt>
                <c:pt idx="245">
                  <c:v>3.8016851067543032</c:v>
                </c:pt>
                <c:pt idx="246">
                  <c:v>3.7912654519081115</c:v>
                </c:pt>
                <c:pt idx="247">
                  <c:v>3.7803816080093382</c:v>
                </c:pt>
                <c:pt idx="248">
                  <c:v>3.7701289415359494</c:v>
                </c:pt>
                <c:pt idx="249">
                  <c:v>3.7595001339912413</c:v>
                </c:pt>
                <c:pt idx="250">
                  <c:v>3.7488633990287781</c:v>
                </c:pt>
                <c:pt idx="251">
                  <c:v>3.7388261556625362</c:v>
                </c:pt>
                <c:pt idx="252">
                  <c:v>3.7283861875534057</c:v>
                </c:pt>
                <c:pt idx="253">
                  <c:v>3.7185788512229916</c:v>
                </c:pt>
                <c:pt idx="254">
                  <c:v>3.7082995176315303</c:v>
                </c:pt>
                <c:pt idx="255">
                  <c:v>3.6986590862274165</c:v>
                </c:pt>
                <c:pt idx="256">
                  <c:v>3.6885513663291927</c:v>
                </c:pt>
                <c:pt idx="257">
                  <c:v>3.6790470600128171</c:v>
                </c:pt>
                <c:pt idx="258">
                  <c:v>3.6690499544143673</c:v>
                </c:pt>
                <c:pt idx="259">
                  <c:v>3.6596943259239194</c:v>
                </c:pt>
                <c:pt idx="260">
                  <c:v>3.6499003887176511</c:v>
                </c:pt>
                <c:pt idx="261">
                  <c:v>3.6406815767288201</c:v>
                </c:pt>
                <c:pt idx="262">
                  <c:v>3.6310769081115719</c:v>
                </c:pt>
                <c:pt idx="263">
                  <c:v>3.6220057606697078</c:v>
                </c:pt>
                <c:pt idx="264">
                  <c:v>3.6125034451484672</c:v>
                </c:pt>
                <c:pt idx="265">
                  <c:v>3.6035531401634211</c:v>
                </c:pt>
                <c:pt idx="266">
                  <c:v>3.5941738367080682</c:v>
                </c:pt>
                <c:pt idx="267">
                  <c:v>3.5853681445121759</c:v>
                </c:pt>
                <c:pt idx="268">
                  <c:v>3.5765870809555045</c:v>
                </c:pt>
                <c:pt idx="269">
                  <c:v>3.5679131746292105</c:v>
                </c:pt>
                <c:pt idx="270">
                  <c:v>3.5584195375442498</c:v>
                </c:pt>
                <c:pt idx="271">
                  <c:v>3.5498661994934073</c:v>
                </c:pt>
                <c:pt idx="272">
                  <c:v>3.5408873438835138</c:v>
                </c:pt>
                <c:pt idx="273">
                  <c:v>3.5324542880058281</c:v>
                </c:pt>
                <c:pt idx="274">
                  <c:v>3.5236520648002614</c:v>
                </c:pt>
                <c:pt idx="275">
                  <c:v>3.5157316088676445</c:v>
                </c:pt>
                <c:pt idx="276">
                  <c:v>3.5066330552101128</c:v>
                </c:pt>
                <c:pt idx="277">
                  <c:v>3.4984254121780385</c:v>
                </c:pt>
                <c:pt idx="278">
                  <c:v>3.4898512482643116</c:v>
                </c:pt>
                <c:pt idx="279">
                  <c:v>3.4817251205444326</c:v>
                </c:pt>
                <c:pt idx="280">
                  <c:v>3.4732527256011951</c:v>
                </c:pt>
                <c:pt idx="281">
                  <c:v>3.4652819752693165</c:v>
                </c:pt>
                <c:pt idx="282">
                  <c:v>3.4569142818450915</c:v>
                </c:pt>
                <c:pt idx="283">
                  <c:v>3.4490577697753895</c:v>
                </c:pt>
                <c:pt idx="284">
                  <c:v>3.4407931447029103</c:v>
                </c:pt>
                <c:pt idx="285">
                  <c:v>3.4325907468795767</c:v>
                </c:pt>
                <c:pt idx="286">
                  <c:v>3.4260901212692247</c:v>
                </c:pt>
                <c:pt idx="287">
                  <c:v>3.5661324620246879</c:v>
                </c:pt>
                <c:pt idx="288">
                  <c:v>3.8787060022354121</c:v>
                </c:pt>
                <c:pt idx="289">
                  <c:v>4.3012121438980104</c:v>
                </c:pt>
                <c:pt idx="290">
                  <c:v>4.7255687952041621</c:v>
                </c:pt>
                <c:pt idx="291">
                  <c:v>5.1623687744140625</c:v>
                </c:pt>
                <c:pt idx="292">
                  <c:v>5.5178296089172365</c:v>
                </c:pt>
                <c:pt idx="293">
                  <c:v>5.8039328336715696</c:v>
                </c:pt>
                <c:pt idx="294">
                  <c:v>6.0334451675415028</c:v>
                </c:pt>
                <c:pt idx="295">
                  <c:v>6.2186534643173212</c:v>
                </c:pt>
                <c:pt idx="296">
                  <c:v>6.358604359626769</c:v>
                </c:pt>
                <c:pt idx="297">
                  <c:v>6.4699194669723505</c:v>
                </c:pt>
                <c:pt idx="298">
                  <c:v>6.5433795690536485</c:v>
                </c:pt>
                <c:pt idx="299">
                  <c:v>6.5962066411972033</c:v>
                </c:pt>
                <c:pt idx="300">
                  <c:v>6.6430044651031492</c:v>
                </c:pt>
                <c:pt idx="301">
                  <c:v>6.6808857202529905</c:v>
                </c:pt>
                <c:pt idx="302">
                  <c:v>6.706339406967162</c:v>
                </c:pt>
                <c:pt idx="303">
                  <c:v>6.7189753293991075</c:v>
                </c:pt>
                <c:pt idx="304">
                  <c:v>6.7237798213958726</c:v>
                </c:pt>
                <c:pt idx="305">
                  <c:v>6.7206549406051614</c:v>
                </c:pt>
                <c:pt idx="306">
                  <c:v>6.7114381074905367</c:v>
                </c:pt>
                <c:pt idx="307">
                  <c:v>6.6983456373214691</c:v>
                </c:pt>
                <c:pt idx="308">
                  <c:v>6.680441951751706</c:v>
                </c:pt>
                <c:pt idx="309">
                  <c:v>6.6612036466598479</c:v>
                </c:pt>
                <c:pt idx="310">
                  <c:v>6.6380145549774134</c:v>
                </c:pt>
                <c:pt idx="311">
                  <c:v>6.6149658203124959</c:v>
                </c:pt>
                <c:pt idx="312">
                  <c:v>6.5886682987213092</c:v>
                </c:pt>
                <c:pt idx="313">
                  <c:v>6.5628973484039266</c:v>
                </c:pt>
                <c:pt idx="314">
                  <c:v>6.5392634630203208</c:v>
                </c:pt>
                <c:pt idx="315">
                  <c:v>6.5150277614593461</c:v>
                </c:pt>
                <c:pt idx="316">
                  <c:v>6.4894521951675372</c:v>
                </c:pt>
                <c:pt idx="317">
                  <c:v>6.4636964559555015</c:v>
                </c:pt>
                <c:pt idx="318">
                  <c:v>6.4390197038650472</c:v>
                </c:pt>
                <c:pt idx="319">
                  <c:v>6.4128461837768516</c:v>
                </c:pt>
                <c:pt idx="320">
                  <c:v>6.3882561445236163</c:v>
                </c:pt>
                <c:pt idx="321">
                  <c:v>6.3637605905532793</c:v>
                </c:pt>
                <c:pt idx="322">
                  <c:v>6.3282762050628625</c:v>
                </c:pt>
                <c:pt idx="323">
                  <c:v>6.2905608415603602</c:v>
                </c:pt>
                <c:pt idx="324">
                  <c:v>6.2539809703826874</c:v>
                </c:pt>
                <c:pt idx="325">
                  <c:v>6.2178626775741543</c:v>
                </c:pt>
                <c:pt idx="326">
                  <c:v>6.1817432403564423</c:v>
                </c:pt>
                <c:pt idx="327">
                  <c:v>6.1444611787795997</c:v>
                </c:pt>
                <c:pt idx="328">
                  <c:v>6.1097177028655985</c:v>
                </c:pt>
                <c:pt idx="329">
                  <c:v>6.0751699686050395</c:v>
                </c:pt>
                <c:pt idx="330">
                  <c:v>6.0399098396301261</c:v>
                </c:pt>
                <c:pt idx="331">
                  <c:v>6.0058504819869984</c:v>
                </c:pt>
                <c:pt idx="332">
                  <c:v>5.9726746559143056</c:v>
                </c:pt>
                <c:pt idx="333">
                  <c:v>5.9395838737487789</c:v>
                </c:pt>
                <c:pt idx="334">
                  <c:v>5.9057679653167723</c:v>
                </c:pt>
                <c:pt idx="335">
                  <c:v>5.8783746957778931</c:v>
                </c:pt>
                <c:pt idx="336">
                  <c:v>5.8578730821609497</c:v>
                </c:pt>
                <c:pt idx="337">
                  <c:v>5.8367080926895136</c:v>
                </c:pt>
                <c:pt idx="338">
                  <c:v>5.8155302047729496</c:v>
                </c:pt>
                <c:pt idx="339">
                  <c:v>5.7948405027389525</c:v>
                </c:pt>
                <c:pt idx="340">
                  <c:v>5.7765052556991581</c:v>
                </c:pt>
                <c:pt idx="341">
                  <c:v>5.7563886642456055</c:v>
                </c:pt>
                <c:pt idx="342">
                  <c:v>5.7374526500701899</c:v>
                </c:pt>
                <c:pt idx="343">
                  <c:v>5.7177292823791506</c:v>
                </c:pt>
                <c:pt idx="344">
                  <c:v>5.6983724117279051</c:v>
                </c:pt>
                <c:pt idx="345">
                  <c:v>5.6789918899536129</c:v>
                </c:pt>
                <c:pt idx="346">
                  <c:v>5.6608588218688958</c:v>
                </c:pt>
                <c:pt idx="347">
                  <c:v>5.6427863121032713</c:v>
                </c:pt>
                <c:pt idx="348">
                  <c:v>5.6250180244445795</c:v>
                </c:pt>
                <c:pt idx="349">
                  <c:v>5.6064219474792472</c:v>
                </c:pt>
                <c:pt idx="350">
                  <c:v>5.5889534473419182</c:v>
                </c:pt>
                <c:pt idx="351">
                  <c:v>5.569897627830505</c:v>
                </c:pt>
                <c:pt idx="352">
                  <c:v>5.5527914524078366</c:v>
                </c:pt>
                <c:pt idx="353">
                  <c:v>5.5349577188491814</c:v>
                </c:pt>
                <c:pt idx="354">
                  <c:v>5.519005680084228</c:v>
                </c:pt>
                <c:pt idx="355">
                  <c:v>5.5014932394027705</c:v>
                </c:pt>
                <c:pt idx="356">
                  <c:v>5.4849670886993396</c:v>
                </c:pt>
                <c:pt idx="357">
                  <c:v>5.467753291130065</c:v>
                </c:pt>
                <c:pt idx="358">
                  <c:v>5.4507201910018912</c:v>
                </c:pt>
                <c:pt idx="359">
                  <c:v>5.4348129749298089</c:v>
                </c:pt>
                <c:pt idx="360">
                  <c:v>5.4188938379287706</c:v>
                </c:pt>
                <c:pt idx="361">
                  <c:v>5.4022645473480218</c:v>
                </c:pt>
                <c:pt idx="362">
                  <c:v>5.3858561515808097</c:v>
                </c:pt>
                <c:pt idx="363">
                  <c:v>5.3704371452331534</c:v>
                </c:pt>
                <c:pt idx="364">
                  <c:v>5.3542590141296378</c:v>
                </c:pt>
                <c:pt idx="365">
                  <c:v>5.3391982078552234</c:v>
                </c:pt>
                <c:pt idx="366">
                  <c:v>5.3233442306518546</c:v>
                </c:pt>
                <c:pt idx="367">
                  <c:v>5.3084304332733145</c:v>
                </c:pt>
                <c:pt idx="368">
                  <c:v>5.2928187370300277</c:v>
                </c:pt>
                <c:pt idx="369">
                  <c:v>5.2782070398330676</c:v>
                </c:pt>
                <c:pt idx="370">
                  <c:v>5.2629044055938703</c:v>
                </c:pt>
                <c:pt idx="371">
                  <c:v>5.2485146045684798</c:v>
                </c:pt>
                <c:pt idx="372">
                  <c:v>5.2335425615310651</c:v>
                </c:pt>
                <c:pt idx="373">
                  <c:v>5.2193953514099105</c:v>
                </c:pt>
                <c:pt idx="374">
                  <c:v>5.2046073675155622</c:v>
                </c:pt>
                <c:pt idx="375">
                  <c:v>5.1907096385955791</c:v>
                </c:pt>
                <c:pt idx="376">
                  <c:v>5.1761319637298566</c:v>
                </c:pt>
                <c:pt idx="377">
                  <c:v>5.162479567527769</c:v>
                </c:pt>
                <c:pt idx="378">
                  <c:v>5.1481764554977403</c:v>
                </c:pt>
                <c:pt idx="379">
                  <c:v>5.1347249984741197</c:v>
                </c:pt>
                <c:pt idx="380">
                  <c:v>5.1207608222961412</c:v>
                </c:pt>
                <c:pt idx="381">
                  <c:v>5.1074828624725326</c:v>
                </c:pt>
                <c:pt idx="382">
                  <c:v>5.0935948848724344</c:v>
                </c:pt>
                <c:pt idx="383">
                  <c:v>5.0805693387985214</c:v>
                </c:pt>
                <c:pt idx="384">
                  <c:v>5.0669794082641584</c:v>
                </c:pt>
                <c:pt idx="385">
                  <c:v>5.054127407073973</c:v>
                </c:pt>
                <c:pt idx="386">
                  <c:v>5.040773224830625</c:v>
                </c:pt>
                <c:pt idx="387">
                  <c:v>5.0281656503677343</c:v>
                </c:pt>
                <c:pt idx="388">
                  <c:v>5.0156558752059919</c:v>
                </c:pt>
                <c:pt idx="389">
                  <c:v>5.0048323869705182</c:v>
                </c:pt>
                <c:pt idx="390">
                  <c:v>4.993042588233946</c:v>
                </c:pt>
                <c:pt idx="391">
                  <c:v>4.9820445060729961</c:v>
                </c:pt>
                <c:pt idx="392">
                  <c:v>4.9704169273376442</c:v>
                </c:pt>
                <c:pt idx="393">
                  <c:v>4.9595562219619733</c:v>
                </c:pt>
                <c:pt idx="394">
                  <c:v>4.9481159210205057</c:v>
                </c:pt>
                <c:pt idx="395">
                  <c:v>4.9373977184295637</c:v>
                </c:pt>
                <c:pt idx="396">
                  <c:v>4.9261182546615583</c:v>
                </c:pt>
                <c:pt idx="397">
                  <c:v>4.915596580505369</c:v>
                </c:pt>
                <c:pt idx="398">
                  <c:v>4.9031061649322494</c:v>
                </c:pt>
                <c:pt idx="399">
                  <c:v>4.8897477865219097</c:v>
                </c:pt>
                <c:pt idx="400">
                  <c:v>4.8758739948272689</c:v>
                </c:pt>
                <c:pt idx="401">
                  <c:v>4.8627567529678331</c:v>
                </c:pt>
                <c:pt idx="402">
                  <c:v>4.8487564563751206</c:v>
                </c:pt>
                <c:pt idx="403">
                  <c:v>4.8357392787933335</c:v>
                </c:pt>
                <c:pt idx="404">
                  <c:v>4.8219361066818225</c:v>
                </c:pt>
                <c:pt idx="405">
                  <c:v>4.8091351985931388</c:v>
                </c:pt>
                <c:pt idx="406">
                  <c:v>4.7955275058746327</c:v>
                </c:pt>
                <c:pt idx="407">
                  <c:v>4.7829185247421258</c:v>
                </c:pt>
                <c:pt idx="408">
                  <c:v>4.7703819513320918</c:v>
                </c:pt>
                <c:pt idx="409">
                  <c:v>4.7570637226104733</c:v>
                </c:pt>
                <c:pt idx="410">
                  <c:v>4.7449974775314328</c:v>
                </c:pt>
                <c:pt idx="411">
                  <c:v>4.7318362474441527</c:v>
                </c:pt>
                <c:pt idx="412">
                  <c:v>4.7188455343246458</c:v>
                </c:pt>
                <c:pt idx="413">
                  <c:v>4.7066755771636961</c:v>
                </c:pt>
                <c:pt idx="414">
                  <c:v>4.6945927381515498</c:v>
                </c:pt>
                <c:pt idx="415">
                  <c:v>4.6817793607711788</c:v>
                </c:pt>
                <c:pt idx="416">
                  <c:v>4.669098210334778</c:v>
                </c:pt>
                <c:pt idx="417">
                  <c:v>4.6572734594345091</c:v>
                </c:pt>
                <c:pt idx="418">
                  <c:v>4.6457158565521235</c:v>
                </c:pt>
                <c:pt idx="419">
                  <c:v>4.6325172185897827</c:v>
                </c:pt>
                <c:pt idx="420">
                  <c:v>4.61682813167572</c:v>
                </c:pt>
                <c:pt idx="421">
                  <c:v>4.6019299745559694</c:v>
                </c:pt>
                <c:pt idx="422">
                  <c:v>4.5863928556442257</c:v>
                </c:pt>
                <c:pt idx="423">
                  <c:v>4.5716652870178223</c:v>
                </c:pt>
                <c:pt idx="424">
                  <c:v>4.556375575065613</c:v>
                </c:pt>
                <c:pt idx="425">
                  <c:v>4.5419619083404541</c:v>
                </c:pt>
                <c:pt idx="426">
                  <c:v>4.5279076099395752</c:v>
                </c:pt>
                <c:pt idx="427">
                  <c:v>4.5137779474258419</c:v>
                </c:pt>
                <c:pt idx="428">
                  <c:v>4.4989084959030148</c:v>
                </c:pt>
                <c:pt idx="429">
                  <c:v>4.488300395011902</c:v>
                </c:pt>
                <c:pt idx="430">
                  <c:v>4.6377628564834597</c:v>
                </c:pt>
                <c:pt idx="431">
                  <c:v>4.940074610710143</c:v>
                </c:pt>
                <c:pt idx="432">
                  <c:v>5.3563668489456147</c:v>
                </c:pt>
                <c:pt idx="433">
                  <c:v>5.7490641832351672</c:v>
                </c:pt>
                <c:pt idx="434">
                  <c:v>6.1103766202926639</c:v>
                </c:pt>
                <c:pt idx="435">
                  <c:v>6.4655711412429806</c:v>
                </c:pt>
                <c:pt idx="436">
                  <c:v>6.7972506761550884</c:v>
                </c:pt>
                <c:pt idx="437">
                  <c:v>7.0551466941833487</c:v>
                </c:pt>
                <c:pt idx="438">
                  <c:v>7.2532206058502195</c:v>
                </c:pt>
                <c:pt idx="439">
                  <c:v>7.384395337104797</c:v>
                </c:pt>
                <c:pt idx="440">
                  <c:v>7.5080680608749386</c:v>
                </c:pt>
                <c:pt idx="441">
                  <c:v>7.6050341606140126</c:v>
                </c:pt>
                <c:pt idx="442">
                  <c:v>7.6806431055068947</c:v>
                </c:pt>
                <c:pt idx="443">
                  <c:v>7.7307704448699921</c:v>
                </c:pt>
                <c:pt idx="444">
                  <c:v>7.768021249771115</c:v>
                </c:pt>
                <c:pt idx="445">
                  <c:v>7.7725389003753627</c:v>
                </c:pt>
                <c:pt idx="446">
                  <c:v>7.764801073074338</c:v>
                </c:pt>
                <c:pt idx="447">
                  <c:v>7.7483075618743866</c:v>
                </c:pt>
                <c:pt idx="448">
                  <c:v>7.7252252101898167</c:v>
                </c:pt>
                <c:pt idx="449">
                  <c:v>7.6941460609436012</c:v>
                </c:pt>
                <c:pt idx="450">
                  <c:v>7.6616382360458353</c:v>
                </c:pt>
                <c:pt idx="451">
                  <c:v>7.6267162084579452</c:v>
                </c:pt>
                <c:pt idx="452">
                  <c:v>7.5894673585891708</c:v>
                </c:pt>
                <c:pt idx="453">
                  <c:v>7.5508935451507559</c:v>
                </c:pt>
                <c:pt idx="454">
                  <c:v>7.5125559806823725</c:v>
                </c:pt>
                <c:pt idx="455">
                  <c:v>7.4753728151321406</c:v>
                </c:pt>
                <c:pt idx="456">
                  <c:v>7.4503443956375115</c:v>
                </c:pt>
                <c:pt idx="457">
                  <c:v>7.4251482009887688</c:v>
                </c:pt>
                <c:pt idx="458">
                  <c:v>7.4008850574493401</c:v>
                </c:pt>
                <c:pt idx="459">
                  <c:v>7.3752821922302241</c:v>
                </c:pt>
                <c:pt idx="460">
                  <c:v>7.3509224414825436</c:v>
                </c:pt>
                <c:pt idx="461">
                  <c:v>7.3251744508743277</c:v>
                </c:pt>
                <c:pt idx="462">
                  <c:v>7.3007192134857171</c:v>
                </c:pt>
                <c:pt idx="463">
                  <c:v>7.2750283956527699</c:v>
                </c:pt>
                <c:pt idx="464">
                  <c:v>7.2507485628128041</c:v>
                </c:pt>
                <c:pt idx="465">
                  <c:v>7.2252381324768056</c:v>
                </c:pt>
                <c:pt idx="466">
                  <c:v>7.2010600805282579</c:v>
                </c:pt>
                <c:pt idx="467">
                  <c:v>7.1758628129959092</c:v>
                </c:pt>
                <c:pt idx="468">
                  <c:v>7.15206377506256</c:v>
                </c:pt>
                <c:pt idx="469">
                  <c:v>7.1271430492401109</c:v>
                </c:pt>
                <c:pt idx="470">
                  <c:v>7.1037539958953841</c:v>
                </c:pt>
                <c:pt idx="471">
                  <c:v>7.0791811227798442</c:v>
                </c:pt>
                <c:pt idx="472">
                  <c:v>7.056040024757384</c:v>
                </c:pt>
                <c:pt idx="473">
                  <c:v>7.0318171739578226</c:v>
                </c:pt>
                <c:pt idx="474">
                  <c:v>7.009196686744688</c:v>
                </c:pt>
                <c:pt idx="475">
                  <c:v>6.9854228734970079</c:v>
                </c:pt>
                <c:pt idx="476">
                  <c:v>6.9631926059722877</c:v>
                </c:pt>
                <c:pt idx="477">
                  <c:v>6.9398415088653547</c:v>
                </c:pt>
                <c:pt idx="478">
                  <c:v>6.9178446292877176</c:v>
                </c:pt>
                <c:pt idx="479">
                  <c:v>6.8949414968490581</c:v>
                </c:pt>
                <c:pt idx="480">
                  <c:v>6.872218036651609</c:v>
                </c:pt>
                <c:pt idx="481">
                  <c:v>6.8509220361709575</c:v>
                </c:pt>
                <c:pt idx="482">
                  <c:v>6.8297246932983375</c:v>
                </c:pt>
                <c:pt idx="483">
                  <c:v>6.8076389312744121</c:v>
                </c:pt>
                <c:pt idx="484">
                  <c:v>6.7857495069503759</c:v>
                </c:pt>
                <c:pt idx="485">
                  <c:v>6.7651835680007908</c:v>
                </c:pt>
                <c:pt idx="486">
                  <c:v>6.744839119911191</c:v>
                </c:pt>
                <c:pt idx="487">
                  <c:v>6.7234886169433565</c:v>
                </c:pt>
                <c:pt idx="488">
                  <c:v>6.7034750938415497</c:v>
                </c:pt>
                <c:pt idx="489">
                  <c:v>6.6825903892517067</c:v>
                </c:pt>
                <c:pt idx="490">
                  <c:v>6.6631151676177955</c:v>
                </c:pt>
                <c:pt idx="491">
                  <c:v>6.6455394506454439</c:v>
                </c:pt>
                <c:pt idx="492">
                  <c:v>6.6280401706695526</c:v>
                </c:pt>
                <c:pt idx="493">
                  <c:v>6.609699368476865</c:v>
                </c:pt>
                <c:pt idx="494">
                  <c:v>6.592541956901548</c:v>
                </c:pt>
                <c:pt idx="495">
                  <c:v>6.5745409250259375</c:v>
                </c:pt>
                <c:pt idx="496">
                  <c:v>6.5582516193389866</c:v>
                </c:pt>
                <c:pt idx="497">
                  <c:v>6.540548920631406</c:v>
                </c:pt>
                <c:pt idx="498">
                  <c:v>6.5230946779251076</c:v>
                </c:pt>
                <c:pt idx="499">
                  <c:v>6.5066106319427464</c:v>
                </c:pt>
                <c:pt idx="500">
                  <c:v>6.4893691062927221</c:v>
                </c:pt>
                <c:pt idx="501">
                  <c:v>6.4733232498168922</c:v>
                </c:pt>
                <c:pt idx="502">
                  <c:v>6.4563644409179659</c:v>
                </c:pt>
                <c:pt idx="503">
                  <c:v>6.4404636859893776</c:v>
                </c:pt>
                <c:pt idx="504">
                  <c:v>6.4238039493560768</c:v>
                </c:pt>
                <c:pt idx="505">
                  <c:v>6.4055006265640237</c:v>
                </c:pt>
                <c:pt idx="506">
                  <c:v>6.3862282752990698</c:v>
                </c:pt>
                <c:pt idx="507">
                  <c:v>6.3653031349182108</c:v>
                </c:pt>
                <c:pt idx="508">
                  <c:v>6.3458815813064557</c:v>
                </c:pt>
                <c:pt idx="509">
                  <c:v>6.3252834320068345</c:v>
                </c:pt>
                <c:pt idx="510">
                  <c:v>6.306241798400877</c:v>
                </c:pt>
                <c:pt idx="511">
                  <c:v>6.285994744300841</c:v>
                </c:pt>
                <c:pt idx="512">
                  <c:v>6.2660472154617297</c:v>
                </c:pt>
                <c:pt idx="513">
                  <c:v>6.2473788738250722</c:v>
                </c:pt>
                <c:pt idx="514">
                  <c:v>6.2289043664932242</c:v>
                </c:pt>
                <c:pt idx="515">
                  <c:v>6.2094579219818105</c:v>
                </c:pt>
                <c:pt idx="516">
                  <c:v>6.1904834747314448</c:v>
                </c:pt>
                <c:pt idx="517">
                  <c:v>6.1724278926849356</c:v>
                </c:pt>
                <c:pt idx="518">
                  <c:v>6.1545429468154902</c:v>
                </c:pt>
                <c:pt idx="519">
                  <c:v>6.1356903314590454</c:v>
                </c:pt>
                <c:pt idx="520">
                  <c:v>6.1180759429931637</c:v>
                </c:pt>
                <c:pt idx="521">
                  <c:v>6.0995064258575438</c:v>
                </c:pt>
                <c:pt idx="522">
                  <c:v>6.0802561759948732</c:v>
                </c:pt>
                <c:pt idx="523">
                  <c:v>6.0582872629165649</c:v>
                </c:pt>
                <c:pt idx="524">
                  <c:v>6.0354342460632324</c:v>
                </c:pt>
                <c:pt idx="525">
                  <c:v>6.013709926605225</c:v>
                </c:pt>
                <c:pt idx="526">
                  <c:v>5.9928318500518802</c:v>
                </c:pt>
                <c:pt idx="527">
                  <c:v>5.9717437028884888</c:v>
                </c:pt>
                <c:pt idx="528">
                  <c:v>5.9506763935089113</c:v>
                </c:pt>
                <c:pt idx="529">
                  <c:v>5.9288671016693115</c:v>
                </c:pt>
                <c:pt idx="530">
                  <c:v>5.9081780195236204</c:v>
                </c:pt>
                <c:pt idx="531">
                  <c:v>5.8866339206695555</c:v>
                </c:pt>
                <c:pt idx="532">
                  <c:v>5.8663195610046381</c:v>
                </c:pt>
                <c:pt idx="533">
                  <c:v>5.8450572729110712</c:v>
                </c:pt>
                <c:pt idx="534">
                  <c:v>5.8249490976333611</c:v>
                </c:pt>
                <c:pt idx="535">
                  <c:v>5.8041013479232788</c:v>
                </c:pt>
                <c:pt idx="536">
                  <c:v>5.7844216346740716</c:v>
                </c:pt>
                <c:pt idx="537">
                  <c:v>5.7638111829757683</c:v>
                </c:pt>
                <c:pt idx="538">
                  <c:v>5.7455949783325195</c:v>
                </c:pt>
                <c:pt idx="539">
                  <c:v>5.7252785921096798</c:v>
                </c:pt>
                <c:pt idx="540">
                  <c:v>5.7061315298080437</c:v>
                </c:pt>
                <c:pt idx="541">
                  <c:v>5.6861177444458004</c:v>
                </c:pt>
                <c:pt idx="542">
                  <c:v>5.6695454597473143</c:v>
                </c:pt>
                <c:pt idx="543">
                  <c:v>5.6532108545303341</c:v>
                </c:pt>
                <c:pt idx="544">
                  <c:v>5.6381741523742672</c:v>
                </c:pt>
                <c:pt idx="545">
                  <c:v>5.6222380161285397</c:v>
                </c:pt>
                <c:pt idx="546">
                  <c:v>5.6064333915710449</c:v>
                </c:pt>
                <c:pt idx="547">
                  <c:v>5.5920966625213619</c:v>
                </c:pt>
                <c:pt idx="548">
                  <c:v>5.5785358428955076</c:v>
                </c:pt>
                <c:pt idx="549">
                  <c:v>5.563717317581176</c:v>
                </c:pt>
                <c:pt idx="550">
                  <c:v>5.5510372877120968</c:v>
                </c:pt>
                <c:pt idx="551">
                  <c:v>5.5384197473525996</c:v>
                </c:pt>
                <c:pt idx="552">
                  <c:v>5.5259303569793694</c:v>
                </c:pt>
                <c:pt idx="553">
                  <c:v>5.5134450912475579</c:v>
                </c:pt>
                <c:pt idx="554">
                  <c:v>5.5016457557678216</c:v>
                </c:pt>
                <c:pt idx="555">
                  <c:v>5.489320302009582</c:v>
                </c:pt>
                <c:pt idx="556">
                  <c:v>5.4770913839340203</c:v>
                </c:pt>
                <c:pt idx="557">
                  <c:v>5.4649067878723141</c:v>
                </c:pt>
                <c:pt idx="558">
                  <c:v>5.4528076887130732</c:v>
                </c:pt>
                <c:pt idx="559">
                  <c:v>5.4413303136825553</c:v>
                </c:pt>
                <c:pt idx="560">
                  <c:v>5.4293577432632443</c:v>
                </c:pt>
                <c:pt idx="561">
                  <c:v>5.4174632787704464</c:v>
                </c:pt>
                <c:pt idx="562">
                  <c:v>5.4056454896926871</c:v>
                </c:pt>
                <c:pt idx="563">
                  <c:v>5.3938586711883536</c:v>
                </c:pt>
                <c:pt idx="564">
                  <c:v>5.3826823711395253</c:v>
                </c:pt>
                <c:pt idx="565">
                  <c:v>5.37105791568756</c:v>
                </c:pt>
                <c:pt idx="566">
                  <c:v>5.3594421386718745</c:v>
                </c:pt>
                <c:pt idx="567">
                  <c:v>5.3479134321212758</c:v>
                </c:pt>
                <c:pt idx="568">
                  <c:v>5.3364438772201526</c:v>
                </c:pt>
                <c:pt idx="569">
                  <c:v>5.3250425815582263</c:v>
                </c:pt>
                <c:pt idx="570">
                  <c:v>5.3142191171646109</c:v>
                </c:pt>
                <c:pt idx="571">
                  <c:v>5.3029204130172722</c:v>
                </c:pt>
                <c:pt idx="572">
                  <c:v>5.3026371002197257</c:v>
                </c:pt>
                <c:pt idx="573">
                  <c:v>5.4525578737258904</c:v>
                </c:pt>
                <c:pt idx="574">
                  <c:v>5.8023871421813951</c:v>
                </c:pt>
                <c:pt idx="575">
                  <c:v>6.1444133043289169</c:v>
                </c:pt>
                <c:pt idx="576">
                  <c:v>6.5409791946411087</c:v>
                </c:pt>
                <c:pt idx="577">
                  <c:v>6.947710585594173</c:v>
                </c:pt>
                <c:pt idx="578">
                  <c:v>7.2912775754928543</c:v>
                </c:pt>
                <c:pt idx="579">
                  <c:v>7.6049028396606415</c:v>
                </c:pt>
                <c:pt idx="580">
                  <c:v>7.8742877721786488</c:v>
                </c:pt>
                <c:pt idx="581">
                  <c:v>8.1029428958892815</c:v>
                </c:pt>
                <c:pt idx="582">
                  <c:v>8.2618854045867902</c:v>
                </c:pt>
                <c:pt idx="583">
                  <c:v>8.3580298900604237</c:v>
                </c:pt>
                <c:pt idx="584">
                  <c:v>8.4233981132507303</c:v>
                </c:pt>
                <c:pt idx="585">
                  <c:v>8.4637861728668202</c:v>
                </c:pt>
                <c:pt idx="586">
                  <c:v>8.4878960609436014</c:v>
                </c:pt>
                <c:pt idx="587">
                  <c:v>8.500962018966673</c:v>
                </c:pt>
                <c:pt idx="588">
                  <c:v>8.5044292926788323</c:v>
                </c:pt>
                <c:pt idx="589">
                  <c:v>8.5005880832672105</c:v>
                </c:pt>
                <c:pt idx="590">
                  <c:v>8.4909210681915273</c:v>
                </c:pt>
                <c:pt idx="591">
                  <c:v>8.4776901245117173</c:v>
                </c:pt>
                <c:pt idx="592">
                  <c:v>8.460484409332274</c:v>
                </c:pt>
                <c:pt idx="593">
                  <c:v>8.4415831089019751</c:v>
                </c:pt>
                <c:pt idx="594">
                  <c:v>8.419849205017087</c:v>
                </c:pt>
                <c:pt idx="595">
                  <c:v>8.3977330684661844</c:v>
                </c:pt>
                <c:pt idx="596">
                  <c:v>8.3734066963195772</c:v>
                </c:pt>
                <c:pt idx="597">
                  <c:v>8.3494022846221903</c:v>
                </c:pt>
                <c:pt idx="598">
                  <c:v>8.3235017299652068</c:v>
                </c:pt>
                <c:pt idx="599">
                  <c:v>8.2984782695770232</c:v>
                </c:pt>
                <c:pt idx="600">
                  <c:v>8.2717340946197488</c:v>
                </c:pt>
                <c:pt idx="601">
                  <c:v>8.24613261222839</c:v>
                </c:pt>
                <c:pt idx="602">
                  <c:v>8.2191295146942114</c:v>
                </c:pt>
                <c:pt idx="603">
                  <c:v>8.1932354450225802</c:v>
                </c:pt>
                <c:pt idx="604">
                  <c:v>8.1682944774627657</c:v>
                </c:pt>
                <c:pt idx="605">
                  <c:v>8.1456046104431117</c:v>
                </c:pt>
                <c:pt idx="606">
                  <c:v>8.1212694644927943</c:v>
                </c:pt>
                <c:pt idx="607">
                  <c:v>8.0990852594375582</c:v>
                </c:pt>
                <c:pt idx="608">
                  <c:v>8.074018788337705</c:v>
                </c:pt>
                <c:pt idx="609">
                  <c:v>8.0520276308059664</c:v>
                </c:pt>
                <c:pt idx="610">
                  <c:v>8.0278961658477748</c:v>
                </c:pt>
                <c:pt idx="611">
                  <c:v>8.0051295280456518</c:v>
                </c:pt>
                <c:pt idx="612">
                  <c:v>7.9812278270721402</c:v>
                </c:pt>
                <c:pt idx="613">
                  <c:v>7.9588667392730681</c:v>
                </c:pt>
                <c:pt idx="614">
                  <c:v>7.9351785659790011</c:v>
                </c:pt>
                <c:pt idx="615">
                  <c:v>7.9130511283874485</c:v>
                </c:pt>
                <c:pt idx="616">
                  <c:v>7.8897572517394989</c:v>
                </c:pt>
                <c:pt idx="617">
                  <c:v>7.8656170129775971</c:v>
                </c:pt>
                <c:pt idx="618">
                  <c:v>7.8367423534393286</c:v>
                </c:pt>
                <c:pt idx="619">
                  <c:v>7.8094081640243509</c:v>
                </c:pt>
                <c:pt idx="620">
                  <c:v>7.7802946090698217</c:v>
                </c:pt>
                <c:pt idx="621">
                  <c:v>7.7535474300384504</c:v>
                </c:pt>
                <c:pt idx="622">
                  <c:v>7.7249557018280015</c:v>
                </c:pt>
                <c:pt idx="623">
                  <c:v>7.6984755754470813</c:v>
                </c:pt>
                <c:pt idx="624">
                  <c:v>7.6704552650451649</c:v>
                </c:pt>
                <c:pt idx="625">
                  <c:v>7.644615030288695</c:v>
                </c:pt>
                <c:pt idx="626">
                  <c:v>7.6171185731887805</c:v>
                </c:pt>
                <c:pt idx="627">
                  <c:v>7.591606378555297</c:v>
                </c:pt>
                <c:pt idx="628">
                  <c:v>7.5653319358825675</c:v>
                </c:pt>
                <c:pt idx="629">
                  <c:v>7.5404378890991204</c:v>
                </c:pt>
                <c:pt idx="630">
                  <c:v>7.5138241767883303</c:v>
                </c:pt>
                <c:pt idx="631">
                  <c:v>7.4893894195556641</c:v>
                </c:pt>
                <c:pt idx="632">
                  <c:v>7.4644287109374998</c:v>
                </c:pt>
                <c:pt idx="633">
                  <c:v>7.4412665605545039</c:v>
                </c:pt>
                <c:pt idx="634">
                  <c:v>7.4169021129608153</c:v>
                </c:pt>
                <c:pt idx="635">
                  <c:v>7.3942764043807978</c:v>
                </c:pt>
                <c:pt idx="636">
                  <c:v>7.3635592937469472</c:v>
                </c:pt>
                <c:pt idx="637">
                  <c:v>7.3334600448608391</c:v>
                </c:pt>
                <c:pt idx="638">
                  <c:v>7.3023816347122184</c:v>
                </c:pt>
                <c:pt idx="639">
                  <c:v>7.2732076406478878</c:v>
                </c:pt>
                <c:pt idx="640">
                  <c:v>7.2453034877777096</c:v>
                </c:pt>
                <c:pt idx="641">
                  <c:v>7.2164705038070673</c:v>
                </c:pt>
                <c:pt idx="642">
                  <c:v>7.1866938114166254</c:v>
                </c:pt>
                <c:pt idx="643">
                  <c:v>7.1584170341491697</c:v>
                </c:pt>
                <c:pt idx="644">
                  <c:v>7.1291674137115475</c:v>
                </c:pt>
                <c:pt idx="645">
                  <c:v>7.1014194250106808</c:v>
                </c:pt>
                <c:pt idx="646">
                  <c:v>7.0727084875106812</c:v>
                </c:pt>
                <c:pt idx="647">
                  <c:v>7.0452987909317013</c:v>
                </c:pt>
                <c:pt idx="648">
                  <c:v>7.0170545339584347</c:v>
                </c:pt>
                <c:pt idx="649">
                  <c:v>6.990157198905945</c:v>
                </c:pt>
                <c:pt idx="650">
                  <c:v>6.9626139879226683</c:v>
                </c:pt>
                <c:pt idx="651">
                  <c:v>6.9365449428558348</c:v>
                </c:pt>
                <c:pt idx="652">
                  <c:v>6.9095511436462402</c:v>
                </c:pt>
                <c:pt idx="653">
                  <c:v>6.8841342926025391</c:v>
                </c:pt>
                <c:pt idx="654">
                  <c:v>6.8623344898223877</c:v>
                </c:pt>
                <c:pt idx="655">
                  <c:v>6.8426393032073971</c:v>
                </c:pt>
                <c:pt idx="656">
                  <c:v>6.8221370697021486</c:v>
                </c:pt>
                <c:pt idx="657">
                  <c:v>6.8029295206069946</c:v>
                </c:pt>
                <c:pt idx="658">
                  <c:v>6.7858237266540522</c:v>
                </c:pt>
                <c:pt idx="659">
                  <c:v>6.7685783147811884</c:v>
                </c:pt>
                <c:pt idx="660">
                  <c:v>6.7513798713684077</c:v>
                </c:pt>
                <c:pt idx="661">
                  <c:v>6.7343309164047236</c:v>
                </c:pt>
                <c:pt idx="662">
                  <c:v>6.7174981832504264</c:v>
                </c:pt>
                <c:pt idx="663">
                  <c:v>6.7006972551345818</c:v>
                </c:pt>
                <c:pt idx="664">
                  <c:v>6.6847633361816401</c:v>
                </c:pt>
                <c:pt idx="665">
                  <c:v>6.668220877647399</c:v>
                </c:pt>
                <c:pt idx="666">
                  <c:v>6.6518118858337392</c:v>
                </c:pt>
                <c:pt idx="667">
                  <c:v>6.6354593038558951</c:v>
                </c:pt>
                <c:pt idx="668">
                  <c:v>6.6193713188171381</c:v>
                </c:pt>
                <c:pt idx="669">
                  <c:v>6.6032246112823474</c:v>
                </c:pt>
                <c:pt idx="670">
                  <c:v>6.5879741668701159</c:v>
                </c:pt>
                <c:pt idx="671">
                  <c:v>6.5720494747161853</c:v>
                </c:pt>
                <c:pt idx="672">
                  <c:v>6.5562894344329825</c:v>
                </c:pt>
                <c:pt idx="673">
                  <c:v>6.5406023979186996</c:v>
                </c:pt>
                <c:pt idx="674">
                  <c:v>6.5257683038711534</c:v>
                </c:pt>
                <c:pt idx="675">
                  <c:v>6.5103619813919051</c:v>
                </c:pt>
                <c:pt idx="676">
                  <c:v>6.4949774742126447</c:v>
                </c:pt>
                <c:pt idx="677">
                  <c:v>6.4797075033187852</c:v>
                </c:pt>
                <c:pt idx="678">
                  <c:v>6.4645713567733747</c:v>
                </c:pt>
                <c:pt idx="679">
                  <c:v>6.4494563102722156</c:v>
                </c:pt>
                <c:pt idx="680">
                  <c:v>6.4351543426513658</c:v>
                </c:pt>
                <c:pt idx="681">
                  <c:v>6.420268392562865</c:v>
                </c:pt>
                <c:pt idx="682">
                  <c:v>6.4054911375045762</c:v>
                </c:pt>
                <c:pt idx="683">
                  <c:v>6.3908191680908191</c:v>
                </c:pt>
                <c:pt idx="684">
                  <c:v>6.3762001752853381</c:v>
                </c:pt>
                <c:pt idx="685">
                  <c:v>6.3616618394851665</c:v>
                </c:pt>
                <c:pt idx="686">
                  <c:v>6.3478808879852275</c:v>
                </c:pt>
                <c:pt idx="687">
                  <c:v>6.3335312604904157</c:v>
                </c:pt>
                <c:pt idx="688">
                  <c:v>6.3192805290222154</c:v>
                </c:pt>
                <c:pt idx="689">
                  <c:v>6.3051271438598615</c:v>
                </c:pt>
                <c:pt idx="690">
                  <c:v>6.2910432577133157</c:v>
                </c:pt>
                <c:pt idx="691">
                  <c:v>6.2769826412200906</c:v>
                </c:pt>
                <c:pt idx="692">
                  <c:v>6.2636626958847028</c:v>
                </c:pt>
                <c:pt idx="693">
                  <c:v>6.2497912883758522</c:v>
                </c:pt>
                <c:pt idx="694">
                  <c:v>6.2360062360763528</c:v>
                </c:pt>
                <c:pt idx="695">
                  <c:v>6.2222969532012922</c:v>
                </c:pt>
                <c:pt idx="696">
                  <c:v>6.2093312025070171</c:v>
                </c:pt>
                <c:pt idx="697">
                  <c:v>6.195760631561277</c:v>
                </c:pt>
                <c:pt idx="698">
                  <c:v>6.1822623252868629</c:v>
                </c:pt>
                <c:pt idx="699">
                  <c:v>6.1688428878784158</c:v>
                </c:pt>
                <c:pt idx="700">
                  <c:v>6.1555076122283916</c:v>
                </c:pt>
                <c:pt idx="701">
                  <c:v>6.1422120809555034</c:v>
                </c:pt>
                <c:pt idx="702">
                  <c:v>6.1296155452728245</c:v>
                </c:pt>
                <c:pt idx="703">
                  <c:v>6.1165085315704317</c:v>
                </c:pt>
                <c:pt idx="704">
                  <c:v>6.1034414768218967</c:v>
                </c:pt>
                <c:pt idx="705">
                  <c:v>6.0904366970062229</c:v>
                </c:pt>
                <c:pt idx="706">
                  <c:v>6.0774688482284525</c:v>
                </c:pt>
                <c:pt idx="707">
                  <c:v>6.0645946025848358</c:v>
                </c:pt>
                <c:pt idx="708">
                  <c:v>6.0523896932601904</c:v>
                </c:pt>
                <c:pt idx="709">
                  <c:v>6.0396510839462252</c:v>
                </c:pt>
                <c:pt idx="710">
                  <c:v>6.0270204782485939</c:v>
                </c:pt>
                <c:pt idx="711">
                  <c:v>6.0143765449523894</c:v>
                </c:pt>
                <c:pt idx="712">
                  <c:v>6.0018091678619356</c:v>
                </c:pt>
                <c:pt idx="713">
                  <c:v>5.9892966747283909</c:v>
                </c:pt>
                <c:pt idx="714">
                  <c:v>5.9774435043334933</c:v>
                </c:pt>
                <c:pt idx="715">
                  <c:v>5.9869721889495819</c:v>
                </c:pt>
                <c:pt idx="716">
                  <c:v>6.1622041225433346</c:v>
                </c:pt>
                <c:pt idx="717">
                  <c:v>6.480823254585264</c:v>
                </c:pt>
                <c:pt idx="718">
                  <c:v>6.8355392217636073</c:v>
                </c:pt>
                <c:pt idx="719">
                  <c:v>7.201167488098144</c:v>
                </c:pt>
                <c:pt idx="720">
                  <c:v>7.5696639299392681</c:v>
                </c:pt>
                <c:pt idx="721">
                  <c:v>7.8966793060302685</c:v>
                </c:pt>
                <c:pt idx="722">
                  <c:v>8.1797909736633247</c:v>
                </c:pt>
                <c:pt idx="723">
                  <c:v>8.4306992053985557</c:v>
                </c:pt>
                <c:pt idx="724">
                  <c:v>8.635884380340574</c:v>
                </c:pt>
                <c:pt idx="725">
                  <c:v>8.8050277233123779</c:v>
                </c:pt>
                <c:pt idx="726">
                  <c:v>8.9251070976257321</c:v>
                </c:pt>
                <c:pt idx="727">
                  <c:v>9.0334159851074194</c:v>
                </c:pt>
                <c:pt idx="728">
                  <c:v>9.1065170288085913</c:v>
                </c:pt>
                <c:pt idx="729">
                  <c:v>9.1600552558898887</c:v>
                </c:pt>
                <c:pt idx="730">
                  <c:v>9.175576591491696</c:v>
                </c:pt>
                <c:pt idx="731">
                  <c:v>9.1767101287841761</c:v>
                </c:pt>
                <c:pt idx="732">
                  <c:v>9.1707863330841022</c:v>
                </c:pt>
                <c:pt idx="733">
                  <c:v>9.1599920272827102</c:v>
                </c:pt>
                <c:pt idx="734">
                  <c:v>9.1473351955413786</c:v>
                </c:pt>
                <c:pt idx="735">
                  <c:v>9.1393548488616911</c:v>
                </c:pt>
                <c:pt idx="736">
                  <c:v>9.1269194126129118</c:v>
                </c:pt>
                <c:pt idx="737">
                  <c:v>9.1127409458160358</c:v>
                </c:pt>
                <c:pt idx="738">
                  <c:v>9.0951410770416228</c:v>
                </c:pt>
                <c:pt idx="739">
                  <c:v>9.0769349575042693</c:v>
                </c:pt>
                <c:pt idx="740">
                  <c:v>9.0559926033019984</c:v>
                </c:pt>
                <c:pt idx="741">
                  <c:v>9.0351983547210661</c:v>
                </c:pt>
                <c:pt idx="742">
                  <c:v>9.007481002807614</c:v>
                </c:pt>
                <c:pt idx="743">
                  <c:v>8.9746248722076398</c:v>
                </c:pt>
                <c:pt idx="744">
                  <c:v>8.9434433937072733</c:v>
                </c:pt>
                <c:pt idx="745">
                  <c:v>8.9098327636718739</c:v>
                </c:pt>
                <c:pt idx="746">
                  <c:v>8.8784970283508287</c:v>
                </c:pt>
                <c:pt idx="747">
                  <c:v>8.8454365730285627</c:v>
                </c:pt>
                <c:pt idx="748">
                  <c:v>8.8138550281524655</c:v>
                </c:pt>
                <c:pt idx="749">
                  <c:v>8.7804009914398193</c:v>
                </c:pt>
                <c:pt idx="750">
                  <c:v>8.7489645481109619</c:v>
                </c:pt>
                <c:pt idx="751">
                  <c:v>8.715644359588623</c:v>
                </c:pt>
                <c:pt idx="752">
                  <c:v>8.6847800254821781</c:v>
                </c:pt>
                <c:pt idx="753">
                  <c:v>8.6533629894256592</c:v>
                </c:pt>
                <c:pt idx="754">
                  <c:v>8.6240175247192372</c:v>
                </c:pt>
                <c:pt idx="755">
                  <c:v>8.5931555747985833</c:v>
                </c:pt>
                <c:pt idx="756">
                  <c:v>8.5608382701873769</c:v>
                </c:pt>
                <c:pt idx="757">
                  <c:v>8.5211772441864007</c:v>
                </c:pt>
                <c:pt idx="758">
                  <c:v>8.4831451416015611</c:v>
                </c:pt>
                <c:pt idx="759">
                  <c:v>8.444201564788818</c:v>
                </c:pt>
                <c:pt idx="760">
                  <c:v>8.406858730316161</c:v>
                </c:pt>
                <c:pt idx="761">
                  <c:v>8.368607759475708</c:v>
                </c:pt>
                <c:pt idx="762">
                  <c:v>8.3320014476776123</c:v>
                </c:pt>
                <c:pt idx="763">
                  <c:v>8.2943411827087399</c:v>
                </c:pt>
                <c:pt idx="764">
                  <c:v>8.2583512306213382</c:v>
                </c:pt>
                <c:pt idx="765">
                  <c:v>8.2214910984039307</c:v>
                </c:pt>
                <c:pt idx="766">
                  <c:v>8.1863369941711426</c:v>
                </c:pt>
                <c:pt idx="767">
                  <c:v>8.1501512050628655</c:v>
                </c:pt>
                <c:pt idx="768">
                  <c:v>8.1182963848114014</c:v>
                </c:pt>
                <c:pt idx="769">
                  <c:v>8.0829012393951416</c:v>
                </c:pt>
                <c:pt idx="770">
                  <c:v>8.0487370014190667</c:v>
                </c:pt>
                <c:pt idx="771">
                  <c:v>8.014109039306641</c:v>
                </c:pt>
                <c:pt idx="772">
                  <c:v>7.9811905384063717</c:v>
                </c:pt>
                <c:pt idx="773">
                  <c:v>7.9473093986511225</c:v>
                </c:pt>
                <c:pt idx="774">
                  <c:v>7.9211684465408325</c:v>
                </c:pt>
                <c:pt idx="775">
                  <c:v>7.8949181556701662</c:v>
                </c:pt>
                <c:pt idx="776">
                  <c:v>7.8705614089965819</c:v>
                </c:pt>
                <c:pt idx="777">
                  <c:v>7.8447229146957396</c:v>
                </c:pt>
                <c:pt idx="778">
                  <c:v>7.8204770565032948</c:v>
                </c:pt>
                <c:pt idx="779">
                  <c:v>7.7957786798477162</c:v>
                </c:pt>
                <c:pt idx="780">
                  <c:v>7.7751625537872302</c:v>
                </c:pt>
                <c:pt idx="781">
                  <c:v>7.7537317752838124</c:v>
                </c:pt>
                <c:pt idx="782">
                  <c:v>7.7324968814849839</c:v>
                </c:pt>
                <c:pt idx="783">
                  <c:v>7.7114549636840808</c:v>
                </c:pt>
                <c:pt idx="784">
                  <c:v>7.6905424594879142</c:v>
                </c:pt>
                <c:pt idx="785">
                  <c:v>7.6698419094085679</c:v>
                </c:pt>
                <c:pt idx="786">
                  <c:v>7.6502262830734242</c:v>
                </c:pt>
                <c:pt idx="787">
                  <c:v>7.6297846794128406</c:v>
                </c:pt>
                <c:pt idx="788">
                  <c:v>7.6095754861831653</c:v>
                </c:pt>
                <c:pt idx="789">
                  <c:v>7.5894312858581525</c:v>
                </c:pt>
                <c:pt idx="790">
                  <c:v>7.5694586515426616</c:v>
                </c:pt>
                <c:pt idx="791">
                  <c:v>7.5505995273590072</c:v>
                </c:pt>
                <c:pt idx="792">
                  <c:v>7.5310110330581645</c:v>
                </c:pt>
                <c:pt idx="793">
                  <c:v>7.5115044593811016</c:v>
                </c:pt>
                <c:pt idx="794">
                  <c:v>7.4921390771865823</c:v>
                </c:pt>
                <c:pt idx="795">
                  <c:v>7.4729781389236436</c:v>
                </c:pt>
                <c:pt idx="796">
                  <c:v>7.4539120435714699</c:v>
                </c:pt>
                <c:pt idx="797">
                  <c:v>7.4358879089355447</c:v>
                </c:pt>
                <c:pt idx="798">
                  <c:v>7.4171672821044901</c:v>
                </c:pt>
                <c:pt idx="799">
                  <c:v>7.3984892606735206</c:v>
                </c:pt>
                <c:pt idx="800">
                  <c:v>7.3799734115600568</c:v>
                </c:pt>
                <c:pt idx="801">
                  <c:v>7.3615969896316509</c:v>
                </c:pt>
                <c:pt idx="802">
                  <c:v>7.3442151308059671</c:v>
                </c:pt>
                <c:pt idx="803">
                  <c:v>7.3260890960693335</c:v>
                </c:pt>
                <c:pt idx="804">
                  <c:v>7.3081072330474832</c:v>
                </c:pt>
                <c:pt idx="805">
                  <c:v>7.2902450084686254</c:v>
                </c:pt>
                <c:pt idx="806">
                  <c:v>7.2724990844726536</c:v>
                </c:pt>
                <c:pt idx="807">
                  <c:v>7.2549354791641214</c:v>
                </c:pt>
                <c:pt idx="808">
                  <c:v>7.2382369995117166</c:v>
                </c:pt>
                <c:pt idx="809">
                  <c:v>7.2208082914352394</c:v>
                </c:pt>
                <c:pt idx="810">
                  <c:v>7.2035394191741915</c:v>
                </c:pt>
                <c:pt idx="811">
                  <c:v>7.1863985300064064</c:v>
                </c:pt>
                <c:pt idx="812">
                  <c:v>7.1693400382995582</c:v>
                </c:pt>
                <c:pt idx="813">
                  <c:v>7.1532117128372166</c:v>
                </c:pt>
                <c:pt idx="814">
                  <c:v>7.1363915205001804</c:v>
                </c:pt>
                <c:pt idx="815">
                  <c:v>7.1196493864059418</c:v>
                </c:pt>
                <c:pt idx="816">
                  <c:v>7.1030420303344695</c:v>
                </c:pt>
                <c:pt idx="817">
                  <c:v>7.0865785837173432</c:v>
                </c:pt>
                <c:pt idx="818">
                  <c:v>7.0701539993286104</c:v>
                </c:pt>
                <c:pt idx="819">
                  <c:v>7.0546173334121676</c:v>
                </c:pt>
                <c:pt idx="820">
                  <c:v>7.0384345293045012</c:v>
                </c:pt>
                <c:pt idx="821">
                  <c:v>7.0223154306411715</c:v>
                </c:pt>
                <c:pt idx="822">
                  <c:v>7.0062790393829317</c:v>
                </c:pt>
                <c:pt idx="823">
                  <c:v>6.9903913974761931</c:v>
                </c:pt>
                <c:pt idx="824">
                  <c:v>6.9753084182739222</c:v>
                </c:pt>
                <c:pt idx="825">
                  <c:v>6.9595759153366057</c:v>
                </c:pt>
                <c:pt idx="826">
                  <c:v>6.9439568281173676</c:v>
                </c:pt>
                <c:pt idx="827">
                  <c:v>6.9284066677093472</c:v>
                </c:pt>
                <c:pt idx="828">
                  <c:v>6.9129645824432338</c:v>
                </c:pt>
                <c:pt idx="829">
                  <c:v>6.8976294517517056</c:v>
                </c:pt>
                <c:pt idx="830">
                  <c:v>6.8830505609512294</c:v>
                </c:pt>
                <c:pt idx="831">
                  <c:v>6.8678354740142789</c:v>
                </c:pt>
                <c:pt idx="832">
                  <c:v>6.85276103019714</c:v>
                </c:pt>
                <c:pt idx="833">
                  <c:v>6.8377016067504846</c:v>
                </c:pt>
                <c:pt idx="834">
                  <c:v>6.8227759122848477</c:v>
                </c:pt>
                <c:pt idx="835">
                  <c:v>6.8086063623428306</c:v>
                </c:pt>
                <c:pt idx="836">
                  <c:v>6.7938104629516562</c:v>
                </c:pt>
                <c:pt idx="837">
                  <c:v>6.7790934801101645</c:v>
                </c:pt>
                <c:pt idx="838">
                  <c:v>6.7644894838333087</c:v>
                </c:pt>
                <c:pt idx="839">
                  <c:v>6.7499553680419879</c:v>
                </c:pt>
                <c:pt idx="840">
                  <c:v>6.7354729413986165</c:v>
                </c:pt>
                <c:pt idx="841">
                  <c:v>6.721737837791439</c:v>
                </c:pt>
                <c:pt idx="842">
                  <c:v>6.7074473142623861</c:v>
                </c:pt>
                <c:pt idx="843">
                  <c:v>6.6931674718856771</c:v>
                </c:pt>
                <c:pt idx="844">
                  <c:v>6.6789858579635579</c:v>
                </c:pt>
                <c:pt idx="845">
                  <c:v>6.6648729324340774</c:v>
                </c:pt>
                <c:pt idx="846">
                  <c:v>6.6508477687835654</c:v>
                </c:pt>
                <c:pt idx="847">
                  <c:v>6.6375290632247879</c:v>
                </c:pt>
                <c:pt idx="848">
                  <c:v>6.6236197710037192</c:v>
                </c:pt>
                <c:pt idx="849">
                  <c:v>6.6098034858703567</c:v>
                </c:pt>
                <c:pt idx="850">
                  <c:v>6.5960229873657186</c:v>
                </c:pt>
                <c:pt idx="851">
                  <c:v>6.5823367118835403</c:v>
                </c:pt>
                <c:pt idx="852">
                  <c:v>6.5693315029144239</c:v>
                </c:pt>
                <c:pt idx="853">
                  <c:v>6.5557381153106649</c:v>
                </c:pt>
                <c:pt idx="854">
                  <c:v>6.542252349853511</c:v>
                </c:pt>
                <c:pt idx="855">
                  <c:v>6.5287863254547069</c:v>
                </c:pt>
                <c:pt idx="856">
                  <c:v>6.5153980731964065</c:v>
                </c:pt>
                <c:pt idx="857">
                  <c:v>6.5026807069778396</c:v>
                </c:pt>
                <c:pt idx="858">
                  <c:v>6.5279390335082965</c:v>
                </c:pt>
                <c:pt idx="859">
                  <c:v>6.7169826984405496</c:v>
                </c:pt>
                <c:pt idx="860">
                  <c:v>7.0328272342681881</c:v>
                </c:pt>
                <c:pt idx="861">
                  <c:v>7.400413966178891</c:v>
                </c:pt>
                <c:pt idx="862">
                  <c:v>7.7559741497039747</c:v>
                </c:pt>
                <c:pt idx="863">
                  <c:v>8.0996027946472147</c:v>
                </c:pt>
                <c:pt idx="864">
                  <c:v>8.413489198684692</c:v>
                </c:pt>
                <c:pt idx="865">
                  <c:v>8.7035211086273172</c:v>
                </c:pt>
                <c:pt idx="866">
                  <c:v>8.9304040431976297</c:v>
                </c:pt>
                <c:pt idx="867">
                  <c:v>9.1158020973205538</c:v>
                </c:pt>
                <c:pt idx="868">
                  <c:v>9.2449067115783663</c:v>
                </c:pt>
                <c:pt idx="869">
                  <c:v>9.343366861343382</c:v>
                </c:pt>
                <c:pt idx="870">
                  <c:v>9.4214442729949948</c:v>
                </c:pt>
                <c:pt idx="871">
                  <c:v>9.4877704143524166</c:v>
                </c:pt>
                <c:pt idx="872">
                  <c:v>9.5550699234008789</c:v>
                </c:pt>
                <c:pt idx="873">
                  <c:v>9.6024806022644036</c:v>
                </c:pt>
                <c:pt idx="874">
                  <c:v>9.6349373340606679</c:v>
                </c:pt>
                <c:pt idx="875">
                  <c:v>9.6543888568878167</c:v>
                </c:pt>
                <c:pt idx="876">
                  <c:v>9.6626152038574205</c:v>
                </c:pt>
                <c:pt idx="877">
                  <c:v>9.6617534637451161</c:v>
                </c:pt>
                <c:pt idx="878">
                  <c:v>9.6458800315856923</c:v>
                </c:pt>
                <c:pt idx="879">
                  <c:v>9.6279725551605218</c:v>
                </c:pt>
                <c:pt idx="880">
                  <c:v>9.6046372890472398</c:v>
                </c:pt>
                <c:pt idx="881">
                  <c:v>9.5727132797241197</c:v>
                </c:pt>
                <c:pt idx="882">
                  <c:v>9.5368888854980458</c:v>
                </c:pt>
                <c:pt idx="883">
                  <c:v>9.5007594108581532</c:v>
                </c:pt>
                <c:pt idx="884">
                  <c:v>9.4609220981597897</c:v>
                </c:pt>
                <c:pt idx="885">
                  <c:v>9.4216906070709214</c:v>
                </c:pt>
                <c:pt idx="886">
                  <c:v>9.3803114891052246</c:v>
                </c:pt>
                <c:pt idx="887">
                  <c:v>9.3400947570800774</c:v>
                </c:pt>
                <c:pt idx="888">
                  <c:v>9.297437763214111</c:v>
                </c:pt>
                <c:pt idx="889">
                  <c:v>9.259786748886107</c:v>
                </c:pt>
                <c:pt idx="890">
                  <c:v>9.2173122406005845</c:v>
                </c:pt>
                <c:pt idx="891">
                  <c:v>9.1763278484344468</c:v>
                </c:pt>
                <c:pt idx="892">
                  <c:v>9.1337312221527096</c:v>
                </c:pt>
                <c:pt idx="893">
                  <c:v>9.0928730010986314</c:v>
                </c:pt>
                <c:pt idx="894">
                  <c:v>9.0506385326385494</c:v>
                </c:pt>
                <c:pt idx="895">
                  <c:v>9.0101312637329087</c:v>
                </c:pt>
                <c:pt idx="896">
                  <c:v>8.9686179637908925</c:v>
                </c:pt>
                <c:pt idx="897">
                  <c:v>8.9334279060363766</c:v>
                </c:pt>
                <c:pt idx="898">
                  <c:v>8.9005961894989021</c:v>
                </c:pt>
                <c:pt idx="899">
                  <c:v>8.8677818298339837</c:v>
                </c:pt>
                <c:pt idx="900">
                  <c:v>8.8354392528533925</c:v>
                </c:pt>
                <c:pt idx="901">
                  <c:v>8.8028314590454091</c:v>
                </c:pt>
                <c:pt idx="902">
                  <c:v>8.7711875915527333</c:v>
                </c:pt>
                <c:pt idx="903">
                  <c:v>8.7417086124420145</c:v>
                </c:pt>
                <c:pt idx="904">
                  <c:v>8.711612939834593</c:v>
                </c:pt>
                <c:pt idx="905">
                  <c:v>8.6814809322357167</c:v>
                </c:pt>
                <c:pt idx="906">
                  <c:v>8.6557066917419423</c:v>
                </c:pt>
                <c:pt idx="907">
                  <c:v>8.6300745487213106</c:v>
                </c:pt>
                <c:pt idx="908">
                  <c:v>8.6048136234283419</c:v>
                </c:pt>
                <c:pt idx="909">
                  <c:v>8.5796651363372778</c:v>
                </c:pt>
                <c:pt idx="910">
                  <c:v>8.5557279586791974</c:v>
                </c:pt>
                <c:pt idx="911">
                  <c:v>8.5309545993804914</c:v>
                </c:pt>
                <c:pt idx="912">
                  <c:v>8.5064833641052218</c:v>
                </c:pt>
                <c:pt idx="913">
                  <c:v>8.4821054935455305</c:v>
                </c:pt>
                <c:pt idx="914">
                  <c:v>8.4580345153808576</c:v>
                </c:pt>
                <c:pt idx="915">
                  <c:v>8.4351991176605203</c:v>
                </c:pt>
                <c:pt idx="916">
                  <c:v>8.4114847183227521</c:v>
                </c:pt>
                <c:pt idx="917">
                  <c:v>8.3878423213958708</c:v>
                </c:pt>
                <c:pt idx="918">
                  <c:v>8.3644936561584444</c:v>
                </c:pt>
                <c:pt idx="919">
                  <c:v>8.3413712978363002</c:v>
                </c:pt>
                <c:pt idx="920">
                  <c:v>8.3194357872009252</c:v>
                </c:pt>
                <c:pt idx="921">
                  <c:v>8.2967770099639857</c:v>
                </c:pt>
                <c:pt idx="922">
                  <c:v>8.2741953849792456</c:v>
                </c:pt>
                <c:pt idx="923">
                  <c:v>8.2517448902130095</c:v>
                </c:pt>
                <c:pt idx="924">
                  <c:v>8.2295498371124243</c:v>
                </c:pt>
                <c:pt idx="925">
                  <c:v>8.2073783397674536</c:v>
                </c:pt>
                <c:pt idx="926">
                  <c:v>8.1865204334258994</c:v>
                </c:pt>
                <c:pt idx="927">
                  <c:v>8.1647687911987266</c:v>
                </c:pt>
                <c:pt idx="928">
                  <c:v>8.1432533264160121</c:v>
                </c:pt>
                <c:pt idx="929">
                  <c:v>8.1219234466552699</c:v>
                </c:pt>
                <c:pt idx="930">
                  <c:v>8.1007133960723845</c:v>
                </c:pt>
                <c:pt idx="931">
                  <c:v>8.0796420335769614</c:v>
                </c:pt>
                <c:pt idx="932">
                  <c:v>8.0596825599670368</c:v>
                </c:pt>
                <c:pt idx="933">
                  <c:v>8.0389489173889128</c:v>
                </c:pt>
                <c:pt idx="934">
                  <c:v>8.0184066772460909</c:v>
                </c:pt>
                <c:pt idx="935">
                  <c:v>7.9980245113372765</c:v>
                </c:pt>
                <c:pt idx="936">
                  <c:v>7.9777081727981525</c:v>
                </c:pt>
                <c:pt idx="937">
                  <c:v>7.9575875520706134</c:v>
                </c:pt>
                <c:pt idx="938">
                  <c:v>7.9384843111038172</c:v>
                </c:pt>
                <c:pt idx="939">
                  <c:v>7.9186207771301227</c:v>
                </c:pt>
                <c:pt idx="940">
                  <c:v>7.898919129371639</c:v>
                </c:pt>
                <c:pt idx="941">
                  <c:v>7.8793547868728595</c:v>
                </c:pt>
                <c:pt idx="942">
                  <c:v>7.8600027084350543</c:v>
                </c:pt>
                <c:pt idx="943">
                  <c:v>7.8416148900985672</c:v>
                </c:pt>
                <c:pt idx="944">
                  <c:v>7.8224775314331012</c:v>
                </c:pt>
                <c:pt idx="945">
                  <c:v>7.8033967494964553</c:v>
                </c:pt>
                <c:pt idx="946">
                  <c:v>7.7844653844833331</c:v>
                </c:pt>
                <c:pt idx="947">
                  <c:v>7.765719437599178</c:v>
                </c:pt>
                <c:pt idx="948">
                  <c:v>7.7470569849014241</c:v>
                </c:pt>
                <c:pt idx="949">
                  <c:v>7.7294044017791705</c:v>
                </c:pt>
                <c:pt idx="950">
                  <c:v>7.7110675573348955</c:v>
                </c:pt>
                <c:pt idx="951">
                  <c:v>7.6927813053131056</c:v>
                </c:pt>
                <c:pt idx="952">
                  <c:v>7.6745858907699542</c:v>
                </c:pt>
                <c:pt idx="953">
                  <c:v>7.6565728425979565</c:v>
                </c:pt>
                <c:pt idx="954">
                  <c:v>7.6394774198532058</c:v>
                </c:pt>
                <c:pt idx="955">
                  <c:v>7.6216439962387037</c:v>
                </c:pt>
                <c:pt idx="956">
                  <c:v>7.6040337324142406</c:v>
                </c:pt>
                <c:pt idx="957">
                  <c:v>7.5864071607589674</c:v>
                </c:pt>
                <c:pt idx="958">
                  <c:v>7.5688992023467971</c:v>
                </c:pt>
                <c:pt idx="959">
                  <c:v>7.5515045166015575</c:v>
                </c:pt>
                <c:pt idx="960">
                  <c:v>7.5350423812866163</c:v>
                </c:pt>
                <c:pt idx="961">
                  <c:v>7.5178573846816965</c:v>
                </c:pt>
                <c:pt idx="962">
                  <c:v>7.5008057594299267</c:v>
                </c:pt>
                <c:pt idx="963">
                  <c:v>7.4838944911956737</c:v>
                </c:pt>
                <c:pt idx="964">
                  <c:v>7.4678152322769114</c:v>
                </c:pt>
                <c:pt idx="965">
                  <c:v>7.4510405540466254</c:v>
                </c:pt>
                <c:pt idx="966">
                  <c:v>7.4343863725662178</c:v>
                </c:pt>
                <c:pt idx="967">
                  <c:v>7.4177664995193426</c:v>
                </c:pt>
                <c:pt idx="968">
                  <c:v>7.4013302564620922</c:v>
                </c:pt>
                <c:pt idx="969">
                  <c:v>7.3856978416442818</c:v>
                </c:pt>
                <c:pt idx="970">
                  <c:v>7.368617010116572</c:v>
                </c:pt>
                <c:pt idx="971">
                  <c:v>7.3532163619995066</c:v>
                </c:pt>
                <c:pt idx="972">
                  <c:v>7.3371006727218573</c:v>
                </c:pt>
                <c:pt idx="973">
                  <c:v>7.3210280656814515</c:v>
                </c:pt>
                <c:pt idx="974">
                  <c:v>7.3051017522811836</c:v>
                </c:pt>
                <c:pt idx="975">
                  <c:v>7.289276838302607</c:v>
                </c:pt>
                <c:pt idx="976">
                  <c:v>7.2749766111373848</c:v>
                </c:pt>
                <c:pt idx="977">
                  <c:v>7.258582377433771</c:v>
                </c:pt>
                <c:pt idx="978">
                  <c:v>7.2430021047592108</c:v>
                </c:pt>
                <c:pt idx="979">
                  <c:v>7.2274536132812441</c:v>
                </c:pt>
                <c:pt idx="980">
                  <c:v>7.2119771242141661</c:v>
                </c:pt>
                <c:pt idx="981">
                  <c:v>7.1973389863967832</c:v>
                </c:pt>
                <c:pt idx="982">
                  <c:v>7.1820573568344059</c:v>
                </c:pt>
                <c:pt idx="983">
                  <c:v>7.1677330970764102</c:v>
                </c:pt>
                <c:pt idx="984">
                  <c:v>7.1541770458221379</c:v>
                </c:pt>
                <c:pt idx="985">
                  <c:v>7.1407274484634335</c:v>
                </c:pt>
                <c:pt idx="986">
                  <c:v>7.128477025032038</c:v>
                </c:pt>
                <c:pt idx="987">
                  <c:v>7.1151152372360169</c:v>
                </c:pt>
                <c:pt idx="988">
                  <c:v>7.1018490076065008</c:v>
                </c:pt>
                <c:pt idx="989">
                  <c:v>7.0886121034622134</c:v>
                </c:pt>
                <c:pt idx="990">
                  <c:v>7.0754740476608218</c:v>
                </c:pt>
                <c:pt idx="991">
                  <c:v>7.0623474597930853</c:v>
                </c:pt>
                <c:pt idx="992">
                  <c:v>7.0497645139694161</c:v>
                </c:pt>
                <c:pt idx="993">
                  <c:v>7.0374504804611151</c:v>
                </c:pt>
                <c:pt idx="994">
                  <c:v>7.024531078338617</c:v>
                </c:pt>
                <c:pt idx="995">
                  <c:v>7.0116746187210026</c:v>
                </c:pt>
                <c:pt idx="996">
                  <c:v>6.998852348327631</c:v>
                </c:pt>
                <c:pt idx="997">
                  <c:v>6.9861034393310488</c:v>
                </c:pt>
                <c:pt idx="998">
                  <c:v>6.9740523576736395</c:v>
                </c:pt>
                <c:pt idx="999">
                  <c:v>6.961029076576227</c:v>
                </c:pt>
                <c:pt idx="1000">
                  <c:v>6.9755651235580389</c:v>
                </c:pt>
                <c:pt idx="1001">
                  <c:v>7.1779241561889613</c:v>
                </c:pt>
                <c:pt idx="1002">
                  <c:v>7.4958151578903189</c:v>
                </c:pt>
                <c:pt idx="1003">
                  <c:v>7.8516493320465068</c:v>
                </c:pt>
                <c:pt idx="1004">
                  <c:v>8.2170575618743857</c:v>
                </c:pt>
                <c:pt idx="1005">
                  <c:v>8.5616464138030945</c:v>
                </c:pt>
                <c:pt idx="1006">
                  <c:v>8.855865669250484</c:v>
                </c:pt>
                <c:pt idx="1007">
                  <c:v>9.1119101524352999</c:v>
                </c:pt>
                <c:pt idx="1008">
                  <c:v>9.3426352977752671</c:v>
                </c:pt>
                <c:pt idx="1009">
                  <c:v>9.519675588607786</c:v>
                </c:pt>
                <c:pt idx="1010">
                  <c:v>9.6538916110992421</c:v>
                </c:pt>
                <c:pt idx="1011">
                  <c:v>9.7482617855072018</c:v>
                </c:pt>
                <c:pt idx="1012">
                  <c:v>9.8204451560974118</c:v>
                </c:pt>
                <c:pt idx="1013">
                  <c:v>9.8680765151977532</c:v>
                </c:pt>
                <c:pt idx="1014">
                  <c:v>9.8960775852203362</c:v>
                </c:pt>
                <c:pt idx="1015">
                  <c:v>9.9090602874755849</c:v>
                </c:pt>
                <c:pt idx="1016">
                  <c:v>9.9098013401031473</c:v>
                </c:pt>
                <c:pt idx="1017">
                  <c:v>9.9092988014221177</c:v>
                </c:pt>
                <c:pt idx="1018">
                  <c:v>9.9025162220001217</c:v>
                </c:pt>
                <c:pt idx="1019">
                  <c:v>9.8868313312530507</c:v>
                </c:pt>
                <c:pt idx="1020">
                  <c:v>9.8657096862792955</c:v>
                </c:pt>
                <c:pt idx="1021">
                  <c:v>9.8377965927124009</c:v>
                </c:pt>
                <c:pt idx="1022">
                  <c:v>9.8077479839324955</c:v>
                </c:pt>
                <c:pt idx="1023">
                  <c:v>9.772645807266235</c:v>
                </c:pt>
                <c:pt idx="1024">
                  <c:v>9.7389486789703366</c:v>
                </c:pt>
                <c:pt idx="1025">
                  <c:v>9.7068607807159424</c:v>
                </c:pt>
                <c:pt idx="1026">
                  <c:v>9.6767464637756344</c:v>
                </c:pt>
                <c:pt idx="1027">
                  <c:v>9.6450217723846432</c:v>
                </c:pt>
                <c:pt idx="1028">
                  <c:v>9.6135464191436757</c:v>
                </c:pt>
                <c:pt idx="1029">
                  <c:v>9.5797669887542707</c:v>
                </c:pt>
                <c:pt idx="1030">
                  <c:v>9.5476396560668935</c:v>
                </c:pt>
                <c:pt idx="1031">
                  <c:v>9.5135025501251196</c:v>
                </c:pt>
                <c:pt idx="1032">
                  <c:v>9.4824773788452124</c:v>
                </c:pt>
                <c:pt idx="1033">
                  <c:v>9.4494393825530985</c:v>
                </c:pt>
                <c:pt idx="1034">
                  <c:v>9.4203283309936499</c:v>
                </c:pt>
                <c:pt idx="1035">
                  <c:v>9.3913426399230939</c:v>
                </c:pt>
                <c:pt idx="1036">
                  <c:v>9.3625204563140851</c:v>
                </c:pt>
                <c:pt idx="1037">
                  <c:v>9.3352117538452113</c:v>
                </c:pt>
                <c:pt idx="1038">
                  <c:v>9.3067529201507533</c:v>
                </c:pt>
                <c:pt idx="1039">
                  <c:v>9.2785132884979227</c:v>
                </c:pt>
                <c:pt idx="1040">
                  <c:v>9.2502920627593959</c:v>
                </c:pt>
                <c:pt idx="1041">
                  <c:v>9.2225069522857641</c:v>
                </c:pt>
                <c:pt idx="1042">
                  <c:v>9.1946936607360801</c:v>
                </c:pt>
                <c:pt idx="1043">
                  <c:v>9.1671484470367393</c:v>
                </c:pt>
                <c:pt idx="1044">
                  <c:v>9.1411700725555392</c:v>
                </c:pt>
                <c:pt idx="1045">
                  <c:v>9.1141216754913295</c:v>
                </c:pt>
                <c:pt idx="1046">
                  <c:v>9.0871462821960414</c:v>
                </c:pt>
                <c:pt idx="1047">
                  <c:v>9.0605317592620818</c:v>
                </c:pt>
                <c:pt idx="1048">
                  <c:v>9.0341498851776088</c:v>
                </c:pt>
                <c:pt idx="1049">
                  <c:v>9.0090995311737032</c:v>
                </c:pt>
                <c:pt idx="1050">
                  <c:v>8.9831902980804408</c:v>
                </c:pt>
                <c:pt idx="1051">
                  <c:v>8.9574851036071745</c:v>
                </c:pt>
                <c:pt idx="1052">
                  <c:v>8.9318060874938929</c:v>
                </c:pt>
                <c:pt idx="1053">
                  <c:v>8.9063993453979453</c:v>
                </c:pt>
                <c:pt idx="1054">
                  <c:v>8.8824137687683073</c:v>
                </c:pt>
                <c:pt idx="1055">
                  <c:v>8.8575117588043177</c:v>
                </c:pt>
                <c:pt idx="1056">
                  <c:v>8.8328383922576865</c:v>
                </c:pt>
                <c:pt idx="1057">
                  <c:v>8.8083001613616894</c:v>
                </c:pt>
                <c:pt idx="1058">
                  <c:v>8.7839836120605419</c:v>
                </c:pt>
                <c:pt idx="1059">
                  <c:v>8.7608592033386188</c:v>
                </c:pt>
                <c:pt idx="1060">
                  <c:v>8.7369159698486278</c:v>
                </c:pt>
                <c:pt idx="1061">
                  <c:v>8.7131945133209179</c:v>
                </c:pt>
                <c:pt idx="1062">
                  <c:v>8.6896076202392525</c:v>
                </c:pt>
                <c:pt idx="1063">
                  <c:v>8.6663875579833931</c:v>
                </c:pt>
                <c:pt idx="1064">
                  <c:v>8.6431140422821002</c:v>
                </c:pt>
                <c:pt idx="1065">
                  <c:v>8.6200654506683296</c:v>
                </c:pt>
                <c:pt idx="1066">
                  <c:v>8.5982940673828079</c:v>
                </c:pt>
                <c:pt idx="1067">
                  <c:v>8.5756123065948433</c:v>
                </c:pt>
                <c:pt idx="1068">
                  <c:v>8.5531018257141067</c:v>
                </c:pt>
                <c:pt idx="1069">
                  <c:v>8.5308078289031926</c:v>
                </c:pt>
                <c:pt idx="1070">
                  <c:v>8.5087074279785107</c:v>
                </c:pt>
                <c:pt idx="1071">
                  <c:v>8.4877952098846379</c:v>
                </c:pt>
                <c:pt idx="1072">
                  <c:v>8.4659821987152046</c:v>
                </c:pt>
                <c:pt idx="1073">
                  <c:v>8.4443264484405471</c:v>
                </c:pt>
                <c:pt idx="1074">
                  <c:v>8.4228040695190369</c:v>
                </c:pt>
                <c:pt idx="1075">
                  <c:v>8.4014516830444279</c:v>
                </c:pt>
                <c:pt idx="1076">
                  <c:v>8.3803024291992134</c:v>
                </c:pt>
                <c:pt idx="1077">
                  <c:v>8.3603419780731141</c:v>
                </c:pt>
                <c:pt idx="1078">
                  <c:v>8.3394417285919129</c:v>
                </c:pt>
                <c:pt idx="1079">
                  <c:v>8.3187100410461365</c:v>
                </c:pt>
                <c:pt idx="1080">
                  <c:v>8.2980820178985546</c:v>
                </c:pt>
                <c:pt idx="1081">
                  <c:v>8.2776423931121776</c:v>
                </c:pt>
                <c:pt idx="1082">
                  <c:v>8.2583167552947945</c:v>
                </c:pt>
                <c:pt idx="1083">
                  <c:v>8.2381996154785107</c:v>
                </c:pt>
                <c:pt idx="1084">
                  <c:v>8.2182186603546086</c:v>
                </c:pt>
                <c:pt idx="1085">
                  <c:v>8.1983252048492368</c:v>
                </c:pt>
                <c:pt idx="1086">
                  <c:v>8.1786030292510929</c:v>
                </c:pt>
                <c:pt idx="1087">
                  <c:v>8.1589607238769464</c:v>
                </c:pt>
                <c:pt idx="1088">
                  <c:v>8.1403581857681218</c:v>
                </c:pt>
                <c:pt idx="1089">
                  <c:v>8.1210066795349061</c:v>
                </c:pt>
                <c:pt idx="1090">
                  <c:v>8.1027080774307194</c:v>
                </c:pt>
                <c:pt idx="1091">
                  <c:v>8.0836058616638127</c:v>
                </c:pt>
                <c:pt idx="1092">
                  <c:v>8.0637947559356622</c:v>
                </c:pt>
                <c:pt idx="1093">
                  <c:v>8.0449075460433903</c:v>
                </c:pt>
                <c:pt idx="1094">
                  <c:v>8.0269984006881643</c:v>
                </c:pt>
                <c:pt idx="1095">
                  <c:v>8.0084079742431573</c:v>
                </c:pt>
                <c:pt idx="1096">
                  <c:v>7.9898818016052182</c:v>
                </c:pt>
                <c:pt idx="1097">
                  <c:v>7.9723589897155698</c:v>
                </c:pt>
                <c:pt idx="1098">
                  <c:v>7.9532732486724793</c:v>
                </c:pt>
                <c:pt idx="1099">
                  <c:v>7.9359427690505919</c:v>
                </c:pt>
                <c:pt idx="1100">
                  <c:v>7.9181937932968074</c:v>
                </c:pt>
                <c:pt idx="1101">
                  <c:v>7.9021455526351865</c:v>
                </c:pt>
                <c:pt idx="1102">
                  <c:v>7.8861367702484069</c:v>
                </c:pt>
                <c:pt idx="1103">
                  <c:v>7.8702742815017634</c:v>
                </c:pt>
                <c:pt idx="1104">
                  <c:v>7.8552901029586728</c:v>
                </c:pt>
                <c:pt idx="1105">
                  <c:v>7.8395988225936826</c:v>
                </c:pt>
                <c:pt idx="1106">
                  <c:v>7.8245048999786313</c:v>
                </c:pt>
                <c:pt idx="1107">
                  <c:v>7.8090257406234675</c:v>
                </c:pt>
                <c:pt idx="1108">
                  <c:v>7.7935292720794616</c:v>
                </c:pt>
                <c:pt idx="1109">
                  <c:v>7.7781714439392022</c:v>
                </c:pt>
                <c:pt idx="1110">
                  <c:v>7.763683652877801</c:v>
                </c:pt>
                <c:pt idx="1111">
                  <c:v>7.7484887838363585</c:v>
                </c:pt>
                <c:pt idx="1112">
                  <c:v>7.733357787132257</c:v>
                </c:pt>
                <c:pt idx="1113">
                  <c:v>7.7188500642776425</c:v>
                </c:pt>
                <c:pt idx="1114">
                  <c:v>7.7039330959320003</c:v>
                </c:pt>
                <c:pt idx="1115">
                  <c:v>7.687630391120905</c:v>
                </c:pt>
                <c:pt idx="1116">
                  <c:v>7.67054231166839</c:v>
                </c:pt>
                <c:pt idx="1117">
                  <c:v>7.6546253919601384</c:v>
                </c:pt>
                <c:pt idx="1118">
                  <c:v>7.6377219200134219</c:v>
                </c:pt>
                <c:pt idx="1119">
                  <c:v>7.622529935836786</c:v>
                </c:pt>
                <c:pt idx="1120">
                  <c:v>7.6058020353317204</c:v>
                </c:pt>
                <c:pt idx="1121">
                  <c:v>7.590196609497065</c:v>
                </c:pt>
                <c:pt idx="1122">
                  <c:v>7.5736475229263247</c:v>
                </c:pt>
                <c:pt idx="1123">
                  <c:v>7.5582073688507023</c:v>
                </c:pt>
                <c:pt idx="1124">
                  <c:v>7.5418500185012762</c:v>
                </c:pt>
                <c:pt idx="1125">
                  <c:v>7.5265537738799999</c:v>
                </c:pt>
                <c:pt idx="1126">
                  <c:v>7.5109058141708323</c:v>
                </c:pt>
                <c:pt idx="1127">
                  <c:v>7.495718574523921</c:v>
                </c:pt>
                <c:pt idx="1128">
                  <c:v>7.4796368360519363</c:v>
                </c:pt>
                <c:pt idx="1129">
                  <c:v>7.4636577129363966</c:v>
                </c:pt>
                <c:pt idx="1130">
                  <c:v>7.4492540359497017</c:v>
                </c:pt>
                <c:pt idx="1131">
                  <c:v>7.4333961725234934</c:v>
                </c:pt>
                <c:pt idx="1132">
                  <c:v>7.4185784339904739</c:v>
                </c:pt>
                <c:pt idx="1133">
                  <c:v>7.40289916992187</c:v>
                </c:pt>
                <c:pt idx="1134">
                  <c:v>7.3882727384567213</c:v>
                </c:pt>
                <c:pt idx="1135">
                  <c:v>7.3726738214492755</c:v>
                </c:pt>
                <c:pt idx="1136">
                  <c:v>7.3581745386123609</c:v>
                </c:pt>
                <c:pt idx="1137">
                  <c:v>7.3432326793670608</c:v>
                </c:pt>
                <c:pt idx="1138">
                  <c:v>7.3288376331329301</c:v>
                </c:pt>
                <c:pt idx="1139">
                  <c:v>7.3135622739791826</c:v>
                </c:pt>
                <c:pt idx="1140">
                  <c:v>7.2993281364440881</c:v>
                </c:pt>
                <c:pt idx="1141">
                  <c:v>7.28416435718536</c:v>
                </c:pt>
                <c:pt idx="1142">
                  <c:v>7.2691722631454425</c:v>
                </c:pt>
                <c:pt idx="1143">
                  <c:v>7.344466996192927</c:v>
                </c:pt>
                <c:pt idx="1144">
                  <c:v>7.5473429679870563</c:v>
                </c:pt>
                <c:pt idx="1145">
                  <c:v>7.8737704038619976</c:v>
                </c:pt>
                <c:pt idx="1146">
                  <c:v>8.2267683506011959</c:v>
                </c:pt>
                <c:pt idx="1147">
                  <c:v>8.5789341926574689</c:v>
                </c:pt>
                <c:pt idx="1148">
                  <c:v>8.9139348983764606</c:v>
                </c:pt>
                <c:pt idx="1149">
                  <c:v>9.1772878170013392</c:v>
                </c:pt>
                <c:pt idx="1150">
                  <c:v>9.4150985717773388</c:v>
                </c:pt>
                <c:pt idx="1151">
                  <c:v>9.6052871227264358</c:v>
                </c:pt>
                <c:pt idx="1152">
                  <c:v>9.7635095596313448</c:v>
                </c:pt>
                <c:pt idx="1153">
                  <c:v>9.8960323333740217</c:v>
                </c:pt>
                <c:pt idx="1154">
                  <c:v>9.9858711242675771</c:v>
                </c:pt>
                <c:pt idx="1155">
                  <c:v>10.04986696243286</c:v>
                </c:pt>
                <c:pt idx="1156">
                  <c:v>10.091858005523681</c:v>
                </c:pt>
                <c:pt idx="1157">
                  <c:v>10.116044855117797</c:v>
                </c:pt>
                <c:pt idx="1158">
                  <c:v>10.128928613662719</c:v>
                </c:pt>
                <c:pt idx="1159">
                  <c:v>10.138453149795533</c:v>
                </c:pt>
                <c:pt idx="1160">
                  <c:v>10.139344310760498</c:v>
                </c:pt>
                <c:pt idx="1161">
                  <c:v>10.134243392944335</c:v>
                </c:pt>
                <c:pt idx="1162">
                  <c:v>10.122014331817626</c:v>
                </c:pt>
                <c:pt idx="1163">
                  <c:v>10.105697393417357</c:v>
                </c:pt>
                <c:pt idx="1164">
                  <c:v>10.086419153213498</c:v>
                </c:pt>
                <c:pt idx="1165">
                  <c:v>10.06438727378845</c:v>
                </c:pt>
                <c:pt idx="1166">
                  <c:v>10.040234851837155</c:v>
                </c:pt>
                <c:pt idx="1167">
                  <c:v>10.014523267745968</c:v>
                </c:pt>
                <c:pt idx="1168">
                  <c:v>9.9875030517578089</c:v>
                </c:pt>
                <c:pt idx="1169">
                  <c:v>9.959498071670529</c:v>
                </c:pt>
                <c:pt idx="1170">
                  <c:v>9.9321438789367651</c:v>
                </c:pt>
                <c:pt idx="1171">
                  <c:v>9.9031701087951625</c:v>
                </c:pt>
                <c:pt idx="1172">
                  <c:v>9.873795938491817</c:v>
                </c:pt>
                <c:pt idx="1173">
                  <c:v>9.8444643497467013</c:v>
                </c:pt>
                <c:pt idx="1174">
                  <c:v>9.8148445129394499</c:v>
                </c:pt>
                <c:pt idx="1175">
                  <c:v>9.7864389896392776</c:v>
                </c:pt>
                <c:pt idx="1176">
                  <c:v>9.7567106246948203</c:v>
                </c:pt>
                <c:pt idx="1177">
                  <c:v>9.727218246459957</c:v>
                </c:pt>
                <c:pt idx="1178">
                  <c:v>9.6977086067199672</c:v>
                </c:pt>
                <c:pt idx="1179">
                  <c:v>9.6683429241180381</c:v>
                </c:pt>
                <c:pt idx="1180">
                  <c:v>9.6405216693878124</c:v>
                </c:pt>
                <c:pt idx="1181">
                  <c:v>9.6116091251373241</c:v>
                </c:pt>
                <c:pt idx="1182">
                  <c:v>9.5827289104461624</c:v>
                </c:pt>
                <c:pt idx="1183">
                  <c:v>9.5540550231933548</c:v>
                </c:pt>
                <c:pt idx="1184">
                  <c:v>9.5256858348846389</c:v>
                </c:pt>
                <c:pt idx="1185">
                  <c:v>9.4974935054778999</c:v>
                </c:pt>
                <c:pt idx="1186">
                  <c:v>9.470777177810664</c:v>
                </c:pt>
                <c:pt idx="1187">
                  <c:v>9.4430593967437702</c:v>
                </c:pt>
                <c:pt idx="1188">
                  <c:v>9.4154279708862259</c:v>
                </c:pt>
                <c:pt idx="1189">
                  <c:v>9.3881481170654251</c:v>
                </c:pt>
                <c:pt idx="1190">
                  <c:v>9.3608858108520465</c:v>
                </c:pt>
                <c:pt idx="1191">
                  <c:v>9.3339657783508247</c:v>
                </c:pt>
                <c:pt idx="1192">
                  <c:v>9.3085204124450627</c:v>
                </c:pt>
                <c:pt idx="1193">
                  <c:v>9.2820767402648876</c:v>
                </c:pt>
                <c:pt idx="1194">
                  <c:v>9.2557746410369823</c:v>
                </c:pt>
                <c:pt idx="1195">
                  <c:v>9.2297361850738469</c:v>
                </c:pt>
                <c:pt idx="1196">
                  <c:v>9.2039425849914505</c:v>
                </c:pt>
                <c:pt idx="1197">
                  <c:v>9.1794415950775097</c:v>
                </c:pt>
                <c:pt idx="1198">
                  <c:v>9.1540125370025578</c:v>
                </c:pt>
                <c:pt idx="1199">
                  <c:v>9.1288392543792671</c:v>
                </c:pt>
                <c:pt idx="1200">
                  <c:v>9.1037581920623722</c:v>
                </c:pt>
                <c:pt idx="1201">
                  <c:v>9.0789037704467717</c:v>
                </c:pt>
                <c:pt idx="1202">
                  <c:v>9.0543440341949406</c:v>
                </c:pt>
                <c:pt idx="1203">
                  <c:v>9.0310492515563912</c:v>
                </c:pt>
                <c:pt idx="1204">
                  <c:v>9.006728649139399</c:v>
                </c:pt>
                <c:pt idx="1205">
                  <c:v>8.9826952457427911</c:v>
                </c:pt>
                <c:pt idx="1206">
                  <c:v>8.9588598728179871</c:v>
                </c:pt>
                <c:pt idx="1207">
                  <c:v>8.9351707458496037</c:v>
                </c:pt>
                <c:pt idx="1208">
                  <c:v>8.9117775440216001</c:v>
                </c:pt>
                <c:pt idx="1209">
                  <c:v>8.8895361423492361</c:v>
                </c:pt>
                <c:pt idx="1210">
                  <c:v>8.866344404220575</c:v>
                </c:pt>
                <c:pt idx="1211">
                  <c:v>8.8433485984802189</c:v>
                </c:pt>
                <c:pt idx="1212">
                  <c:v>8.8216982364654477</c:v>
                </c:pt>
                <c:pt idx="1213">
                  <c:v>8.7990362167358338</c:v>
                </c:pt>
                <c:pt idx="1214">
                  <c:v>8.7765769481658875</c:v>
                </c:pt>
                <c:pt idx="1215">
                  <c:v>8.7543127536773611</c:v>
                </c:pt>
                <c:pt idx="1216">
                  <c:v>8.7321800708770692</c:v>
                </c:pt>
                <c:pt idx="1217">
                  <c:v>8.7102379798889089</c:v>
                </c:pt>
                <c:pt idx="1218">
                  <c:v>8.688466739654535</c:v>
                </c:pt>
                <c:pt idx="1219">
                  <c:v>8.6678090095519948</c:v>
                </c:pt>
                <c:pt idx="1220">
                  <c:v>8.6473059177398621</c:v>
                </c:pt>
                <c:pt idx="1221">
                  <c:v>8.6259891986846853</c:v>
                </c:pt>
                <c:pt idx="1222">
                  <c:v>8.6058696746826104</c:v>
                </c:pt>
                <c:pt idx="1223">
                  <c:v>8.586985254287713</c:v>
                </c:pt>
                <c:pt idx="1224">
                  <c:v>8.56825399398803</c:v>
                </c:pt>
                <c:pt idx="1225">
                  <c:v>8.5506201744079515</c:v>
                </c:pt>
                <c:pt idx="1226">
                  <c:v>8.532787275314325</c:v>
                </c:pt>
                <c:pt idx="1227">
                  <c:v>8.5143909454345632</c:v>
                </c:pt>
                <c:pt idx="1228">
                  <c:v>8.4961539745330743</c:v>
                </c:pt>
                <c:pt idx="1229">
                  <c:v>8.4780015945434499</c:v>
                </c:pt>
                <c:pt idx="1230">
                  <c:v>8.4600463867187425</c:v>
                </c:pt>
                <c:pt idx="1231">
                  <c:v>8.4436757087707459</c:v>
                </c:pt>
                <c:pt idx="1232">
                  <c:v>8.4258456230163503</c:v>
                </c:pt>
                <c:pt idx="1233">
                  <c:v>8.4082279205322195</c:v>
                </c:pt>
                <c:pt idx="1234">
                  <c:v>8.3899061679840017</c:v>
                </c:pt>
                <c:pt idx="1235">
                  <c:v>8.3698036670684743</c:v>
                </c:pt>
                <c:pt idx="1236">
                  <c:v>8.3511329174041684</c:v>
                </c:pt>
                <c:pt idx="1237">
                  <c:v>8.3318760395049996</c:v>
                </c:pt>
                <c:pt idx="1238">
                  <c:v>8.3121653079986508</c:v>
                </c:pt>
                <c:pt idx="1239">
                  <c:v>8.2938443660736016</c:v>
                </c:pt>
                <c:pt idx="1240">
                  <c:v>8.2755319118499688</c:v>
                </c:pt>
                <c:pt idx="1241">
                  <c:v>8.2561896324157651</c:v>
                </c:pt>
                <c:pt idx="1242">
                  <c:v>8.2369075775146428</c:v>
                </c:pt>
                <c:pt idx="1243">
                  <c:v>8.219030761718745</c:v>
                </c:pt>
                <c:pt idx="1244">
                  <c:v>8.2005550384521424</c:v>
                </c:pt>
                <c:pt idx="1245">
                  <c:v>8.1828202247619579</c:v>
                </c:pt>
                <c:pt idx="1246">
                  <c:v>8.1640041112899731</c:v>
                </c:pt>
                <c:pt idx="1247">
                  <c:v>8.1464540958404488</c:v>
                </c:pt>
                <c:pt idx="1248">
                  <c:v>8.1278530120849553</c:v>
                </c:pt>
                <c:pt idx="1249">
                  <c:v>8.1105586290359444</c:v>
                </c:pt>
                <c:pt idx="1250">
                  <c:v>8.0926954984664867</c:v>
                </c:pt>
                <c:pt idx="1251">
                  <c:v>8.0755590200424141</c:v>
                </c:pt>
                <c:pt idx="1252">
                  <c:v>8.0573963880538884</c:v>
                </c:pt>
                <c:pt idx="1253">
                  <c:v>8.0404532432556106</c:v>
                </c:pt>
                <c:pt idx="1254">
                  <c:v>8.0224807739257766</c:v>
                </c:pt>
                <c:pt idx="1255">
                  <c:v>8.0056692600250194</c:v>
                </c:pt>
                <c:pt idx="1256">
                  <c:v>7.9884123563766432</c:v>
                </c:pt>
                <c:pt idx="1257">
                  <c:v>7.9718244314193685</c:v>
                </c:pt>
                <c:pt idx="1258">
                  <c:v>7.9542364835739097</c:v>
                </c:pt>
                <c:pt idx="1259">
                  <c:v>7.9377903223037674</c:v>
                </c:pt>
                <c:pt idx="1260">
                  <c:v>7.9204434633254959</c:v>
                </c:pt>
                <c:pt idx="1261">
                  <c:v>7.9030870437622029</c:v>
                </c:pt>
                <c:pt idx="1262">
                  <c:v>7.8868757963180505</c:v>
                </c:pt>
                <c:pt idx="1263">
                  <c:v>7.8702471971511798</c:v>
                </c:pt>
                <c:pt idx="1264">
                  <c:v>7.8542778253555259</c:v>
                </c:pt>
                <c:pt idx="1265">
                  <c:v>7.8372885704040494</c:v>
                </c:pt>
                <c:pt idx="1266">
                  <c:v>7.8213768243789632</c:v>
                </c:pt>
                <c:pt idx="1267">
                  <c:v>7.8045728683471642</c:v>
                </c:pt>
                <c:pt idx="1268">
                  <c:v>7.7888855934143031</c:v>
                </c:pt>
                <c:pt idx="1269">
                  <c:v>7.7726706743240319</c:v>
                </c:pt>
                <c:pt idx="1270">
                  <c:v>7.7571409463882413</c:v>
                </c:pt>
                <c:pt idx="1271">
                  <c:v>7.7406259298324551</c:v>
                </c:pt>
                <c:pt idx="1272">
                  <c:v>7.7252027988433802</c:v>
                </c:pt>
                <c:pt idx="1273">
                  <c:v>7.708841061592099</c:v>
                </c:pt>
                <c:pt idx="1274">
                  <c:v>7.6930541753768891</c:v>
                </c:pt>
                <c:pt idx="1275">
                  <c:v>7.6778964281082125</c:v>
                </c:pt>
                <c:pt idx="1276">
                  <c:v>7.662742686271665</c:v>
                </c:pt>
                <c:pt idx="1277">
                  <c:v>7.6466590166091892</c:v>
                </c:pt>
                <c:pt idx="1278">
                  <c:v>7.6306704521179167</c:v>
                </c:pt>
                <c:pt idx="1279">
                  <c:v>7.6157511949539156</c:v>
                </c:pt>
                <c:pt idx="1280">
                  <c:v>7.5999211788177465</c:v>
                </c:pt>
                <c:pt idx="1281">
                  <c:v>7.5855898380279516</c:v>
                </c:pt>
                <c:pt idx="1282">
                  <c:v>7.5699363708496072</c:v>
                </c:pt>
                <c:pt idx="1283">
                  <c:v>7.5552116394042947</c:v>
                </c:pt>
                <c:pt idx="1284">
                  <c:v>7.539625787734983</c:v>
                </c:pt>
                <c:pt idx="1285">
                  <c:v>7.5253947973251316</c:v>
                </c:pt>
                <c:pt idx="1286">
                  <c:v>7.6339280605316127</c:v>
                </c:pt>
                <c:pt idx="1287">
                  <c:v>7.8747215509414632</c:v>
                </c:pt>
                <c:pt idx="1288">
                  <c:v>8.171901416778562</c:v>
                </c:pt>
                <c:pt idx="1289">
                  <c:v>8.5253304004669186</c:v>
                </c:pt>
                <c:pt idx="1290">
                  <c:v>8.8717264175415025</c:v>
                </c:pt>
                <c:pt idx="1291">
                  <c:v>9.1937690258026095</c:v>
                </c:pt>
                <c:pt idx="1292">
                  <c:v>9.4737490653991667</c:v>
                </c:pt>
                <c:pt idx="1293">
                  <c:v>9.691108894348142</c:v>
                </c:pt>
                <c:pt idx="1294">
                  <c:v>9.8745691776275617</c:v>
                </c:pt>
                <c:pt idx="1295">
                  <c:v>10.018409490585325</c:v>
                </c:pt>
                <c:pt idx="1296">
                  <c:v>10.135141420364379</c:v>
                </c:pt>
                <c:pt idx="1297">
                  <c:v>10.220864868164062</c:v>
                </c:pt>
                <c:pt idx="1298">
                  <c:v>10.28459587097168</c:v>
                </c:pt>
                <c:pt idx="1299">
                  <c:v>10.332076168060302</c:v>
                </c:pt>
                <c:pt idx="1300">
                  <c:v>10.363736820220947</c:v>
                </c:pt>
                <c:pt idx="1301">
                  <c:v>10.382548284530637</c:v>
                </c:pt>
                <c:pt idx="1302">
                  <c:v>10.39096984863281</c:v>
                </c:pt>
                <c:pt idx="1303">
                  <c:v>10.390669393539426</c:v>
                </c:pt>
                <c:pt idx="1304">
                  <c:v>10.383499574661252</c:v>
                </c:pt>
                <c:pt idx="1305">
                  <c:v>10.371362113952634</c:v>
                </c:pt>
                <c:pt idx="1306">
                  <c:v>10.354541063308712</c:v>
                </c:pt>
                <c:pt idx="1307">
                  <c:v>10.334468698501583</c:v>
                </c:pt>
                <c:pt idx="1308">
                  <c:v>10.311722040176388</c:v>
                </c:pt>
                <c:pt idx="1309">
                  <c:v>10.286886835098262</c:v>
                </c:pt>
                <c:pt idx="1310">
                  <c:v>10.260574388504024</c:v>
                </c:pt>
                <c:pt idx="1311">
                  <c:v>10.232957077026363</c:v>
                </c:pt>
                <c:pt idx="1312">
                  <c:v>10.20449419021606</c:v>
                </c:pt>
                <c:pt idx="1313">
                  <c:v>10.176720380783076</c:v>
                </c:pt>
                <c:pt idx="1314">
                  <c:v>10.145844697952265</c:v>
                </c:pt>
                <c:pt idx="1315">
                  <c:v>10.116144514083857</c:v>
                </c:pt>
                <c:pt idx="1316">
                  <c:v>10.0876564502716</c:v>
                </c:pt>
                <c:pt idx="1317">
                  <c:v>10.057432603836054</c:v>
                </c:pt>
                <c:pt idx="1318">
                  <c:v>10.028731966018672</c:v>
                </c:pt>
                <c:pt idx="1319">
                  <c:v>9.9987139225006043</c:v>
                </c:pt>
                <c:pt idx="1320">
                  <c:v>9.968659782409663</c:v>
                </c:pt>
                <c:pt idx="1321">
                  <c:v>9.9374541282653759</c:v>
                </c:pt>
                <c:pt idx="1322">
                  <c:v>9.9091996192932079</c:v>
                </c:pt>
                <c:pt idx="1323">
                  <c:v>9.8809733390808052</c:v>
                </c:pt>
                <c:pt idx="1324">
                  <c:v>9.8515440940856873</c:v>
                </c:pt>
                <c:pt idx="1325">
                  <c:v>9.8222582817077573</c:v>
                </c:pt>
                <c:pt idx="1326">
                  <c:v>9.7932725429534848</c:v>
                </c:pt>
                <c:pt idx="1327">
                  <c:v>9.7645163536071724</c:v>
                </c:pt>
                <c:pt idx="1328">
                  <c:v>9.7360223293304387</c:v>
                </c:pt>
                <c:pt idx="1329">
                  <c:v>9.7089303493499699</c:v>
                </c:pt>
                <c:pt idx="1330">
                  <c:v>9.6807908535003602</c:v>
                </c:pt>
                <c:pt idx="1331">
                  <c:v>9.6527709960937429</c:v>
                </c:pt>
                <c:pt idx="1332">
                  <c:v>9.6250142574310242</c:v>
                </c:pt>
                <c:pt idx="1333">
                  <c:v>9.5974377632141046</c:v>
                </c:pt>
                <c:pt idx="1334">
                  <c:v>9.5700904846191346</c:v>
                </c:pt>
                <c:pt idx="1335">
                  <c:v>9.5442944049835141</c:v>
                </c:pt>
                <c:pt idx="1336">
                  <c:v>9.5175697326660096</c:v>
                </c:pt>
                <c:pt idx="1337">
                  <c:v>9.4908747673034597</c:v>
                </c:pt>
                <c:pt idx="1338">
                  <c:v>9.4644176959991384</c:v>
                </c:pt>
                <c:pt idx="1339">
                  <c:v>9.4381583213806088</c:v>
                </c:pt>
                <c:pt idx="1340">
                  <c:v>9.4120956897735528</c:v>
                </c:pt>
                <c:pt idx="1341">
                  <c:v>9.3876002788543627</c:v>
                </c:pt>
                <c:pt idx="1342">
                  <c:v>9.3620365619659349</c:v>
                </c:pt>
                <c:pt idx="1343">
                  <c:v>9.3365731716155942</c:v>
                </c:pt>
                <c:pt idx="1344">
                  <c:v>9.3113853931426931</c:v>
                </c:pt>
                <c:pt idx="1345">
                  <c:v>9.2887553215026788</c:v>
                </c:pt>
                <c:pt idx="1346">
                  <c:v>9.2676166057586595</c:v>
                </c:pt>
                <c:pt idx="1347">
                  <c:v>9.2455600261688158</c:v>
                </c:pt>
                <c:pt idx="1348">
                  <c:v>9.224415826797479</c:v>
                </c:pt>
                <c:pt idx="1349">
                  <c:v>9.2026217937469408</c:v>
                </c:pt>
                <c:pt idx="1350">
                  <c:v>9.1810688495635908</c:v>
                </c:pt>
                <c:pt idx="1351">
                  <c:v>9.15955905914306</c:v>
                </c:pt>
                <c:pt idx="1352">
                  <c:v>9.1394447803497236</c:v>
                </c:pt>
                <c:pt idx="1353">
                  <c:v>9.1182344436645444</c:v>
                </c:pt>
                <c:pt idx="1354">
                  <c:v>9.0973306655883714</c:v>
                </c:pt>
                <c:pt idx="1355">
                  <c:v>9.0771971702575609</c:v>
                </c:pt>
                <c:pt idx="1356">
                  <c:v>9.0575879096984799</c:v>
                </c:pt>
                <c:pt idx="1357">
                  <c:v>9.0370747089385919</c:v>
                </c:pt>
                <c:pt idx="1358">
                  <c:v>9.0153674602508485</c:v>
                </c:pt>
                <c:pt idx="1359">
                  <c:v>8.9920720100402765</c:v>
                </c:pt>
                <c:pt idx="1360">
                  <c:v>8.9703971862792908</c:v>
                </c:pt>
                <c:pt idx="1361">
                  <c:v>8.9481534957885671</c:v>
                </c:pt>
                <c:pt idx="1362">
                  <c:v>8.9254187583923272</c:v>
                </c:pt>
                <c:pt idx="1363">
                  <c:v>8.9042209148406926</c:v>
                </c:pt>
                <c:pt idx="1364">
                  <c:v>8.8817097663879334</c:v>
                </c:pt>
                <c:pt idx="1365">
                  <c:v>8.8609032154083192</c:v>
                </c:pt>
                <c:pt idx="1366">
                  <c:v>8.8386489391326837</c:v>
                </c:pt>
                <c:pt idx="1367">
                  <c:v>8.8187383174896183</c:v>
                </c:pt>
                <c:pt idx="1368">
                  <c:v>8.796882867813105</c:v>
                </c:pt>
                <c:pt idx="1369">
                  <c:v>8.7765316486358582</c:v>
                </c:pt>
                <c:pt idx="1370">
                  <c:v>8.7550065517425484</c:v>
                </c:pt>
                <c:pt idx="1371">
                  <c:v>8.7348960876464794</c:v>
                </c:pt>
                <c:pt idx="1372">
                  <c:v>8.7136329650878857</c:v>
                </c:pt>
                <c:pt idx="1373">
                  <c:v>8.693863058090205</c:v>
                </c:pt>
                <c:pt idx="1374">
                  <c:v>8.6734946727752629</c:v>
                </c:pt>
                <c:pt idx="1375">
                  <c:v>8.6539187431335396</c:v>
                </c:pt>
                <c:pt idx="1376">
                  <c:v>8.6331602573394726</c:v>
                </c:pt>
                <c:pt idx="1377">
                  <c:v>8.6138763904571487</c:v>
                </c:pt>
                <c:pt idx="1378">
                  <c:v>8.5933864116668648</c:v>
                </c:pt>
                <c:pt idx="1379">
                  <c:v>8.5730637073516807</c:v>
                </c:pt>
                <c:pt idx="1380">
                  <c:v>8.5547760009765579</c:v>
                </c:pt>
                <c:pt idx="1381">
                  <c:v>8.5346544742584189</c:v>
                </c:pt>
                <c:pt idx="1382">
                  <c:v>8.5158914566039989</c:v>
                </c:pt>
                <c:pt idx="1383">
                  <c:v>8.4960171699523883</c:v>
                </c:pt>
                <c:pt idx="1384">
                  <c:v>8.4775546550750693</c:v>
                </c:pt>
                <c:pt idx="1385">
                  <c:v>8.4585017204284636</c:v>
                </c:pt>
                <c:pt idx="1386">
                  <c:v>8.4402228832244841</c:v>
                </c:pt>
                <c:pt idx="1387">
                  <c:v>8.4207932949066127</c:v>
                </c:pt>
                <c:pt idx="1388">
                  <c:v>8.4026884555816608</c:v>
                </c:pt>
                <c:pt idx="1389">
                  <c:v>8.3834844112396212</c:v>
                </c:pt>
                <c:pt idx="1390">
                  <c:v>8.3656286239623991</c:v>
                </c:pt>
                <c:pt idx="1391">
                  <c:v>8.3466554164886446</c:v>
                </c:pt>
                <c:pt idx="1392">
                  <c:v>8.3295325279235808</c:v>
                </c:pt>
                <c:pt idx="1393">
                  <c:v>8.3107628822326625</c:v>
                </c:pt>
                <c:pt idx="1394">
                  <c:v>8.2921179294586143</c:v>
                </c:pt>
                <c:pt idx="1395">
                  <c:v>8.2747403621673552</c:v>
                </c:pt>
                <c:pt idx="1396">
                  <c:v>8.2574200153350805</c:v>
                </c:pt>
                <c:pt idx="1397">
                  <c:v>8.2390557289123514</c:v>
                </c:pt>
                <c:pt idx="1398">
                  <c:v>8.2213650703430154</c:v>
                </c:pt>
                <c:pt idx="1399">
                  <c:v>8.2043737411498991</c:v>
                </c:pt>
                <c:pt idx="1400">
                  <c:v>8.1862775325775115</c:v>
                </c:pt>
                <c:pt idx="1401">
                  <c:v>8.169507741928097</c:v>
                </c:pt>
                <c:pt idx="1402">
                  <c:v>8.151590776443479</c:v>
                </c:pt>
                <c:pt idx="1403">
                  <c:v>8.1348652839660627</c:v>
                </c:pt>
                <c:pt idx="1404">
                  <c:v>8.1177088260650603</c:v>
                </c:pt>
                <c:pt idx="1405">
                  <c:v>8.1012281894683813</c:v>
                </c:pt>
                <c:pt idx="1406">
                  <c:v>8.0836831092834451</c:v>
                </c:pt>
                <c:pt idx="1407">
                  <c:v>8.0672872304916368</c:v>
                </c:pt>
                <c:pt idx="1408">
                  <c:v>8.0499410390853861</c:v>
                </c:pt>
                <c:pt idx="1409">
                  <c:v>8.032671999931333</c:v>
                </c:pt>
                <c:pt idx="1410">
                  <c:v>8.0170560359954823</c:v>
                </c:pt>
                <c:pt idx="1411">
                  <c:v>7.9999521970748884</c:v>
                </c:pt>
                <c:pt idx="1412">
                  <c:v>7.9840154886245713</c:v>
                </c:pt>
                <c:pt idx="1413">
                  <c:v>7.9670235395431499</c:v>
                </c:pt>
                <c:pt idx="1414">
                  <c:v>7.9512195825576768</c:v>
                </c:pt>
                <c:pt idx="1415">
                  <c:v>7.9344091415405256</c:v>
                </c:pt>
                <c:pt idx="1416">
                  <c:v>7.9187556266784656</c:v>
                </c:pt>
                <c:pt idx="1417">
                  <c:v>7.9026287794113141</c:v>
                </c:pt>
                <c:pt idx="1418">
                  <c:v>7.8870811223983752</c:v>
                </c:pt>
                <c:pt idx="1419">
                  <c:v>7.8705791234970084</c:v>
                </c:pt>
                <c:pt idx="1420">
                  <c:v>7.855182623863219</c:v>
                </c:pt>
                <c:pt idx="1421">
                  <c:v>7.8388495445251456</c:v>
                </c:pt>
                <c:pt idx="1422">
                  <c:v>7.8240763187408433</c:v>
                </c:pt>
                <c:pt idx="1423">
                  <c:v>7.8079611063003531</c:v>
                </c:pt>
                <c:pt idx="1424">
                  <c:v>7.7927407026290885</c:v>
                </c:pt>
                <c:pt idx="1425">
                  <c:v>7.7766908407211295</c:v>
                </c:pt>
                <c:pt idx="1426">
                  <c:v>7.7606857061386103</c:v>
                </c:pt>
                <c:pt idx="1427">
                  <c:v>7.7457820415496821</c:v>
                </c:pt>
                <c:pt idx="1428">
                  <c:v>7.734724521636962</c:v>
                </c:pt>
                <c:pt idx="1429">
                  <c:v>7.8719553232192974</c:v>
                </c:pt>
                <c:pt idx="1430">
                  <c:v>8.1599043369293174</c:v>
                </c:pt>
                <c:pt idx="1431">
                  <c:v>8.4289954662322959</c:v>
                </c:pt>
                <c:pt idx="1432">
                  <c:v>8.7786304473876946</c:v>
                </c:pt>
                <c:pt idx="1433">
                  <c:v>9.1098557949066166</c:v>
                </c:pt>
                <c:pt idx="1434">
                  <c:v>9.4233786106109605</c:v>
                </c:pt>
                <c:pt idx="1435">
                  <c:v>9.6799055576324449</c:v>
                </c:pt>
                <c:pt idx="1436">
                  <c:v>9.9119841575622551</c:v>
                </c:pt>
                <c:pt idx="1437">
                  <c:v>10.083508110046386</c:v>
                </c:pt>
                <c:pt idx="1438">
                  <c:v>10.225913381576538</c:v>
                </c:pt>
                <c:pt idx="1439">
                  <c:v>10.339431047439575</c:v>
                </c:pt>
                <c:pt idx="1440">
                  <c:v>10.423316240310669</c:v>
                </c:pt>
                <c:pt idx="1441">
                  <c:v>10.484713554382322</c:v>
                </c:pt>
                <c:pt idx="1442">
                  <c:v>10.526597213745115</c:v>
                </c:pt>
                <c:pt idx="1443">
                  <c:v>10.555962944030759</c:v>
                </c:pt>
                <c:pt idx="1444">
                  <c:v>10.572707366943357</c:v>
                </c:pt>
                <c:pt idx="1445">
                  <c:v>10.579663038253781</c:v>
                </c:pt>
                <c:pt idx="1446">
                  <c:v>10.577900409698483</c:v>
                </c:pt>
                <c:pt idx="1447">
                  <c:v>10.569712781906123</c:v>
                </c:pt>
                <c:pt idx="1448">
                  <c:v>10.556238460540767</c:v>
                </c:pt>
                <c:pt idx="1449">
                  <c:v>10.538464212417598</c:v>
                </c:pt>
                <c:pt idx="1450">
                  <c:v>10.517522048950191</c:v>
                </c:pt>
                <c:pt idx="1451">
                  <c:v>10.494999551773066</c:v>
                </c:pt>
                <c:pt idx="1452">
                  <c:v>10.469708585739131</c:v>
                </c:pt>
                <c:pt idx="1453">
                  <c:v>10.442863798141474</c:v>
                </c:pt>
                <c:pt idx="1454">
                  <c:v>10.414902925491328</c:v>
                </c:pt>
                <c:pt idx="1455">
                  <c:v>10.386086845397942</c:v>
                </c:pt>
                <c:pt idx="1456">
                  <c:v>10.355234003067011</c:v>
                </c:pt>
                <c:pt idx="1457">
                  <c:v>10.325518274307244</c:v>
                </c:pt>
                <c:pt idx="1458">
                  <c:v>10.296755170822138</c:v>
                </c:pt>
                <c:pt idx="1459">
                  <c:v>10.267897462844843</c:v>
                </c:pt>
                <c:pt idx="1460">
                  <c:v>10.237492895126335</c:v>
                </c:pt>
                <c:pt idx="1461">
                  <c:v>10.207155132293694</c:v>
                </c:pt>
                <c:pt idx="1462">
                  <c:v>10.175394582748407</c:v>
                </c:pt>
                <c:pt idx="1463">
                  <c:v>10.146548032760613</c:v>
                </c:pt>
                <c:pt idx="1464">
                  <c:v>10.117974376678459</c:v>
                </c:pt>
                <c:pt idx="1465">
                  <c:v>10.087944364547722</c:v>
                </c:pt>
                <c:pt idx="1466">
                  <c:v>10.058017015457146</c:v>
                </c:pt>
                <c:pt idx="1467">
                  <c:v>10.028397083282464</c:v>
                </c:pt>
                <c:pt idx="1468">
                  <c:v>9.9976403713226247</c:v>
                </c:pt>
                <c:pt idx="1469">
                  <c:v>9.9711685180663991</c:v>
                </c:pt>
                <c:pt idx="1470">
                  <c:v>9.9420425415038984</c:v>
                </c:pt>
                <c:pt idx="1471">
                  <c:v>9.9132178783416673</c:v>
                </c:pt>
                <c:pt idx="1472">
                  <c:v>9.8845604419708177</c:v>
                </c:pt>
                <c:pt idx="1473">
                  <c:v>9.8570411682128825</c:v>
                </c:pt>
                <c:pt idx="1474">
                  <c:v>9.8330437183380042</c:v>
                </c:pt>
                <c:pt idx="1475">
                  <c:v>9.8079582214355394</c:v>
                </c:pt>
                <c:pt idx="1476">
                  <c:v>9.7830441951751634</c:v>
                </c:pt>
                <c:pt idx="1477">
                  <c:v>9.7592227935790934</c:v>
                </c:pt>
                <c:pt idx="1478">
                  <c:v>9.7346989154815606</c:v>
                </c:pt>
                <c:pt idx="1479">
                  <c:v>9.7102513790130534</c:v>
                </c:pt>
                <c:pt idx="1480">
                  <c:v>9.6875123977661062</c:v>
                </c:pt>
                <c:pt idx="1481">
                  <c:v>9.6634173870086588</c:v>
                </c:pt>
                <c:pt idx="1482">
                  <c:v>9.6395925045013353</c:v>
                </c:pt>
                <c:pt idx="1483">
                  <c:v>9.6160851955413751</c:v>
                </c:pt>
                <c:pt idx="1484">
                  <c:v>9.5934292793273848</c:v>
                </c:pt>
                <c:pt idx="1485">
                  <c:v>9.5713898658752363</c:v>
                </c:pt>
                <c:pt idx="1486">
                  <c:v>9.5483534812927182</c:v>
                </c:pt>
                <c:pt idx="1487">
                  <c:v>9.5222559928893968</c:v>
                </c:pt>
                <c:pt idx="1488">
                  <c:v>9.4977637767791681</c:v>
                </c:pt>
                <c:pt idx="1489">
                  <c:v>9.4718151569366391</c:v>
                </c:pt>
                <c:pt idx="1490">
                  <c:v>9.4485856056213304</c:v>
                </c:pt>
                <c:pt idx="1491">
                  <c:v>9.42310533523559</c:v>
                </c:pt>
                <c:pt idx="1492">
                  <c:v>9.3992642402648858</c:v>
                </c:pt>
                <c:pt idx="1493">
                  <c:v>9.374175119400018</c:v>
                </c:pt>
                <c:pt idx="1494">
                  <c:v>9.3507644176483087</c:v>
                </c:pt>
                <c:pt idx="1495">
                  <c:v>9.3260485172271661</c:v>
                </c:pt>
                <c:pt idx="1496">
                  <c:v>9.3037767410278267</c:v>
                </c:pt>
                <c:pt idx="1497">
                  <c:v>9.2793856620788517</c:v>
                </c:pt>
                <c:pt idx="1498">
                  <c:v>9.256739330291742</c:v>
                </c:pt>
                <c:pt idx="1499">
                  <c:v>9.2327093601226746</c:v>
                </c:pt>
                <c:pt idx="1500">
                  <c:v>9.2103026866912785</c:v>
                </c:pt>
                <c:pt idx="1501">
                  <c:v>9.1867457866668651</c:v>
                </c:pt>
                <c:pt idx="1502">
                  <c:v>9.1639290809631291</c:v>
                </c:pt>
                <c:pt idx="1503">
                  <c:v>9.1419731616973827</c:v>
                </c:pt>
                <c:pt idx="1504">
                  <c:v>9.11881680488586</c:v>
                </c:pt>
                <c:pt idx="1505">
                  <c:v>9.0972877502441349</c:v>
                </c:pt>
                <c:pt idx="1506">
                  <c:v>9.0744316577911324</c:v>
                </c:pt>
                <c:pt idx="1507">
                  <c:v>9.053089094161983</c:v>
                </c:pt>
                <c:pt idx="1508">
                  <c:v>9.0305157184600784</c:v>
                </c:pt>
                <c:pt idx="1509">
                  <c:v>9.0102577686309768</c:v>
                </c:pt>
                <c:pt idx="1510">
                  <c:v>8.9879542827606151</c:v>
                </c:pt>
                <c:pt idx="1511">
                  <c:v>8.9672582626342727</c:v>
                </c:pt>
                <c:pt idx="1512">
                  <c:v>8.9453124046325634</c:v>
                </c:pt>
                <c:pt idx="1513">
                  <c:v>8.9248782634735058</c:v>
                </c:pt>
                <c:pt idx="1514">
                  <c:v>8.9037961006164519</c:v>
                </c:pt>
                <c:pt idx="1515">
                  <c:v>8.8837083339691123</c:v>
                </c:pt>
                <c:pt idx="1516">
                  <c:v>8.8622014999389602</c:v>
                </c:pt>
                <c:pt idx="1517">
                  <c:v>8.842325258255002</c:v>
                </c:pt>
                <c:pt idx="1518">
                  <c:v>8.8211581707000697</c:v>
                </c:pt>
                <c:pt idx="1519">
                  <c:v>8.8014959335327116</c:v>
                </c:pt>
                <c:pt idx="1520">
                  <c:v>8.7806395053863486</c:v>
                </c:pt>
                <c:pt idx="1521">
                  <c:v>8.7605519294738734</c:v>
                </c:pt>
                <c:pt idx="1522">
                  <c:v>8.7412011146545385</c:v>
                </c:pt>
                <c:pt idx="1523">
                  <c:v>8.7208243370056113</c:v>
                </c:pt>
                <c:pt idx="1524">
                  <c:v>8.7016597747802713</c:v>
                </c:pt>
                <c:pt idx="1525">
                  <c:v>8.6814102172851531</c:v>
                </c:pt>
                <c:pt idx="1526">
                  <c:v>8.6631442070007303</c:v>
                </c:pt>
                <c:pt idx="1527">
                  <c:v>8.6432354450225795</c:v>
                </c:pt>
                <c:pt idx="1528">
                  <c:v>8.6245442390441873</c:v>
                </c:pt>
                <c:pt idx="1529">
                  <c:v>8.6047616481780977</c:v>
                </c:pt>
                <c:pt idx="1530">
                  <c:v>8.5851056098937963</c:v>
                </c:pt>
                <c:pt idx="1531">
                  <c:v>8.5668000221252409</c:v>
                </c:pt>
                <c:pt idx="1532">
                  <c:v>8.5473188877105688</c:v>
                </c:pt>
                <c:pt idx="1533">
                  <c:v>8.5298046112060533</c:v>
                </c:pt>
                <c:pt idx="1534">
                  <c:v>8.5105822086334211</c:v>
                </c:pt>
                <c:pt idx="1535">
                  <c:v>8.4926744937896714</c:v>
                </c:pt>
                <c:pt idx="1536">
                  <c:v>8.4736089229583715</c:v>
                </c:pt>
                <c:pt idx="1537">
                  <c:v>8.455912065505979</c:v>
                </c:pt>
                <c:pt idx="1538">
                  <c:v>8.4370600223541246</c:v>
                </c:pt>
                <c:pt idx="1539">
                  <c:v>8.4201090812683095</c:v>
                </c:pt>
                <c:pt idx="1540">
                  <c:v>8.4014813423156731</c:v>
                </c:pt>
                <c:pt idx="1541">
                  <c:v>8.3841192245483391</c:v>
                </c:pt>
                <c:pt idx="1542">
                  <c:v>8.365725564956664</c:v>
                </c:pt>
                <c:pt idx="1543">
                  <c:v>8.348526716232298</c:v>
                </c:pt>
                <c:pt idx="1544">
                  <c:v>8.3302803516387929</c:v>
                </c:pt>
                <c:pt idx="1545">
                  <c:v>8.3138573169708234</c:v>
                </c:pt>
                <c:pt idx="1546">
                  <c:v>8.2958031654357907</c:v>
                </c:pt>
                <c:pt idx="1547">
                  <c:v>8.278937196731567</c:v>
                </c:pt>
                <c:pt idx="1548">
                  <c:v>8.2610563755035393</c:v>
                </c:pt>
                <c:pt idx="1549">
                  <c:v>8.2433468341827378</c:v>
                </c:pt>
                <c:pt idx="1550">
                  <c:v>8.2266919136047356</c:v>
                </c:pt>
                <c:pt idx="1551">
                  <c:v>8.2090971946716298</c:v>
                </c:pt>
                <c:pt idx="1552">
                  <c:v>8.1932437896728505</c:v>
                </c:pt>
                <c:pt idx="1553">
                  <c:v>8.1757723331451402</c:v>
                </c:pt>
                <c:pt idx="1554">
                  <c:v>8.1594941139221184</c:v>
                </c:pt>
                <c:pt idx="1555">
                  <c:v>8.1421733379364003</c:v>
                </c:pt>
                <c:pt idx="1556">
                  <c:v>8.1260943412780762</c:v>
                </c:pt>
                <c:pt idx="1557">
                  <c:v>8.1089394569396962</c:v>
                </c:pt>
                <c:pt idx="1558">
                  <c:v>8.0934679985046394</c:v>
                </c:pt>
                <c:pt idx="1559">
                  <c:v>8.0765003204345707</c:v>
                </c:pt>
                <c:pt idx="1560">
                  <c:v>8.0606230258941647</c:v>
                </c:pt>
                <c:pt idx="1561">
                  <c:v>8.0441168308258053</c:v>
                </c:pt>
                <c:pt idx="1562">
                  <c:v>8.028737640380859</c:v>
                </c:pt>
                <c:pt idx="1563">
                  <c:v>8.0131861209869388</c:v>
                </c:pt>
                <c:pt idx="1564">
                  <c:v>7.9979275465011597</c:v>
                </c:pt>
                <c:pt idx="1565">
                  <c:v>7.9818677425384514</c:v>
                </c:pt>
                <c:pt idx="1566">
                  <c:v>7.9658971071243281</c:v>
                </c:pt>
                <c:pt idx="1567">
                  <c:v>7.9508538961410515</c:v>
                </c:pt>
                <c:pt idx="1568">
                  <c:v>7.9349993944168089</c:v>
                </c:pt>
                <c:pt idx="1569">
                  <c:v>7.920040249824523</c:v>
                </c:pt>
                <c:pt idx="1570">
                  <c:v>7.9049326181411734</c:v>
                </c:pt>
                <c:pt idx="1571">
                  <c:v>7.9009823083877553</c:v>
                </c:pt>
                <c:pt idx="1572">
                  <c:v>8.0632754802703843</c:v>
                </c:pt>
                <c:pt idx="1573">
                  <c:v>8.3919280529022178</c:v>
                </c:pt>
                <c:pt idx="1574">
                  <c:v>8.6507935523986781</c:v>
                </c:pt>
                <c:pt idx="1575">
                  <c:v>8.9853191852569552</c:v>
                </c:pt>
                <c:pt idx="1576">
                  <c:v>9.3221251964569074</c:v>
                </c:pt>
                <c:pt idx="1577">
                  <c:v>9.6135645389556874</c:v>
                </c:pt>
                <c:pt idx="1578">
                  <c:v>9.8669778347015384</c:v>
                </c:pt>
                <c:pt idx="1579">
                  <c:v>10.079988574981689</c:v>
                </c:pt>
                <c:pt idx="1580">
                  <c:v>10.255119800567627</c:v>
                </c:pt>
                <c:pt idx="1581">
                  <c:v>10.386139631271361</c:v>
                </c:pt>
                <c:pt idx="1582">
                  <c:v>10.496713066101073</c:v>
                </c:pt>
                <c:pt idx="1583">
                  <c:v>10.579839849472043</c:v>
                </c:pt>
                <c:pt idx="1584">
                  <c:v>10.63889555931091</c:v>
                </c:pt>
                <c:pt idx="1585">
                  <c:v>10.680359935760494</c:v>
                </c:pt>
                <c:pt idx="1586">
                  <c:v>10.707484388351435</c:v>
                </c:pt>
                <c:pt idx="1587">
                  <c:v>10.722299671173092</c:v>
                </c:pt>
                <c:pt idx="1588">
                  <c:v>10.726976728439325</c:v>
                </c:pt>
                <c:pt idx="1589">
                  <c:v>10.723991632461543</c:v>
                </c:pt>
                <c:pt idx="1590">
                  <c:v>10.714557933807367</c:v>
                </c:pt>
                <c:pt idx="1591">
                  <c:v>10.699909830093377</c:v>
                </c:pt>
                <c:pt idx="1592">
                  <c:v>10.682122516632074</c:v>
                </c:pt>
                <c:pt idx="1593">
                  <c:v>10.660565137863152</c:v>
                </c:pt>
                <c:pt idx="1594">
                  <c:v>10.636602258682244</c:v>
                </c:pt>
                <c:pt idx="1595">
                  <c:v>10.610772705078118</c:v>
                </c:pt>
                <c:pt idx="1596">
                  <c:v>10.583551073074334</c:v>
                </c:pt>
                <c:pt idx="1597">
                  <c:v>10.55519018173217</c:v>
                </c:pt>
                <c:pt idx="1598">
                  <c:v>10.527363204956048</c:v>
                </c:pt>
                <c:pt idx="1599">
                  <c:v>10.497709131240837</c:v>
                </c:pt>
                <c:pt idx="1600">
                  <c:v>10.467615270614615</c:v>
                </c:pt>
                <c:pt idx="1601">
                  <c:v>10.437295818328849</c:v>
                </c:pt>
                <c:pt idx="1602">
                  <c:v>10.406760454177849</c:v>
                </c:pt>
                <c:pt idx="1603">
                  <c:v>10.379071569442742</c:v>
                </c:pt>
                <c:pt idx="1604">
                  <c:v>10.351856994628898</c:v>
                </c:pt>
                <c:pt idx="1605">
                  <c:v>10.324690151214591</c:v>
                </c:pt>
                <c:pt idx="1606">
                  <c:v>10.297447586059562</c:v>
                </c:pt>
                <c:pt idx="1607">
                  <c:v>10.271319389343255</c:v>
                </c:pt>
                <c:pt idx="1608">
                  <c:v>10.243293285369866</c:v>
                </c:pt>
                <c:pt idx="1609">
                  <c:v>10.218724393844596</c:v>
                </c:pt>
                <c:pt idx="1610">
                  <c:v>10.191935825347892</c:v>
                </c:pt>
                <c:pt idx="1611">
                  <c:v>10.165281248092644</c:v>
                </c:pt>
                <c:pt idx="1612">
                  <c:v>10.138854742050164</c:v>
                </c:pt>
                <c:pt idx="1613">
                  <c:v>10.112652254104606</c:v>
                </c:pt>
                <c:pt idx="1614">
                  <c:v>10.087472629547111</c:v>
                </c:pt>
                <c:pt idx="1615">
                  <c:v>10.062813949584953</c:v>
                </c:pt>
                <c:pt idx="1616">
                  <c:v>10.037062263488762</c:v>
                </c:pt>
                <c:pt idx="1617">
                  <c:v>10.011594104766838</c:v>
                </c:pt>
                <c:pt idx="1618">
                  <c:v>9.9861188411712565</c:v>
                </c:pt>
                <c:pt idx="1619">
                  <c:v>9.9590828895568784</c:v>
                </c:pt>
                <c:pt idx="1620">
                  <c:v>9.9330954074859541</c:v>
                </c:pt>
                <c:pt idx="1621">
                  <c:v>9.9046254634857114</c:v>
                </c:pt>
                <c:pt idx="1622">
                  <c:v>9.8779800415038999</c:v>
                </c:pt>
                <c:pt idx="1623">
                  <c:v>9.8499703407287527</c:v>
                </c:pt>
                <c:pt idx="1624">
                  <c:v>9.8239065647125177</c:v>
                </c:pt>
                <c:pt idx="1625">
                  <c:v>9.796272420883172</c:v>
                </c:pt>
                <c:pt idx="1626">
                  <c:v>9.7715638637542668</c:v>
                </c:pt>
                <c:pt idx="1627">
                  <c:v>9.744372177124017</c:v>
                </c:pt>
                <c:pt idx="1628">
                  <c:v>9.7189927101135201</c:v>
                </c:pt>
                <c:pt idx="1629">
                  <c:v>9.6922573566436707</c:v>
                </c:pt>
                <c:pt idx="1630">
                  <c:v>9.6656855583190868</c:v>
                </c:pt>
                <c:pt idx="1631">
                  <c:v>9.6410427093505806</c:v>
                </c:pt>
                <c:pt idx="1632">
                  <c:v>9.6148983001708928</c:v>
                </c:pt>
                <c:pt idx="1633">
                  <c:v>9.5913484573364212</c:v>
                </c:pt>
                <c:pt idx="1634">
                  <c:v>9.5656489849090516</c:v>
                </c:pt>
                <c:pt idx="1635">
                  <c:v>9.5416013717651307</c:v>
                </c:pt>
                <c:pt idx="1636">
                  <c:v>9.5162810325622509</c:v>
                </c:pt>
                <c:pt idx="1637">
                  <c:v>9.4926988124847362</c:v>
                </c:pt>
                <c:pt idx="1638">
                  <c:v>9.4676510334014843</c:v>
                </c:pt>
                <c:pt idx="1639">
                  <c:v>9.4451826572418174</c:v>
                </c:pt>
                <c:pt idx="1640">
                  <c:v>9.420558786392208</c:v>
                </c:pt>
                <c:pt idx="1641">
                  <c:v>9.3977282047271675</c:v>
                </c:pt>
                <c:pt idx="1642">
                  <c:v>9.3734617233276332</c:v>
                </c:pt>
                <c:pt idx="1643">
                  <c:v>9.3508184432983352</c:v>
                </c:pt>
                <c:pt idx="1644">
                  <c:v>9.3269089698791454</c:v>
                </c:pt>
                <c:pt idx="1645">
                  <c:v>9.3046534538268997</c:v>
                </c:pt>
                <c:pt idx="1646">
                  <c:v>9.2818412303924518</c:v>
                </c:pt>
                <c:pt idx="1647">
                  <c:v>9.2598775863647429</c:v>
                </c:pt>
                <c:pt idx="1648">
                  <c:v>9.236722517013547</c:v>
                </c:pt>
                <c:pt idx="1649">
                  <c:v>9.2136284351348845</c:v>
                </c:pt>
                <c:pt idx="1650">
                  <c:v>9.1927384853362994</c:v>
                </c:pt>
                <c:pt idx="1651">
                  <c:v>9.1699723720550512</c:v>
                </c:pt>
                <c:pt idx="1652">
                  <c:v>9.1488111972808799</c:v>
                </c:pt>
                <c:pt idx="1653">
                  <c:v>9.1263228893279997</c:v>
                </c:pt>
                <c:pt idx="1654">
                  <c:v>9.105317354202267</c:v>
                </c:pt>
                <c:pt idx="1655">
                  <c:v>9.0831674098968485</c:v>
                </c:pt>
                <c:pt idx="1656">
                  <c:v>9.0625301837921111</c:v>
                </c:pt>
                <c:pt idx="1657">
                  <c:v>9.0412274360656717</c:v>
                </c:pt>
                <c:pt idx="1658">
                  <c:v>9.0208561420440638</c:v>
                </c:pt>
                <c:pt idx="1659">
                  <c:v>8.9992444038391088</c:v>
                </c:pt>
                <c:pt idx="1660">
                  <c:v>8.9790941238403299</c:v>
                </c:pt>
                <c:pt idx="1661">
                  <c:v>8.9576941013336153</c:v>
                </c:pt>
                <c:pt idx="1662">
                  <c:v>8.9364911556243882</c:v>
                </c:pt>
                <c:pt idx="1663">
                  <c:v>8.9174106121063215</c:v>
                </c:pt>
                <c:pt idx="1664">
                  <c:v>8.8977199554443338</c:v>
                </c:pt>
                <c:pt idx="1665">
                  <c:v>8.8768674850463842</c:v>
                </c:pt>
                <c:pt idx="1666">
                  <c:v>8.8561661243438703</c:v>
                </c:pt>
                <c:pt idx="1667">
                  <c:v>8.8368586540222154</c:v>
                </c:pt>
                <c:pt idx="1668">
                  <c:v>8.8164331912994367</c:v>
                </c:pt>
                <c:pt idx="1669">
                  <c:v>8.7979556560516343</c:v>
                </c:pt>
                <c:pt idx="1670">
                  <c:v>8.7778258800506581</c:v>
                </c:pt>
                <c:pt idx="1671">
                  <c:v>8.7589241504669175</c:v>
                </c:pt>
                <c:pt idx="1672">
                  <c:v>8.7388873577117909</c:v>
                </c:pt>
                <c:pt idx="1673">
                  <c:v>8.7203506946563714</c:v>
                </c:pt>
                <c:pt idx="1674">
                  <c:v>8.7005290031433091</c:v>
                </c:pt>
                <c:pt idx="1675">
                  <c:v>8.6820473194122307</c:v>
                </c:pt>
                <c:pt idx="1676">
                  <c:v>8.6630885601043683</c:v>
                </c:pt>
                <c:pt idx="1677">
                  <c:v>8.6436642169952389</c:v>
                </c:pt>
                <c:pt idx="1678">
                  <c:v>8.625550460815429</c:v>
                </c:pt>
                <c:pt idx="1679">
                  <c:v>8.6062526702880859</c:v>
                </c:pt>
                <c:pt idx="1680">
                  <c:v>8.5883347988128662</c:v>
                </c:pt>
                <c:pt idx="1681">
                  <c:v>8.5693138122558583</c:v>
                </c:pt>
                <c:pt idx="1682">
                  <c:v>8.5521267414093014</c:v>
                </c:pt>
                <c:pt idx="1683">
                  <c:v>8.5332910060882572</c:v>
                </c:pt>
                <c:pt idx="1684">
                  <c:v>8.5157718658447266</c:v>
                </c:pt>
                <c:pt idx="1685">
                  <c:v>8.4971068382263173</c:v>
                </c:pt>
                <c:pt idx="1686">
                  <c:v>8.4796973228454586</c:v>
                </c:pt>
                <c:pt idx="1687">
                  <c:v>8.4612259864807129</c:v>
                </c:pt>
                <c:pt idx="1688">
                  <c:v>8.4446098804473877</c:v>
                </c:pt>
                <c:pt idx="1689">
                  <c:v>8.4268854618072506</c:v>
                </c:pt>
                <c:pt idx="1690">
                  <c:v>8.4101709842681878</c:v>
                </c:pt>
                <c:pt idx="1691">
                  <c:v>8.3926142692565922</c:v>
                </c:pt>
                <c:pt idx="1692">
                  <c:v>8.3760756015777584</c:v>
                </c:pt>
                <c:pt idx="1693">
                  <c:v>8.3586793422698964</c:v>
                </c:pt>
                <c:pt idx="1694">
                  <c:v>8.3422761917114254</c:v>
                </c:pt>
                <c:pt idx="1695">
                  <c:v>8.3258009433746327</c:v>
                </c:pt>
                <c:pt idx="1696">
                  <c:v>8.3086245059967041</c:v>
                </c:pt>
                <c:pt idx="1697">
                  <c:v>8.2924190998077378</c:v>
                </c:pt>
                <c:pt idx="1698">
                  <c:v>8.2754426002502441</c:v>
                </c:pt>
                <c:pt idx="1699">
                  <c:v>8.2594707012176514</c:v>
                </c:pt>
                <c:pt idx="1700">
                  <c:v>8.2426105976104722</c:v>
                </c:pt>
                <c:pt idx="1701">
                  <c:v>8.2273674488067616</c:v>
                </c:pt>
                <c:pt idx="1702">
                  <c:v>8.2106769561767567</c:v>
                </c:pt>
                <c:pt idx="1703">
                  <c:v>8.1949552536010728</c:v>
                </c:pt>
                <c:pt idx="1704">
                  <c:v>8.1783764839172353</c:v>
                </c:pt>
                <c:pt idx="1705">
                  <c:v>8.1627887248992899</c:v>
                </c:pt>
                <c:pt idx="1706">
                  <c:v>8.1470439434051496</c:v>
                </c:pt>
                <c:pt idx="1707">
                  <c:v>8.1315855979919416</c:v>
                </c:pt>
                <c:pt idx="1708">
                  <c:v>8.115284872055053</c:v>
                </c:pt>
                <c:pt idx="1709">
                  <c:v>8.0990797519683824</c:v>
                </c:pt>
                <c:pt idx="1710">
                  <c:v>8.0838278770446763</c:v>
                </c:pt>
                <c:pt idx="1711">
                  <c:v>8.0677350044250478</c:v>
                </c:pt>
                <c:pt idx="1712">
                  <c:v>8.0526121616363504</c:v>
                </c:pt>
                <c:pt idx="1713">
                  <c:v>8.0372999906539899</c:v>
                </c:pt>
                <c:pt idx="1714">
                  <c:v>8.0461841583251932</c:v>
                </c:pt>
                <c:pt idx="1715">
                  <c:v>8.2554265975952141</c:v>
                </c:pt>
                <c:pt idx="1716">
                  <c:v>8.5807932853698681</c:v>
                </c:pt>
                <c:pt idx="1717">
                  <c:v>8.8560842037200889</c:v>
                </c:pt>
                <c:pt idx="1718">
                  <c:v>9.1613770961761443</c:v>
                </c:pt>
                <c:pt idx="1719">
                  <c:v>9.4809480190277071</c:v>
                </c:pt>
                <c:pt idx="1720">
                  <c:v>9.77606506347656</c:v>
                </c:pt>
                <c:pt idx="1721">
                  <c:v>10.019719552993774</c:v>
                </c:pt>
                <c:pt idx="1722">
                  <c:v>10.240594100952148</c:v>
                </c:pt>
                <c:pt idx="1723">
                  <c:v>10.400839281082153</c:v>
                </c:pt>
                <c:pt idx="1724">
                  <c:v>10.538320779800413</c:v>
                </c:pt>
                <c:pt idx="1725">
                  <c:v>10.640710592269896</c:v>
                </c:pt>
                <c:pt idx="1726">
                  <c:v>10.718891668319699</c:v>
                </c:pt>
                <c:pt idx="1727">
                  <c:v>10.775867414474483</c:v>
                </c:pt>
                <c:pt idx="1728">
                  <c:v>10.816217470169063</c:v>
                </c:pt>
                <c:pt idx="1729">
                  <c:v>10.841711235046382</c:v>
                </c:pt>
                <c:pt idx="1730">
                  <c:v>10.854748296737666</c:v>
                </c:pt>
                <c:pt idx="1731">
                  <c:v>10.857536792755122</c:v>
                </c:pt>
                <c:pt idx="1732">
                  <c:v>10.85322761535644</c:v>
                </c:pt>
                <c:pt idx="1733">
                  <c:v>10.842451953887933</c:v>
                </c:pt>
                <c:pt idx="1734">
                  <c:v>10.827453804016107</c:v>
                </c:pt>
                <c:pt idx="1735">
                  <c:v>10.808339929580681</c:v>
                </c:pt>
                <c:pt idx="1736">
                  <c:v>10.786137247085565</c:v>
                </c:pt>
                <c:pt idx="1737">
                  <c:v>10.761497926712028</c:v>
                </c:pt>
                <c:pt idx="1738">
                  <c:v>10.735135459899894</c:v>
                </c:pt>
                <c:pt idx="1739">
                  <c:v>10.709006786346428</c:v>
                </c:pt>
                <c:pt idx="1740">
                  <c:v>10.685682439804069</c:v>
                </c:pt>
                <c:pt idx="1741">
                  <c:v>10.661139059066764</c:v>
                </c:pt>
                <c:pt idx="1742">
                  <c:v>10.635043048858634</c:v>
                </c:pt>
                <c:pt idx="1743">
                  <c:v>10.608301210403434</c:v>
                </c:pt>
                <c:pt idx="1744">
                  <c:v>10.581389951705924</c:v>
                </c:pt>
                <c:pt idx="1745">
                  <c:v>10.553995800018303</c:v>
                </c:pt>
                <c:pt idx="1746">
                  <c:v>10.528063297271721</c:v>
                </c:pt>
                <c:pt idx="1747">
                  <c:v>10.501464605331414</c:v>
                </c:pt>
                <c:pt idx="1748">
                  <c:v>10.474059867858879</c:v>
                </c:pt>
                <c:pt idx="1749">
                  <c:v>10.446564769744866</c:v>
                </c:pt>
                <c:pt idx="1750">
                  <c:v>10.420615243911735</c:v>
                </c:pt>
                <c:pt idx="1751">
                  <c:v>10.393386268615716</c:v>
                </c:pt>
                <c:pt idx="1752">
                  <c:v>10.366239786148064</c:v>
                </c:pt>
                <c:pt idx="1753">
                  <c:v>10.338686466217034</c:v>
                </c:pt>
                <c:pt idx="1754">
                  <c:v>10.307906723022453</c:v>
                </c:pt>
                <c:pt idx="1755">
                  <c:v>10.278944969177239</c:v>
                </c:pt>
                <c:pt idx="1756">
                  <c:v>10.24838609695434</c:v>
                </c:pt>
                <c:pt idx="1757">
                  <c:v>10.219991540908806</c:v>
                </c:pt>
                <c:pt idx="1758">
                  <c:v>10.190018367767328</c:v>
                </c:pt>
                <c:pt idx="1759">
                  <c:v>10.162865257263178</c:v>
                </c:pt>
                <c:pt idx="1760">
                  <c:v>10.133261299133295</c:v>
                </c:pt>
                <c:pt idx="1761">
                  <c:v>10.103882074356074</c:v>
                </c:pt>
                <c:pt idx="1762">
                  <c:v>10.076592063903803</c:v>
                </c:pt>
                <c:pt idx="1763">
                  <c:v>10.047611761093133</c:v>
                </c:pt>
                <c:pt idx="1764">
                  <c:v>10.02075805664062</c:v>
                </c:pt>
                <c:pt idx="1765">
                  <c:v>9.9923143863677915</c:v>
                </c:pt>
                <c:pt idx="1766">
                  <c:v>9.966721343994136</c:v>
                </c:pt>
                <c:pt idx="1767">
                  <c:v>9.9385826587676949</c:v>
                </c:pt>
                <c:pt idx="1768">
                  <c:v>9.9126920223236024</c:v>
                </c:pt>
                <c:pt idx="1769">
                  <c:v>9.884939384460445</c:v>
                </c:pt>
                <c:pt idx="1770">
                  <c:v>9.8593854904174751</c:v>
                </c:pt>
                <c:pt idx="1771">
                  <c:v>9.8321563243865917</c:v>
                </c:pt>
                <c:pt idx="1772">
                  <c:v>9.8077446937560993</c:v>
                </c:pt>
                <c:pt idx="1773">
                  <c:v>9.7810845375060982</c:v>
                </c:pt>
                <c:pt idx="1774">
                  <c:v>9.7561548709869346</c:v>
                </c:pt>
                <c:pt idx="1775">
                  <c:v>9.7298369884490921</c:v>
                </c:pt>
                <c:pt idx="1776">
                  <c:v>9.7038835048675498</c:v>
                </c:pt>
                <c:pt idx="1777">
                  <c:v>9.6802704811096145</c:v>
                </c:pt>
                <c:pt idx="1778">
                  <c:v>9.6561199665069548</c:v>
                </c:pt>
                <c:pt idx="1779">
                  <c:v>9.6305422782897914</c:v>
                </c:pt>
                <c:pt idx="1780">
                  <c:v>9.6053540706634486</c:v>
                </c:pt>
                <c:pt idx="1781">
                  <c:v>9.5817106723785361</c:v>
                </c:pt>
                <c:pt idx="1782">
                  <c:v>9.5567154884338343</c:v>
                </c:pt>
                <c:pt idx="1783">
                  <c:v>9.5335744380950889</c:v>
                </c:pt>
                <c:pt idx="1784">
                  <c:v>9.5096733093261694</c:v>
                </c:pt>
                <c:pt idx="1785">
                  <c:v>9.4867181777954066</c:v>
                </c:pt>
                <c:pt idx="1786">
                  <c:v>9.4624340057373022</c:v>
                </c:pt>
                <c:pt idx="1787">
                  <c:v>9.4399047374725313</c:v>
                </c:pt>
                <c:pt idx="1788">
                  <c:v>9.4159615993499735</c:v>
                </c:pt>
                <c:pt idx="1789">
                  <c:v>9.3936758518218966</c:v>
                </c:pt>
                <c:pt idx="1790">
                  <c:v>9.370803308486936</c:v>
                </c:pt>
                <c:pt idx="1791">
                  <c:v>9.3488157749176004</c:v>
                </c:pt>
                <c:pt idx="1792">
                  <c:v>9.3255151271820047</c:v>
                </c:pt>
                <c:pt idx="1793">
                  <c:v>9.3023840427398667</c:v>
                </c:pt>
                <c:pt idx="1794">
                  <c:v>9.2808581352233865</c:v>
                </c:pt>
                <c:pt idx="1795">
                  <c:v>9.2594834804534898</c:v>
                </c:pt>
                <c:pt idx="1796">
                  <c:v>9.2375224590301492</c:v>
                </c:pt>
                <c:pt idx="1797">
                  <c:v>9.2150301456451391</c:v>
                </c:pt>
                <c:pt idx="1798">
                  <c:v>9.1940978050231923</c:v>
                </c:pt>
                <c:pt idx="1799">
                  <c:v>9.1718724727630594</c:v>
                </c:pt>
                <c:pt idx="1800">
                  <c:v>9.1511448383331278</c:v>
                </c:pt>
                <c:pt idx="1801">
                  <c:v>9.1291990756988515</c:v>
                </c:pt>
                <c:pt idx="1802">
                  <c:v>9.1088170528411858</c:v>
                </c:pt>
                <c:pt idx="1803">
                  <c:v>9.0878086566925038</c:v>
                </c:pt>
                <c:pt idx="1804">
                  <c:v>9.0663277149200425</c:v>
                </c:pt>
                <c:pt idx="1805">
                  <c:v>9.0462950229644772</c:v>
                </c:pt>
                <c:pt idx="1806">
                  <c:v>9.0262882709503156</c:v>
                </c:pt>
                <c:pt idx="1807">
                  <c:v>9.0052037239074689</c:v>
                </c:pt>
                <c:pt idx="1808">
                  <c:v>8.9841490268707265</c:v>
                </c:pt>
                <c:pt idx="1809">
                  <c:v>8.9652714252471917</c:v>
                </c:pt>
                <c:pt idx="1810">
                  <c:v>8.9444989681243889</c:v>
                </c:pt>
                <c:pt idx="1811">
                  <c:v>8.9251188278198228</c:v>
                </c:pt>
                <c:pt idx="1812">
                  <c:v>8.9046091556549065</c:v>
                </c:pt>
                <c:pt idx="1813">
                  <c:v>8.885438156127929</c:v>
                </c:pt>
                <c:pt idx="1814">
                  <c:v>8.865788459777832</c:v>
                </c:pt>
                <c:pt idx="1815">
                  <c:v>8.8469178676605225</c:v>
                </c:pt>
                <c:pt idx="1816">
                  <c:v>8.8268002986907952</c:v>
                </c:pt>
                <c:pt idx="1817">
                  <c:v>8.8081121921539314</c:v>
                </c:pt>
                <c:pt idx="1818">
                  <c:v>8.7887873649597168</c:v>
                </c:pt>
                <c:pt idx="1819">
                  <c:v>8.770697450637817</c:v>
                </c:pt>
                <c:pt idx="1820">
                  <c:v>8.7516731262207035</c:v>
                </c:pt>
                <c:pt idx="1821">
                  <c:v>8.7344214916229248</c:v>
                </c:pt>
                <c:pt idx="1822">
                  <c:v>8.7155728340148926</c:v>
                </c:pt>
                <c:pt idx="1823">
                  <c:v>8.6978216648101796</c:v>
                </c:pt>
                <c:pt idx="1824">
                  <c:v>8.6791965961456299</c:v>
                </c:pt>
                <c:pt idx="1825">
                  <c:v>8.6616090297698971</c:v>
                </c:pt>
                <c:pt idx="1826">
                  <c:v>8.6439597606658936</c:v>
                </c:pt>
                <c:pt idx="1827">
                  <c:v>8.6255983352661119</c:v>
                </c:pt>
                <c:pt idx="1828">
                  <c:v>8.6082602024078358</c:v>
                </c:pt>
                <c:pt idx="1829">
                  <c:v>8.590076732635497</c:v>
                </c:pt>
                <c:pt idx="1830">
                  <c:v>8.5729863166809075</c:v>
                </c:pt>
                <c:pt idx="1831">
                  <c:v>8.5549764156341546</c:v>
                </c:pt>
                <c:pt idx="1832">
                  <c:v>8.5379567623138417</c:v>
                </c:pt>
                <c:pt idx="1833">
                  <c:v>8.5208691120147684</c:v>
                </c:pt>
                <c:pt idx="1834">
                  <c:v>8.5040900707244855</c:v>
                </c:pt>
                <c:pt idx="1835">
                  <c:v>8.4863880157470692</c:v>
                </c:pt>
                <c:pt idx="1836">
                  <c:v>8.4697609424591054</c:v>
                </c:pt>
                <c:pt idx="1837">
                  <c:v>8.4522777080535878</c:v>
                </c:pt>
                <c:pt idx="1838">
                  <c:v>8.4357737064361551</c:v>
                </c:pt>
                <c:pt idx="1839">
                  <c:v>8.4184480667114236</c:v>
                </c:pt>
                <c:pt idx="1840">
                  <c:v>8.4018761157989488</c:v>
                </c:pt>
                <c:pt idx="1841">
                  <c:v>8.3856643199920633</c:v>
                </c:pt>
                <c:pt idx="1842">
                  <c:v>8.3694329261779767</c:v>
                </c:pt>
                <c:pt idx="1843">
                  <c:v>8.3524276256561265</c:v>
                </c:pt>
                <c:pt idx="1844">
                  <c:v>8.335479259490965</c:v>
                </c:pt>
                <c:pt idx="1845">
                  <c:v>8.3194887638092023</c:v>
                </c:pt>
                <c:pt idx="1846">
                  <c:v>8.3033888816833468</c:v>
                </c:pt>
                <c:pt idx="1847">
                  <c:v>8.2875336170196512</c:v>
                </c:pt>
                <c:pt idx="1848">
                  <c:v>8.2709518909454314</c:v>
                </c:pt>
                <c:pt idx="1849">
                  <c:v>8.2551967620849585</c:v>
                </c:pt>
                <c:pt idx="1850">
                  <c:v>8.2386854171752901</c:v>
                </c:pt>
                <c:pt idx="1851">
                  <c:v>8.2231653690338113</c:v>
                </c:pt>
                <c:pt idx="1852">
                  <c:v>8.2074594020843481</c:v>
                </c:pt>
                <c:pt idx="1853">
                  <c:v>8.1919582843780496</c:v>
                </c:pt>
                <c:pt idx="1854">
                  <c:v>8.1757273674011195</c:v>
                </c:pt>
                <c:pt idx="1855">
                  <c:v>8.1595700263977022</c:v>
                </c:pt>
                <c:pt idx="1856">
                  <c:v>8.1443281173706019</c:v>
                </c:pt>
                <c:pt idx="1857">
                  <c:v>8.1681963920593237</c:v>
                </c:pt>
                <c:pt idx="1858">
                  <c:v>8.4024129867553707</c:v>
                </c:pt>
                <c:pt idx="1859">
                  <c:v>8.7446789741516078</c:v>
                </c:pt>
                <c:pt idx="1860">
                  <c:v>9.0274465084075892</c:v>
                </c:pt>
                <c:pt idx="1861">
                  <c:v>9.3153935432434043</c:v>
                </c:pt>
                <c:pt idx="1862">
                  <c:v>9.6383221149444545</c:v>
                </c:pt>
                <c:pt idx="1863">
                  <c:v>9.9103385925292944</c:v>
                </c:pt>
                <c:pt idx="1864">
                  <c:v>10.160181999206541</c:v>
                </c:pt>
                <c:pt idx="1865">
                  <c:v>10.366520977020262</c:v>
                </c:pt>
                <c:pt idx="1866">
                  <c:v>10.530041360855099</c:v>
                </c:pt>
                <c:pt idx="1867">
                  <c:v>10.656558847427364</c:v>
                </c:pt>
                <c:pt idx="1868">
                  <c:v>10.755781126022335</c:v>
                </c:pt>
                <c:pt idx="1869">
                  <c:v>10.832470178604122</c:v>
                </c:pt>
                <c:pt idx="1870">
                  <c:v>10.885328435897822</c:v>
                </c:pt>
                <c:pt idx="1871">
                  <c:v>10.920636844635004</c:v>
                </c:pt>
                <c:pt idx="1872">
                  <c:v>10.945090723037714</c:v>
                </c:pt>
                <c:pt idx="1873">
                  <c:v>10.955416679382317</c:v>
                </c:pt>
                <c:pt idx="1874">
                  <c:v>10.957820415496819</c:v>
                </c:pt>
                <c:pt idx="1875">
                  <c:v>10.952417755126946</c:v>
                </c:pt>
                <c:pt idx="1876">
                  <c:v>10.943978071212761</c:v>
                </c:pt>
                <c:pt idx="1877">
                  <c:v>10.933968496322624</c:v>
                </c:pt>
                <c:pt idx="1878">
                  <c:v>10.919769668579093</c:v>
                </c:pt>
                <c:pt idx="1879">
                  <c:v>10.902201271057121</c:v>
                </c:pt>
                <c:pt idx="1880">
                  <c:v>10.883103656768791</c:v>
                </c:pt>
                <c:pt idx="1881">
                  <c:v>10.860944223403923</c:v>
                </c:pt>
                <c:pt idx="1882">
                  <c:v>10.83811779022216</c:v>
                </c:pt>
                <c:pt idx="1883">
                  <c:v>10.813280344009392</c:v>
                </c:pt>
                <c:pt idx="1884">
                  <c:v>10.787367296218864</c:v>
                </c:pt>
                <c:pt idx="1885">
                  <c:v>10.762251710891716</c:v>
                </c:pt>
                <c:pt idx="1886">
                  <c:v>10.735416460037223</c:v>
                </c:pt>
                <c:pt idx="1887">
                  <c:v>10.706410169601433</c:v>
                </c:pt>
                <c:pt idx="1888">
                  <c:v>10.676844358444207</c:v>
                </c:pt>
                <c:pt idx="1889">
                  <c:v>10.644409227371209</c:v>
                </c:pt>
                <c:pt idx="1890">
                  <c:v>10.611975717544549</c:v>
                </c:pt>
                <c:pt idx="1891">
                  <c:v>10.581851959228509</c:v>
                </c:pt>
                <c:pt idx="1892">
                  <c:v>10.549585533142084</c:v>
                </c:pt>
                <c:pt idx="1893">
                  <c:v>10.520755910873406</c:v>
                </c:pt>
                <c:pt idx="1894">
                  <c:v>10.488047218322748</c:v>
                </c:pt>
                <c:pt idx="1895">
                  <c:v>10.459357833862299</c:v>
                </c:pt>
                <c:pt idx="1896">
                  <c:v>10.428076982498164</c:v>
                </c:pt>
                <c:pt idx="1897">
                  <c:v>10.398941802978509</c:v>
                </c:pt>
                <c:pt idx="1898">
                  <c:v>10.368090724945063</c:v>
                </c:pt>
                <c:pt idx="1899">
                  <c:v>10.339325141906732</c:v>
                </c:pt>
                <c:pt idx="1900">
                  <c:v>10.309970521926875</c:v>
                </c:pt>
                <c:pt idx="1901">
                  <c:v>10.28154039382934</c:v>
                </c:pt>
                <c:pt idx="1902">
                  <c:v>10.251560211181635</c:v>
                </c:pt>
                <c:pt idx="1903">
                  <c:v>10.221844768524164</c:v>
                </c:pt>
                <c:pt idx="1904">
                  <c:v>10.194147634506221</c:v>
                </c:pt>
                <c:pt idx="1905">
                  <c:v>10.164899873733516</c:v>
                </c:pt>
                <c:pt idx="1906">
                  <c:v>10.138533639907832</c:v>
                </c:pt>
                <c:pt idx="1907">
                  <c:v>10.109724330902095</c:v>
                </c:pt>
                <c:pt idx="1908">
                  <c:v>10.082975530624385</c:v>
                </c:pt>
                <c:pt idx="1909">
                  <c:v>10.054654932022091</c:v>
                </c:pt>
                <c:pt idx="1910">
                  <c:v>10.028150701522822</c:v>
                </c:pt>
                <c:pt idx="1911">
                  <c:v>10.000236177444453</c:v>
                </c:pt>
                <c:pt idx="1912">
                  <c:v>9.9751140594482379</c:v>
                </c:pt>
                <c:pt idx="1913">
                  <c:v>9.9476606845855677</c:v>
                </c:pt>
                <c:pt idx="1914">
                  <c:v>9.9220953941345176</c:v>
                </c:pt>
                <c:pt idx="1915">
                  <c:v>9.8950394153594932</c:v>
                </c:pt>
                <c:pt idx="1916">
                  <c:v>9.869917678833005</c:v>
                </c:pt>
                <c:pt idx="1917">
                  <c:v>9.843252468109128</c:v>
                </c:pt>
                <c:pt idx="1918">
                  <c:v>9.8184391498565642</c:v>
                </c:pt>
                <c:pt idx="1919">
                  <c:v>9.7931512355804404</c:v>
                </c:pt>
                <c:pt idx="1920">
                  <c:v>9.7671125888824442</c:v>
                </c:pt>
                <c:pt idx="1921">
                  <c:v>9.7427408218383764</c:v>
                </c:pt>
                <c:pt idx="1922">
                  <c:v>9.7186837196350062</c:v>
                </c:pt>
                <c:pt idx="1923">
                  <c:v>9.6933030128478972</c:v>
                </c:pt>
                <c:pt idx="1924">
                  <c:v>9.6680051326751677</c:v>
                </c:pt>
                <c:pt idx="1925">
                  <c:v>9.6452267646789522</c:v>
                </c:pt>
                <c:pt idx="1926">
                  <c:v>9.6202940464019751</c:v>
                </c:pt>
                <c:pt idx="1927">
                  <c:v>9.5971539020538312</c:v>
                </c:pt>
                <c:pt idx="1928">
                  <c:v>9.5725206851959204</c:v>
                </c:pt>
                <c:pt idx="1929">
                  <c:v>9.5496731758117654</c:v>
                </c:pt>
                <c:pt idx="1930">
                  <c:v>9.5254777431488016</c:v>
                </c:pt>
                <c:pt idx="1931">
                  <c:v>9.5029508590698217</c:v>
                </c:pt>
                <c:pt idx="1932">
                  <c:v>9.4797206401824941</c:v>
                </c:pt>
                <c:pt idx="1933">
                  <c:v>9.4575812816619855</c:v>
                </c:pt>
                <c:pt idx="1934">
                  <c:v>9.4339181900024407</c:v>
                </c:pt>
                <c:pt idx="1935">
                  <c:v>9.4120312690734842</c:v>
                </c:pt>
                <c:pt idx="1936">
                  <c:v>9.3887496471405019</c:v>
                </c:pt>
                <c:pt idx="1937">
                  <c:v>9.3678190708160383</c:v>
                </c:pt>
                <c:pt idx="1938">
                  <c:v>9.3449265956878644</c:v>
                </c:pt>
                <c:pt idx="1939">
                  <c:v>9.3235184192657456</c:v>
                </c:pt>
                <c:pt idx="1940">
                  <c:v>9.3008843898773179</c:v>
                </c:pt>
                <c:pt idx="1941">
                  <c:v>9.2785272121429436</c:v>
                </c:pt>
                <c:pt idx="1942">
                  <c:v>9.2574865818023682</c:v>
                </c:pt>
                <c:pt idx="1943">
                  <c:v>9.2359597206115716</c:v>
                </c:pt>
                <c:pt idx="1944">
                  <c:v>9.2152511119842533</c:v>
                </c:pt>
                <c:pt idx="1945">
                  <c:v>9.1934345722198483</c:v>
                </c:pt>
                <c:pt idx="1946">
                  <c:v>9.1729496002197255</c:v>
                </c:pt>
                <c:pt idx="1947">
                  <c:v>9.151289701461792</c:v>
                </c:pt>
                <c:pt idx="1948">
                  <c:v>9.1311782360076901</c:v>
                </c:pt>
                <c:pt idx="1949">
                  <c:v>9.110774040222168</c:v>
                </c:pt>
                <c:pt idx="1950">
                  <c:v>9.0912077903747566</c:v>
                </c:pt>
                <c:pt idx="1951">
                  <c:v>9.0706778049468983</c:v>
                </c:pt>
                <c:pt idx="1952">
                  <c:v>9.0503104209899892</c:v>
                </c:pt>
                <c:pt idx="1953">
                  <c:v>9.0311104774475091</c:v>
                </c:pt>
                <c:pt idx="1954">
                  <c:v>9.010914754867553</c:v>
                </c:pt>
                <c:pt idx="1955">
                  <c:v>8.9927503585815423</c:v>
                </c:pt>
                <c:pt idx="1956">
                  <c:v>8.9727740287780762</c:v>
                </c:pt>
                <c:pt idx="1957">
                  <c:v>8.9540550708770752</c:v>
                </c:pt>
                <c:pt idx="1958">
                  <c:v>8.9343017101287838</c:v>
                </c:pt>
                <c:pt idx="1959">
                  <c:v>8.9157678604125969</c:v>
                </c:pt>
                <c:pt idx="1960">
                  <c:v>8.8962763786315904</c:v>
                </c:pt>
                <c:pt idx="1961">
                  <c:v>8.8779079437255852</c:v>
                </c:pt>
                <c:pt idx="1962">
                  <c:v>8.8593858718872056</c:v>
                </c:pt>
                <c:pt idx="1963">
                  <c:v>8.8412362098693826</c:v>
                </c:pt>
                <c:pt idx="1964">
                  <c:v>8.8221555233001698</c:v>
                </c:pt>
                <c:pt idx="1965">
                  <c:v>8.8041553020477288</c:v>
                </c:pt>
                <c:pt idx="1966">
                  <c:v>8.7852850914001444</c:v>
                </c:pt>
                <c:pt idx="1967">
                  <c:v>8.7665852069854715</c:v>
                </c:pt>
                <c:pt idx="1968">
                  <c:v>8.7495737552642812</c:v>
                </c:pt>
                <c:pt idx="1969">
                  <c:v>8.7310144901275617</c:v>
                </c:pt>
                <c:pt idx="1970">
                  <c:v>8.7135475635528543</c:v>
                </c:pt>
                <c:pt idx="1971">
                  <c:v>8.6951166629791246</c:v>
                </c:pt>
                <c:pt idx="1972">
                  <c:v>8.677760791778562</c:v>
                </c:pt>
                <c:pt idx="1973">
                  <c:v>8.6595276355743387</c:v>
                </c:pt>
                <c:pt idx="1974">
                  <c:v>8.6430875778198217</c:v>
                </c:pt>
                <c:pt idx="1975">
                  <c:v>8.6250420570373514</c:v>
                </c:pt>
                <c:pt idx="1976">
                  <c:v>8.6080106735229478</c:v>
                </c:pt>
                <c:pt idx="1977">
                  <c:v>8.5901488304138152</c:v>
                </c:pt>
                <c:pt idx="1978">
                  <c:v>8.5732716560363738</c:v>
                </c:pt>
                <c:pt idx="1979">
                  <c:v>8.5555689811706515</c:v>
                </c:pt>
                <c:pt idx="1980">
                  <c:v>8.5389008045196508</c:v>
                </c:pt>
                <c:pt idx="1981">
                  <c:v>8.52204427719116</c:v>
                </c:pt>
                <c:pt idx="1982">
                  <c:v>8.5054888248443579</c:v>
                </c:pt>
                <c:pt idx="1983">
                  <c:v>8.4881152153015105</c:v>
                </c:pt>
                <c:pt idx="1984">
                  <c:v>8.4708361148834204</c:v>
                </c:pt>
                <c:pt idx="1985">
                  <c:v>8.4545378208160376</c:v>
                </c:pt>
                <c:pt idx="1986">
                  <c:v>8.4373802661895727</c:v>
                </c:pt>
                <c:pt idx="1987">
                  <c:v>8.4218632221221892</c:v>
                </c:pt>
                <c:pt idx="1988">
                  <c:v>8.4048746109008761</c:v>
                </c:pt>
                <c:pt idx="1989">
                  <c:v>8.3888485908508272</c:v>
                </c:pt>
                <c:pt idx="1990">
                  <c:v>8.3719944477081274</c:v>
                </c:pt>
                <c:pt idx="1991">
                  <c:v>8.3561519145965537</c:v>
                </c:pt>
                <c:pt idx="1992">
                  <c:v>8.3401013374328574</c:v>
                </c:pt>
                <c:pt idx="1993">
                  <c:v>8.3243024826049776</c:v>
                </c:pt>
                <c:pt idx="1994">
                  <c:v>8.3077325820922816</c:v>
                </c:pt>
                <c:pt idx="1995">
                  <c:v>8.2921092033386188</c:v>
                </c:pt>
                <c:pt idx="1996">
                  <c:v>8.275705909729</c:v>
                </c:pt>
                <c:pt idx="1997">
                  <c:v>8.2601252555847129</c:v>
                </c:pt>
                <c:pt idx="1998">
                  <c:v>8.2438700675964309</c:v>
                </c:pt>
                <c:pt idx="1999">
                  <c:v>8.2290670871734584</c:v>
                </c:pt>
              </c:numCache>
            </c:numRef>
          </c:yVal>
          <c:smooth val="0"/>
          <c:extLst>
            <c:ext xmlns:c16="http://schemas.microsoft.com/office/drawing/2014/chart" uri="{C3380CC4-5D6E-409C-BE32-E72D297353CC}">
              <c16:uniqueId val="{00000000-F5C5-46EF-9ACB-F54DD25776F0}"/>
            </c:ext>
          </c:extLst>
        </c:ser>
        <c:ser>
          <c:idx val="1"/>
          <c:order val="1"/>
          <c:tx>
            <c:v>CSys 5th percentile</c:v>
          </c:tx>
          <c:spPr>
            <a:ln w="15875">
              <a:solidFill>
                <a:srgbClr val="C0C0C0"/>
              </a:solidFill>
              <a:prstDash val="sysDash"/>
            </a:ln>
          </c:spPr>
          <c:marker>
            <c:symbol val="none"/>
          </c:marker>
          <c:xVal>
            <c:numRef>
              <c:f>'[2]Conc Profiles CSys(CPlasma)'!$D$38:$BYA$38</c:f>
              <c:numCache>
                <c:formatCode>0.00</c:formatCode>
                <c:ptCount val="2000"/>
                <c:pt idx="0">
                  <c:v>0</c:v>
                </c:pt>
                <c:pt idx="1">
                  <c:v>0.1699535995721817</c:v>
                </c:pt>
                <c:pt idx="2">
                  <c:v>0.34010013937950134</c:v>
                </c:pt>
                <c:pt idx="3">
                  <c:v>0.50679636001586914</c:v>
                </c:pt>
                <c:pt idx="4">
                  <c:v>0.67579382658004761</c:v>
                </c:pt>
                <c:pt idx="5">
                  <c:v>0.85423737764358521</c:v>
                </c:pt>
                <c:pt idx="6">
                  <c:v>1.0198434591293335</c:v>
                </c:pt>
                <c:pt idx="7">
                  <c:v>1.1777569055557251</c:v>
                </c:pt>
                <c:pt idx="8">
                  <c:v>1.3575073480606079</c:v>
                </c:pt>
                <c:pt idx="9">
                  <c:v>1.5122889280319214</c:v>
                </c:pt>
                <c:pt idx="10">
                  <c:v>1.6924159526824951</c:v>
                </c:pt>
                <c:pt idx="11">
                  <c:v>1.8506029844284058</c:v>
                </c:pt>
                <c:pt idx="12">
                  <c:v>2.022284984588623</c:v>
                </c:pt>
                <c:pt idx="13">
                  <c:v>2.1927053928375244</c:v>
                </c:pt>
                <c:pt idx="14">
                  <c:v>2.3574717044830322</c:v>
                </c:pt>
                <c:pt idx="15">
                  <c:v>2.5285916328430176</c:v>
                </c:pt>
                <c:pt idx="16">
                  <c:v>2.6952438354492188</c:v>
                </c:pt>
                <c:pt idx="17">
                  <c:v>2.8586277961730957</c:v>
                </c:pt>
                <c:pt idx="18">
                  <c:v>3.0295250415802002</c:v>
                </c:pt>
                <c:pt idx="19">
                  <c:v>3.2054233551025391</c:v>
                </c:pt>
                <c:pt idx="20">
                  <c:v>3.3608355522155762</c:v>
                </c:pt>
                <c:pt idx="21">
                  <c:v>3.5362513065338135</c:v>
                </c:pt>
                <c:pt idx="22">
                  <c:v>3.7134122848510742</c:v>
                </c:pt>
                <c:pt idx="23">
                  <c:v>3.8715462684631348</c:v>
                </c:pt>
                <c:pt idx="24">
                  <c:v>4.0477304458618164</c:v>
                </c:pt>
                <c:pt idx="25">
                  <c:v>4.2046713829040527</c:v>
                </c:pt>
                <c:pt idx="26">
                  <c:v>4.380089282989502</c:v>
                </c:pt>
                <c:pt idx="27">
                  <c:v>4.5393204689025879</c:v>
                </c:pt>
                <c:pt idx="28">
                  <c:v>4.7158598899841309</c:v>
                </c:pt>
                <c:pt idx="29">
                  <c:v>4.8755521774291992</c:v>
                </c:pt>
                <c:pt idx="30">
                  <c:v>5.0505318641662598</c:v>
                </c:pt>
                <c:pt idx="31">
                  <c:v>5.2265067100524902</c:v>
                </c:pt>
                <c:pt idx="32">
                  <c:v>5.3842816352844238</c:v>
                </c:pt>
                <c:pt idx="33">
                  <c:v>5.5448637008666992</c:v>
                </c:pt>
                <c:pt idx="34">
                  <c:v>5.7218585014343262</c:v>
                </c:pt>
                <c:pt idx="35">
                  <c:v>5.8977932929992676</c:v>
                </c:pt>
                <c:pt idx="36">
                  <c:v>6.0557460784912109</c:v>
                </c:pt>
                <c:pt idx="37">
                  <c:v>6.2163939476013184</c:v>
                </c:pt>
                <c:pt idx="38">
                  <c:v>6.3925867080688477</c:v>
                </c:pt>
                <c:pt idx="39">
                  <c:v>6.5697102546691895</c:v>
                </c:pt>
                <c:pt idx="40">
                  <c:v>6.7279505729675293</c:v>
                </c:pt>
                <c:pt idx="41">
                  <c:v>6.9078173637390137</c:v>
                </c:pt>
                <c:pt idx="42">
                  <c:v>7.063962459564209</c:v>
                </c:pt>
                <c:pt idx="43">
                  <c:v>7.2409143447875977</c:v>
                </c:pt>
                <c:pt idx="44">
                  <c:v>7.4021477699279785</c:v>
                </c:pt>
                <c:pt idx="45">
                  <c:v>7.5785298347473145</c:v>
                </c:pt>
                <c:pt idx="46">
                  <c:v>7.737706184387207</c:v>
                </c:pt>
                <c:pt idx="47">
                  <c:v>7.8973417282104492</c:v>
                </c:pt>
                <c:pt idx="48">
                  <c:v>8.0715484619140625</c:v>
                </c:pt>
                <c:pt idx="49">
                  <c:v>8.2321929931640625</c:v>
                </c:pt>
                <c:pt idx="50">
                  <c:v>8.4056224822998047</c:v>
                </c:pt>
                <c:pt idx="51">
                  <c:v>8.5827226638793945</c:v>
                </c:pt>
                <c:pt idx="52">
                  <c:v>8.7432775497436523</c:v>
                </c:pt>
                <c:pt idx="53">
                  <c:v>8.9199914932250977</c:v>
                </c:pt>
                <c:pt idx="54">
                  <c:v>9.0772829055786133</c:v>
                </c:pt>
                <c:pt idx="55">
                  <c:v>9.2543144226074219</c:v>
                </c:pt>
                <c:pt idx="56">
                  <c:v>9.4140090942382813</c:v>
                </c:pt>
                <c:pt idx="57">
                  <c:v>9.5910701751708984</c:v>
                </c:pt>
                <c:pt idx="58">
                  <c:v>9.7493257522583008</c:v>
                </c:pt>
                <c:pt idx="59">
                  <c:v>9.9274778366088867</c:v>
                </c:pt>
                <c:pt idx="60">
                  <c:v>10.085761070251465</c:v>
                </c:pt>
                <c:pt idx="61">
                  <c:v>10.262241363525391</c:v>
                </c:pt>
                <c:pt idx="62">
                  <c:v>10.420866966247559</c:v>
                </c:pt>
                <c:pt idx="63">
                  <c:v>10.600651741027832</c:v>
                </c:pt>
                <c:pt idx="64">
                  <c:v>10.756922721862793</c:v>
                </c:pt>
                <c:pt idx="65">
                  <c:v>10.936252593994141</c:v>
                </c:pt>
                <c:pt idx="66">
                  <c:v>11.093770980834961</c:v>
                </c:pt>
                <c:pt idx="67">
                  <c:v>11.271734237670898</c:v>
                </c:pt>
                <c:pt idx="68">
                  <c:v>11.43076229095459</c:v>
                </c:pt>
                <c:pt idx="69">
                  <c:v>11.605537414550781</c:v>
                </c:pt>
                <c:pt idx="70">
                  <c:v>11.766669273376465</c:v>
                </c:pt>
                <c:pt idx="71">
                  <c:v>11.942912101745605</c:v>
                </c:pt>
                <c:pt idx="72">
                  <c:v>12.100199699401855</c:v>
                </c:pt>
                <c:pt idx="73">
                  <c:v>12.277010917663574</c:v>
                </c:pt>
                <c:pt idx="74">
                  <c:v>12.438157081604004</c:v>
                </c:pt>
                <c:pt idx="75">
                  <c:v>12.614500999450684</c:v>
                </c:pt>
                <c:pt idx="76">
                  <c:v>12.771883964538574</c:v>
                </c:pt>
                <c:pt idx="77">
                  <c:v>12.948838233947754</c:v>
                </c:pt>
                <c:pt idx="78">
                  <c:v>13.105783462524414</c:v>
                </c:pt>
                <c:pt idx="79">
                  <c:v>13.282845497131348</c:v>
                </c:pt>
                <c:pt idx="80">
                  <c:v>13.443397521972656</c:v>
                </c:pt>
                <c:pt idx="81">
                  <c:v>13.619601249694824</c:v>
                </c:pt>
                <c:pt idx="82">
                  <c:v>13.777746200561523</c:v>
                </c:pt>
                <c:pt idx="83">
                  <c:v>13.954577445983887</c:v>
                </c:pt>
                <c:pt idx="84">
                  <c:v>14.11518669128418</c:v>
                </c:pt>
                <c:pt idx="85">
                  <c:v>14.291135787963867</c:v>
                </c:pt>
                <c:pt idx="86">
                  <c:v>14.449477195739746</c:v>
                </c:pt>
                <c:pt idx="87">
                  <c:v>14.627845764160156</c:v>
                </c:pt>
                <c:pt idx="88">
                  <c:v>14.786112785339355</c:v>
                </c:pt>
                <c:pt idx="89">
                  <c:v>14.962807655334473</c:v>
                </c:pt>
                <c:pt idx="90">
                  <c:v>15.122533798217773</c:v>
                </c:pt>
                <c:pt idx="91">
                  <c:v>15.301116943359375</c:v>
                </c:pt>
                <c:pt idx="92">
                  <c:v>15.45732593536377</c:v>
                </c:pt>
                <c:pt idx="93">
                  <c:v>15.634212493896484</c:v>
                </c:pt>
                <c:pt idx="94">
                  <c:v>15.795727729797363</c:v>
                </c:pt>
                <c:pt idx="95">
                  <c:v>15.972016334533691</c:v>
                </c:pt>
                <c:pt idx="96">
                  <c:v>16.131313323974609</c:v>
                </c:pt>
                <c:pt idx="97">
                  <c:v>16.307636260986328</c:v>
                </c:pt>
                <c:pt idx="98">
                  <c:v>16.466848373413086</c:v>
                </c:pt>
                <c:pt idx="99">
                  <c:v>16.643556594848633</c:v>
                </c:pt>
                <c:pt idx="100">
                  <c:v>16.800662994384766</c:v>
                </c:pt>
                <c:pt idx="101">
                  <c:v>16.977401733398438</c:v>
                </c:pt>
                <c:pt idx="102">
                  <c:v>17.138053894042969</c:v>
                </c:pt>
                <c:pt idx="103">
                  <c:v>17.311397552490234</c:v>
                </c:pt>
                <c:pt idx="104">
                  <c:v>17.472173690795898</c:v>
                </c:pt>
                <c:pt idx="105">
                  <c:v>17.649200439453125</c:v>
                </c:pt>
                <c:pt idx="106">
                  <c:v>17.809604644775391</c:v>
                </c:pt>
                <c:pt idx="107">
                  <c:v>17.983272552490234</c:v>
                </c:pt>
                <c:pt idx="108">
                  <c:v>18.160280227661133</c:v>
                </c:pt>
                <c:pt idx="109">
                  <c:v>18.319950103759766</c:v>
                </c:pt>
                <c:pt idx="110">
                  <c:v>18.496967315673828</c:v>
                </c:pt>
                <c:pt idx="111">
                  <c:v>18.655191421508789</c:v>
                </c:pt>
                <c:pt idx="112">
                  <c:v>18.833389282226563</c:v>
                </c:pt>
                <c:pt idx="113">
                  <c:v>18.991714477539063</c:v>
                </c:pt>
                <c:pt idx="114">
                  <c:v>19.168174743652344</c:v>
                </c:pt>
                <c:pt idx="115">
                  <c:v>19.326854705810547</c:v>
                </c:pt>
                <c:pt idx="116">
                  <c:v>19.506586074829102</c:v>
                </c:pt>
                <c:pt idx="117">
                  <c:v>19.662923812866211</c:v>
                </c:pt>
                <c:pt idx="118">
                  <c:v>19.842182159423828</c:v>
                </c:pt>
                <c:pt idx="119">
                  <c:v>19.999731063842773</c:v>
                </c:pt>
                <c:pt idx="120">
                  <c:v>20.177703857421875</c:v>
                </c:pt>
                <c:pt idx="121">
                  <c:v>20.336751937866211</c:v>
                </c:pt>
                <c:pt idx="122">
                  <c:v>20.49627685546875</c:v>
                </c:pt>
                <c:pt idx="123">
                  <c:v>20.672689437866211</c:v>
                </c:pt>
                <c:pt idx="124">
                  <c:v>20.848909378051758</c:v>
                </c:pt>
                <c:pt idx="125">
                  <c:v>21.006219863891602</c:v>
                </c:pt>
                <c:pt idx="126">
                  <c:v>21.183027267456055</c:v>
                </c:pt>
                <c:pt idx="127">
                  <c:v>21.34412956237793</c:v>
                </c:pt>
                <c:pt idx="128">
                  <c:v>21.520484924316406</c:v>
                </c:pt>
                <c:pt idx="129">
                  <c:v>21.677871704101563</c:v>
                </c:pt>
                <c:pt idx="130">
                  <c:v>21.8548583984375</c:v>
                </c:pt>
                <c:pt idx="131">
                  <c:v>22.011781692504883</c:v>
                </c:pt>
                <c:pt idx="132">
                  <c:v>22.188865661621094</c:v>
                </c:pt>
                <c:pt idx="133">
                  <c:v>22.349443435668945</c:v>
                </c:pt>
                <c:pt idx="134">
                  <c:v>22.525653839111328</c:v>
                </c:pt>
                <c:pt idx="135">
                  <c:v>22.683795928955078</c:v>
                </c:pt>
                <c:pt idx="136">
                  <c:v>22.860626220703125</c:v>
                </c:pt>
                <c:pt idx="137">
                  <c:v>23.021207809448242</c:v>
                </c:pt>
                <c:pt idx="138">
                  <c:v>23.197172164916992</c:v>
                </c:pt>
                <c:pt idx="139">
                  <c:v>23.355514526367188</c:v>
                </c:pt>
                <c:pt idx="140">
                  <c:v>23.533903121948242</c:v>
                </c:pt>
                <c:pt idx="141">
                  <c:v>23.692184448242188</c:v>
                </c:pt>
                <c:pt idx="142">
                  <c:v>23.868890762329102</c:v>
                </c:pt>
                <c:pt idx="143">
                  <c:v>24.027631759643555</c:v>
                </c:pt>
                <c:pt idx="144">
                  <c:v>24.203441619873047</c:v>
                </c:pt>
                <c:pt idx="145">
                  <c:v>24.375534057617188</c:v>
                </c:pt>
                <c:pt idx="146">
                  <c:v>24.542587280273438</c:v>
                </c:pt>
                <c:pt idx="147">
                  <c:v>24.699972152709961</c:v>
                </c:pt>
                <c:pt idx="148">
                  <c:v>24.877658843994141</c:v>
                </c:pt>
                <c:pt idx="149">
                  <c:v>25.038232803344727</c:v>
                </c:pt>
                <c:pt idx="150">
                  <c:v>25.209901809692383</c:v>
                </c:pt>
                <c:pt idx="151">
                  <c:v>25.368442535400391</c:v>
                </c:pt>
                <c:pt idx="152">
                  <c:v>25.541650772094727</c:v>
                </c:pt>
                <c:pt idx="153">
                  <c:v>25.71204948425293</c:v>
                </c:pt>
                <c:pt idx="154">
                  <c:v>25.876880645751953</c:v>
                </c:pt>
                <c:pt idx="155">
                  <c:v>26.047382354736328</c:v>
                </c:pt>
                <c:pt idx="156">
                  <c:v>26.21318244934082</c:v>
                </c:pt>
                <c:pt idx="157">
                  <c:v>26.385654449462891</c:v>
                </c:pt>
                <c:pt idx="158">
                  <c:v>26.554393768310547</c:v>
                </c:pt>
                <c:pt idx="159">
                  <c:v>26.723220825195313</c:v>
                </c:pt>
                <c:pt idx="160">
                  <c:v>26.882297515869141</c:v>
                </c:pt>
                <c:pt idx="161">
                  <c:v>27.05604362487793</c:v>
                </c:pt>
                <c:pt idx="162">
                  <c:v>27.233932495117188</c:v>
                </c:pt>
                <c:pt idx="163">
                  <c:v>27.392637252807617</c:v>
                </c:pt>
                <c:pt idx="164">
                  <c:v>27.563257217407227</c:v>
                </c:pt>
                <c:pt idx="165">
                  <c:v>27.722564697265625</c:v>
                </c:pt>
                <c:pt idx="166">
                  <c:v>27.898700714111328</c:v>
                </c:pt>
                <c:pt idx="167">
                  <c:v>28.056337356567383</c:v>
                </c:pt>
                <c:pt idx="168">
                  <c:v>28.231971740722656</c:v>
                </c:pt>
                <c:pt idx="169">
                  <c:v>28.40977668762207</c:v>
                </c:pt>
                <c:pt idx="170">
                  <c:v>28.567949295043945</c:v>
                </c:pt>
                <c:pt idx="171">
                  <c:v>28.743209838867188</c:v>
                </c:pt>
                <c:pt idx="172">
                  <c:v>28.902812957763672</c:v>
                </c:pt>
                <c:pt idx="173">
                  <c:v>29.079421997070313</c:v>
                </c:pt>
                <c:pt idx="174">
                  <c:v>29.23707389831543</c:v>
                </c:pt>
                <c:pt idx="175">
                  <c:v>29.413658142089844</c:v>
                </c:pt>
                <c:pt idx="176">
                  <c:v>29.574325561523438</c:v>
                </c:pt>
                <c:pt idx="177">
                  <c:v>29.750955581665039</c:v>
                </c:pt>
                <c:pt idx="178">
                  <c:v>29.91206169128418</c:v>
                </c:pt>
                <c:pt idx="179">
                  <c:v>30.088239669799805</c:v>
                </c:pt>
                <c:pt idx="180">
                  <c:v>30.24567985534668</c:v>
                </c:pt>
                <c:pt idx="181">
                  <c:v>30.422544479370117</c:v>
                </c:pt>
                <c:pt idx="182">
                  <c:v>30.579456329345703</c:v>
                </c:pt>
                <c:pt idx="183">
                  <c:v>30.756628036499023</c:v>
                </c:pt>
                <c:pt idx="184">
                  <c:v>30.917173385620117</c:v>
                </c:pt>
                <c:pt idx="185">
                  <c:v>31.093341827392578</c:v>
                </c:pt>
                <c:pt idx="186">
                  <c:v>31.251438140869141</c:v>
                </c:pt>
                <c:pt idx="187">
                  <c:v>31.428304672241211</c:v>
                </c:pt>
                <c:pt idx="188">
                  <c:v>31.588861465454102</c:v>
                </c:pt>
                <c:pt idx="189">
                  <c:v>31.764827728271484</c:v>
                </c:pt>
                <c:pt idx="190">
                  <c:v>31.923152923583984</c:v>
                </c:pt>
                <c:pt idx="191">
                  <c:v>32.101539611816406</c:v>
                </c:pt>
                <c:pt idx="192">
                  <c:v>32.259819030761719</c:v>
                </c:pt>
                <c:pt idx="193">
                  <c:v>32.436511993408203</c:v>
                </c:pt>
                <c:pt idx="194">
                  <c:v>32.596233367919922</c:v>
                </c:pt>
                <c:pt idx="195">
                  <c:v>32.774795532226563</c:v>
                </c:pt>
                <c:pt idx="196">
                  <c:v>32.931015014648438</c:v>
                </c:pt>
                <c:pt idx="197">
                  <c:v>33.107894897460938</c:v>
                </c:pt>
                <c:pt idx="198">
                  <c:v>33.269420623779297</c:v>
                </c:pt>
                <c:pt idx="199">
                  <c:v>33.445701599121094</c:v>
                </c:pt>
                <c:pt idx="200">
                  <c:v>33.605007171630859</c:v>
                </c:pt>
                <c:pt idx="201">
                  <c:v>33.781322479248047</c:v>
                </c:pt>
                <c:pt idx="202">
                  <c:v>33.940528869628906</c:v>
                </c:pt>
                <c:pt idx="203">
                  <c:v>34.117225646972656</c:v>
                </c:pt>
                <c:pt idx="204">
                  <c:v>34.274341583251953</c:v>
                </c:pt>
                <c:pt idx="205">
                  <c:v>34.451076507568359</c:v>
                </c:pt>
                <c:pt idx="206">
                  <c:v>34.611728668212891</c:v>
                </c:pt>
                <c:pt idx="207">
                  <c:v>34.785053253173828</c:v>
                </c:pt>
                <c:pt idx="208">
                  <c:v>34.945842742919922</c:v>
                </c:pt>
                <c:pt idx="209">
                  <c:v>35.122879028320313</c:v>
                </c:pt>
                <c:pt idx="210">
                  <c:v>35.283287048339844</c:v>
                </c:pt>
                <c:pt idx="211">
                  <c:v>35.456954956054688</c:v>
                </c:pt>
                <c:pt idx="212">
                  <c:v>35.617664337158203</c:v>
                </c:pt>
                <c:pt idx="213">
                  <c:v>35.793621063232422</c:v>
                </c:pt>
                <c:pt idx="214">
                  <c:v>35.970630645751953</c:v>
                </c:pt>
                <c:pt idx="215">
                  <c:v>36.128849029541016</c:v>
                </c:pt>
                <c:pt idx="216">
                  <c:v>36.288455963134766</c:v>
                </c:pt>
                <c:pt idx="217">
                  <c:v>36.465381622314453</c:v>
                </c:pt>
                <c:pt idx="218">
                  <c:v>36.641838073730469</c:v>
                </c:pt>
                <c:pt idx="219">
                  <c:v>36.800525665283203</c:v>
                </c:pt>
                <c:pt idx="220">
                  <c:v>36.980247497558594</c:v>
                </c:pt>
                <c:pt idx="221">
                  <c:v>37.136592864990234</c:v>
                </c:pt>
                <c:pt idx="222">
                  <c:v>37.296688079833984</c:v>
                </c:pt>
                <c:pt idx="223">
                  <c:v>37.473392486572266</c:v>
                </c:pt>
                <c:pt idx="224">
                  <c:v>37.6513671875</c:v>
                </c:pt>
                <c:pt idx="225">
                  <c:v>37.810417175292969</c:v>
                </c:pt>
                <c:pt idx="226">
                  <c:v>37.969944000244141</c:v>
                </c:pt>
                <c:pt idx="227">
                  <c:v>38.146354675292969</c:v>
                </c:pt>
                <c:pt idx="228">
                  <c:v>38.32257080078125</c:v>
                </c:pt>
                <c:pt idx="229">
                  <c:v>38.479885101318359</c:v>
                </c:pt>
                <c:pt idx="230">
                  <c:v>38.640872955322266</c:v>
                </c:pt>
                <c:pt idx="231">
                  <c:v>38.817783355712891</c:v>
                </c:pt>
                <c:pt idx="232">
                  <c:v>38.97650146484375</c:v>
                </c:pt>
                <c:pt idx="233">
                  <c:v>39.151523590087891</c:v>
                </c:pt>
                <c:pt idx="234">
                  <c:v>39.312408447265625</c:v>
                </c:pt>
                <c:pt idx="235">
                  <c:v>39.485435485839844</c:v>
                </c:pt>
                <c:pt idx="236">
                  <c:v>39.662521362304688</c:v>
                </c:pt>
                <c:pt idx="237">
                  <c:v>39.823101043701172</c:v>
                </c:pt>
                <c:pt idx="238">
                  <c:v>39.999313354492188</c:v>
                </c:pt>
                <c:pt idx="239">
                  <c:v>40.157451629638672</c:v>
                </c:pt>
                <c:pt idx="240">
                  <c:v>40.334281921386719</c:v>
                </c:pt>
                <c:pt idx="241">
                  <c:v>40.494857788085938</c:v>
                </c:pt>
                <c:pt idx="242">
                  <c:v>40.670822143554688</c:v>
                </c:pt>
                <c:pt idx="243">
                  <c:v>40.82916259765625</c:v>
                </c:pt>
                <c:pt idx="244">
                  <c:v>41.007556915283203</c:v>
                </c:pt>
                <c:pt idx="245">
                  <c:v>41.165836334228516</c:v>
                </c:pt>
                <c:pt idx="246">
                  <c:v>41.342544555664063</c:v>
                </c:pt>
                <c:pt idx="247">
                  <c:v>41.502262115478516</c:v>
                </c:pt>
                <c:pt idx="248">
                  <c:v>41.680820465087891</c:v>
                </c:pt>
                <c:pt idx="249">
                  <c:v>41.837055206298828</c:v>
                </c:pt>
                <c:pt idx="250">
                  <c:v>42.013935089111328</c:v>
                </c:pt>
                <c:pt idx="251">
                  <c:v>42.175464630126953</c:v>
                </c:pt>
                <c:pt idx="252">
                  <c:v>42.351753234863281</c:v>
                </c:pt>
                <c:pt idx="253">
                  <c:v>42.511062622070313</c:v>
                </c:pt>
                <c:pt idx="254">
                  <c:v>42.687381744384766</c:v>
                </c:pt>
                <c:pt idx="255">
                  <c:v>42.846591949462891</c:v>
                </c:pt>
                <c:pt idx="256">
                  <c:v>43.023292541503906</c:v>
                </c:pt>
                <c:pt idx="257">
                  <c:v>43.180412292480469</c:v>
                </c:pt>
                <c:pt idx="258">
                  <c:v>43.357151031494141</c:v>
                </c:pt>
                <c:pt idx="259">
                  <c:v>43.517803192138672</c:v>
                </c:pt>
                <c:pt idx="260">
                  <c:v>43.691131591796875</c:v>
                </c:pt>
                <c:pt idx="261">
                  <c:v>43.851924896240234</c:v>
                </c:pt>
                <c:pt idx="262">
                  <c:v>44.028964996337891</c:v>
                </c:pt>
                <c:pt idx="263">
                  <c:v>44.189376831054688</c:v>
                </c:pt>
                <c:pt idx="264">
                  <c:v>44.363052368164063</c:v>
                </c:pt>
                <c:pt idx="265">
                  <c:v>44.523757934570313</c:v>
                </c:pt>
                <c:pt idx="266">
                  <c:v>44.699722290039063</c:v>
                </c:pt>
                <c:pt idx="267">
                  <c:v>44.857769012451172</c:v>
                </c:pt>
                <c:pt idx="268">
                  <c:v>45.034954071044922</c:v>
                </c:pt>
                <c:pt idx="269">
                  <c:v>45.194561004638672</c:v>
                </c:pt>
                <c:pt idx="270">
                  <c:v>45.371494293212891</c:v>
                </c:pt>
                <c:pt idx="271">
                  <c:v>45.529533386230469</c:v>
                </c:pt>
                <c:pt idx="272">
                  <c:v>45.706645965576172</c:v>
                </c:pt>
                <c:pt idx="273">
                  <c:v>45.866077423095703</c:v>
                </c:pt>
                <c:pt idx="274">
                  <c:v>46.042716979980469</c:v>
                </c:pt>
                <c:pt idx="275">
                  <c:v>46.202816009521484</c:v>
                </c:pt>
                <c:pt idx="276">
                  <c:v>46.379520416259766</c:v>
                </c:pt>
                <c:pt idx="277">
                  <c:v>46.537807464599609</c:v>
                </c:pt>
                <c:pt idx="278">
                  <c:v>46.716552734375</c:v>
                </c:pt>
                <c:pt idx="279">
                  <c:v>46.876083374023438</c:v>
                </c:pt>
                <c:pt idx="280">
                  <c:v>47.052497863769531</c:v>
                </c:pt>
                <c:pt idx="281">
                  <c:v>47.209201812744141</c:v>
                </c:pt>
                <c:pt idx="282">
                  <c:v>47.386028289794922</c:v>
                </c:pt>
                <c:pt idx="283">
                  <c:v>47.547019958496094</c:v>
                </c:pt>
                <c:pt idx="284">
                  <c:v>47.723934173583984</c:v>
                </c:pt>
                <c:pt idx="285">
                  <c:v>47.882652282714844</c:v>
                </c:pt>
                <c:pt idx="286">
                  <c:v>48.056610107421875</c:v>
                </c:pt>
                <c:pt idx="287">
                  <c:v>48.220321655273438</c:v>
                </c:pt>
                <c:pt idx="288">
                  <c:v>48.399688720703125</c:v>
                </c:pt>
                <c:pt idx="289">
                  <c:v>48.553157806396484</c:v>
                </c:pt>
                <c:pt idx="290">
                  <c:v>48.728713989257813</c:v>
                </c:pt>
                <c:pt idx="291">
                  <c:v>48.889480590820313</c:v>
                </c:pt>
                <c:pt idx="292">
                  <c:v>49.061428070068359</c:v>
                </c:pt>
                <c:pt idx="293">
                  <c:v>49.235649108886719</c:v>
                </c:pt>
                <c:pt idx="294">
                  <c:v>49.405158996582031</c:v>
                </c:pt>
                <c:pt idx="295">
                  <c:v>49.56982421875</c:v>
                </c:pt>
                <c:pt idx="296">
                  <c:v>49.739902496337891</c:v>
                </c:pt>
                <c:pt idx="297">
                  <c:v>49.904987335205078</c:v>
                </c:pt>
                <c:pt idx="298">
                  <c:v>50.076686859130859</c:v>
                </c:pt>
                <c:pt idx="299">
                  <c:v>50.243705749511719</c:v>
                </c:pt>
                <c:pt idx="300">
                  <c:v>50.406013488769531</c:v>
                </c:pt>
                <c:pt idx="301">
                  <c:v>50.584365844726563</c:v>
                </c:pt>
                <c:pt idx="302">
                  <c:v>50.750858306884766</c:v>
                </c:pt>
                <c:pt idx="303">
                  <c:v>50.90936279296875</c:v>
                </c:pt>
                <c:pt idx="304">
                  <c:v>51.086986541748047</c:v>
                </c:pt>
                <c:pt idx="305">
                  <c:v>51.244342803955078</c:v>
                </c:pt>
                <c:pt idx="306">
                  <c:v>51.418949127197266</c:v>
                </c:pt>
                <c:pt idx="307">
                  <c:v>51.578353881835938</c:v>
                </c:pt>
                <c:pt idx="308">
                  <c:v>51.750801086425781</c:v>
                </c:pt>
                <c:pt idx="309">
                  <c:v>51.929275512695313</c:v>
                </c:pt>
                <c:pt idx="310">
                  <c:v>52.086639404296875</c:v>
                </c:pt>
                <c:pt idx="311">
                  <c:v>52.262001037597656</c:v>
                </c:pt>
                <c:pt idx="312">
                  <c:v>52.421344757080078</c:v>
                </c:pt>
                <c:pt idx="313">
                  <c:v>52.596809387207031</c:v>
                </c:pt>
                <c:pt idx="314">
                  <c:v>52.75469970703125</c:v>
                </c:pt>
                <c:pt idx="315">
                  <c:v>52.931613922119141</c:v>
                </c:pt>
                <c:pt idx="316">
                  <c:v>53.091663360595703</c:v>
                </c:pt>
                <c:pt idx="317">
                  <c:v>53.267936706542969</c:v>
                </c:pt>
                <c:pt idx="318">
                  <c:v>53.426006317138672</c:v>
                </c:pt>
                <c:pt idx="319">
                  <c:v>53.602920532226563</c:v>
                </c:pt>
                <c:pt idx="320">
                  <c:v>53.763504028320313</c:v>
                </c:pt>
                <c:pt idx="321">
                  <c:v>53.939487457275391</c:v>
                </c:pt>
                <c:pt idx="322">
                  <c:v>54.097827911376953</c:v>
                </c:pt>
                <c:pt idx="323">
                  <c:v>54.275047302246094</c:v>
                </c:pt>
                <c:pt idx="324">
                  <c:v>54.434356689453125</c:v>
                </c:pt>
                <c:pt idx="325">
                  <c:v>54.613338470458984</c:v>
                </c:pt>
                <c:pt idx="326">
                  <c:v>54.772979736328125</c:v>
                </c:pt>
                <c:pt idx="327">
                  <c:v>54.947166442871094</c:v>
                </c:pt>
                <c:pt idx="328">
                  <c:v>55.107826232910156</c:v>
                </c:pt>
                <c:pt idx="329">
                  <c:v>55.281261444091797</c:v>
                </c:pt>
                <c:pt idx="330">
                  <c:v>55.441947937011719</c:v>
                </c:pt>
                <c:pt idx="331">
                  <c:v>55.618911743164063</c:v>
                </c:pt>
                <c:pt idx="332">
                  <c:v>55.779270172119141</c:v>
                </c:pt>
                <c:pt idx="333">
                  <c:v>55.952907562255859</c:v>
                </c:pt>
                <c:pt idx="334">
                  <c:v>56.113723754882813</c:v>
                </c:pt>
                <c:pt idx="335">
                  <c:v>56.289657592773438</c:v>
                </c:pt>
                <c:pt idx="336">
                  <c:v>56.46673583984375</c:v>
                </c:pt>
                <c:pt idx="337">
                  <c:v>56.625003814697266</c:v>
                </c:pt>
                <c:pt idx="338">
                  <c:v>56.784568786621094</c:v>
                </c:pt>
                <c:pt idx="339">
                  <c:v>56.961429595947266</c:v>
                </c:pt>
                <c:pt idx="340">
                  <c:v>57.137920379638672</c:v>
                </c:pt>
                <c:pt idx="341">
                  <c:v>57.296539306640625</c:v>
                </c:pt>
                <c:pt idx="342">
                  <c:v>57.476341247558594</c:v>
                </c:pt>
                <c:pt idx="343">
                  <c:v>57.632602691650391</c:v>
                </c:pt>
                <c:pt idx="344">
                  <c:v>57.792751312255859</c:v>
                </c:pt>
                <c:pt idx="345">
                  <c:v>57.969470977783203</c:v>
                </c:pt>
                <c:pt idx="346">
                  <c:v>58.147434234619141</c:v>
                </c:pt>
                <c:pt idx="347">
                  <c:v>58.306465148925781</c:v>
                </c:pt>
                <c:pt idx="348">
                  <c:v>58.465961456298828</c:v>
                </c:pt>
                <c:pt idx="349">
                  <c:v>58.642372131347656</c:v>
                </c:pt>
                <c:pt idx="350">
                  <c:v>58.818626403808594</c:v>
                </c:pt>
                <c:pt idx="351">
                  <c:v>58.975910186767578</c:v>
                </c:pt>
                <c:pt idx="352">
                  <c:v>59.136940002441406</c:v>
                </c:pt>
                <c:pt idx="353">
                  <c:v>59.313888549804688</c:v>
                </c:pt>
                <c:pt idx="354">
                  <c:v>59.472579956054688</c:v>
                </c:pt>
                <c:pt idx="355">
                  <c:v>59.647621154785156</c:v>
                </c:pt>
                <c:pt idx="356">
                  <c:v>59.808444976806641</c:v>
                </c:pt>
                <c:pt idx="357">
                  <c:v>59.981525421142578</c:v>
                </c:pt>
                <c:pt idx="358">
                  <c:v>60.158588409423828</c:v>
                </c:pt>
                <c:pt idx="359">
                  <c:v>60.319137573242188</c:v>
                </c:pt>
                <c:pt idx="360">
                  <c:v>60.495346069335938</c:v>
                </c:pt>
                <c:pt idx="361">
                  <c:v>60.653491973876953</c:v>
                </c:pt>
                <c:pt idx="362">
                  <c:v>60.830329895019531</c:v>
                </c:pt>
                <c:pt idx="363">
                  <c:v>60.990947723388672</c:v>
                </c:pt>
                <c:pt idx="364">
                  <c:v>61.166896820068359</c:v>
                </c:pt>
                <c:pt idx="365">
                  <c:v>61.325241088867188</c:v>
                </c:pt>
                <c:pt idx="366">
                  <c:v>61.503608703613281</c:v>
                </c:pt>
                <c:pt idx="367">
                  <c:v>61.661880493164063</c:v>
                </c:pt>
                <c:pt idx="368">
                  <c:v>61.838573455810547</c:v>
                </c:pt>
                <c:pt idx="369">
                  <c:v>61.998306274414063</c:v>
                </c:pt>
                <c:pt idx="370">
                  <c:v>62.176895141601563</c:v>
                </c:pt>
                <c:pt idx="371">
                  <c:v>62.333103179931641</c:v>
                </c:pt>
                <c:pt idx="372">
                  <c:v>62.509994506835938</c:v>
                </c:pt>
                <c:pt idx="373">
                  <c:v>62.671512603759766</c:v>
                </c:pt>
                <c:pt idx="374">
                  <c:v>62.847805023193359</c:v>
                </c:pt>
                <c:pt idx="375">
                  <c:v>63.007099151611328</c:v>
                </c:pt>
                <c:pt idx="376">
                  <c:v>63.183429718017578</c:v>
                </c:pt>
                <c:pt idx="377">
                  <c:v>63.342643737792969</c:v>
                </c:pt>
                <c:pt idx="378">
                  <c:v>63.519355773925781</c:v>
                </c:pt>
                <c:pt idx="379">
                  <c:v>63.676464080810547</c:v>
                </c:pt>
                <c:pt idx="380">
                  <c:v>63.853206634521484</c:v>
                </c:pt>
                <c:pt idx="381">
                  <c:v>64.013862609863281</c:v>
                </c:pt>
                <c:pt idx="382">
                  <c:v>64.187210083007813</c:v>
                </c:pt>
                <c:pt idx="383">
                  <c:v>64.347984313964844</c:v>
                </c:pt>
                <c:pt idx="384">
                  <c:v>64.525016784667969</c:v>
                </c:pt>
                <c:pt idx="385">
                  <c:v>64.685417175292969</c:v>
                </c:pt>
                <c:pt idx="386">
                  <c:v>64.859085083007813</c:v>
                </c:pt>
                <c:pt idx="387">
                  <c:v>65.019813537597656</c:v>
                </c:pt>
                <c:pt idx="388">
                  <c:v>65.195770263671875</c:v>
                </c:pt>
                <c:pt idx="389">
                  <c:v>65.35382080078125</c:v>
                </c:pt>
                <c:pt idx="390">
                  <c:v>65.531021118164063</c:v>
                </c:pt>
                <c:pt idx="391">
                  <c:v>65.690620422363281</c:v>
                </c:pt>
                <c:pt idx="392">
                  <c:v>65.867546081542969</c:v>
                </c:pt>
                <c:pt idx="393">
                  <c:v>66.025588989257813</c:v>
                </c:pt>
                <c:pt idx="394">
                  <c:v>66.202690124511719</c:v>
                </c:pt>
                <c:pt idx="395">
                  <c:v>66.36212158203125</c:v>
                </c:pt>
                <c:pt idx="396">
                  <c:v>66.53875732421875</c:v>
                </c:pt>
                <c:pt idx="397">
                  <c:v>66.698867797851563</c:v>
                </c:pt>
                <c:pt idx="398">
                  <c:v>66.875572204589844</c:v>
                </c:pt>
                <c:pt idx="399">
                  <c:v>67.033866882324219</c:v>
                </c:pt>
                <c:pt idx="400">
                  <c:v>67.212600708007813</c:v>
                </c:pt>
                <c:pt idx="401">
                  <c:v>67.372123718261719</c:v>
                </c:pt>
                <c:pt idx="402">
                  <c:v>67.548538208007813</c:v>
                </c:pt>
                <c:pt idx="403">
                  <c:v>67.705253601074219</c:v>
                </c:pt>
                <c:pt idx="404">
                  <c:v>67.882072448730469</c:v>
                </c:pt>
                <c:pt idx="405">
                  <c:v>68.043067932128906</c:v>
                </c:pt>
                <c:pt idx="406">
                  <c:v>68.219985961914063</c:v>
                </c:pt>
                <c:pt idx="407">
                  <c:v>68.378707885742188</c:v>
                </c:pt>
                <c:pt idx="408">
                  <c:v>68.553733825683594</c:v>
                </c:pt>
                <c:pt idx="409">
                  <c:v>68.714607238769531</c:v>
                </c:pt>
                <c:pt idx="410">
                  <c:v>68.887649536132813</c:v>
                </c:pt>
                <c:pt idx="411">
                  <c:v>69.048477172851563</c:v>
                </c:pt>
                <c:pt idx="412">
                  <c:v>69.225311279296875</c:v>
                </c:pt>
                <c:pt idx="413">
                  <c:v>69.401519775390625</c:v>
                </c:pt>
                <c:pt idx="414">
                  <c:v>69.559669494628906</c:v>
                </c:pt>
                <c:pt idx="415">
                  <c:v>69.720298767089844</c:v>
                </c:pt>
                <c:pt idx="416">
                  <c:v>69.897079467773438</c:v>
                </c:pt>
                <c:pt idx="417">
                  <c:v>70.073051452636719</c:v>
                </c:pt>
                <c:pt idx="418">
                  <c:v>70.231391906738281</c:v>
                </c:pt>
                <c:pt idx="419">
                  <c:v>70.409782409667969</c:v>
                </c:pt>
                <c:pt idx="420">
                  <c:v>70.568061828613281</c:v>
                </c:pt>
                <c:pt idx="421">
                  <c:v>70.744773864746094</c:v>
                </c:pt>
                <c:pt idx="422">
                  <c:v>70.904495239257813</c:v>
                </c:pt>
                <c:pt idx="423">
                  <c:v>71.083061218261719</c:v>
                </c:pt>
                <c:pt idx="424">
                  <c:v>71.239288330078125</c:v>
                </c:pt>
                <c:pt idx="425">
                  <c:v>71.416175842285156</c:v>
                </c:pt>
                <c:pt idx="426">
                  <c:v>71.577705383300781</c:v>
                </c:pt>
                <c:pt idx="427">
                  <c:v>71.753990173339844</c:v>
                </c:pt>
                <c:pt idx="428">
                  <c:v>71.913307189941406</c:v>
                </c:pt>
                <c:pt idx="429">
                  <c:v>72.074874877929688</c:v>
                </c:pt>
                <c:pt idx="430">
                  <c:v>72.242828369140625</c:v>
                </c:pt>
                <c:pt idx="431">
                  <c:v>72.408836364746094</c:v>
                </c:pt>
                <c:pt idx="432">
                  <c:v>72.580924987792969</c:v>
                </c:pt>
                <c:pt idx="433">
                  <c:v>72.756996154785156</c:v>
                </c:pt>
                <c:pt idx="434">
                  <c:v>72.917030334472656</c:v>
                </c:pt>
                <c:pt idx="435">
                  <c:v>73.096031188964844</c:v>
                </c:pt>
                <c:pt idx="436">
                  <c:v>73.257705688476563</c:v>
                </c:pt>
                <c:pt idx="437">
                  <c:v>73.421371459960938</c:v>
                </c:pt>
                <c:pt idx="438">
                  <c:v>73.591354370117188</c:v>
                </c:pt>
                <c:pt idx="439">
                  <c:v>73.756340026855469</c:v>
                </c:pt>
                <c:pt idx="440">
                  <c:v>73.927833557128906</c:v>
                </c:pt>
                <c:pt idx="441">
                  <c:v>74.093948364257813</c:v>
                </c:pt>
                <c:pt idx="442">
                  <c:v>74.257072448730469</c:v>
                </c:pt>
                <c:pt idx="443">
                  <c:v>74.427848815917969</c:v>
                </c:pt>
                <c:pt idx="444">
                  <c:v>74.603897094726563</c:v>
                </c:pt>
                <c:pt idx="445">
                  <c:v>74.773979187011719</c:v>
                </c:pt>
                <c:pt idx="446">
                  <c:v>74.93365478515625</c:v>
                </c:pt>
                <c:pt idx="447">
                  <c:v>75.109954833984375</c:v>
                </c:pt>
                <c:pt idx="448">
                  <c:v>75.271072387695313</c:v>
                </c:pt>
                <c:pt idx="449">
                  <c:v>75.440994262695313</c:v>
                </c:pt>
                <c:pt idx="450">
                  <c:v>75.620132446289063</c:v>
                </c:pt>
                <c:pt idx="451">
                  <c:v>75.776527404785156</c:v>
                </c:pt>
                <c:pt idx="452">
                  <c:v>75.951583862304688</c:v>
                </c:pt>
                <c:pt idx="453">
                  <c:v>76.1116943359375</c:v>
                </c:pt>
                <c:pt idx="454">
                  <c:v>76.285568237304688</c:v>
                </c:pt>
                <c:pt idx="455">
                  <c:v>76.444725036621094</c:v>
                </c:pt>
                <c:pt idx="456">
                  <c:v>76.621620178222656</c:v>
                </c:pt>
                <c:pt idx="457">
                  <c:v>76.781158447265625</c:v>
                </c:pt>
                <c:pt idx="458">
                  <c:v>76.95977783203125</c:v>
                </c:pt>
                <c:pt idx="459">
                  <c:v>77.11590576171875</c:v>
                </c:pt>
                <c:pt idx="460">
                  <c:v>77.292678833007813</c:v>
                </c:pt>
                <c:pt idx="461">
                  <c:v>77.452438354492188</c:v>
                </c:pt>
                <c:pt idx="462">
                  <c:v>77.631050109863281</c:v>
                </c:pt>
                <c:pt idx="463">
                  <c:v>77.787162780761719</c:v>
                </c:pt>
                <c:pt idx="464">
                  <c:v>77.96405029296875</c:v>
                </c:pt>
                <c:pt idx="465">
                  <c:v>78.125724792480469</c:v>
                </c:pt>
                <c:pt idx="466">
                  <c:v>78.301956176757813</c:v>
                </c:pt>
                <c:pt idx="467">
                  <c:v>78.4613037109375</c:v>
                </c:pt>
                <c:pt idx="468">
                  <c:v>78.637588500976563</c:v>
                </c:pt>
                <c:pt idx="469">
                  <c:v>78.794975280761719</c:v>
                </c:pt>
                <c:pt idx="470">
                  <c:v>78.971832275390625</c:v>
                </c:pt>
                <c:pt idx="471">
                  <c:v>79.128829956054688</c:v>
                </c:pt>
                <c:pt idx="472">
                  <c:v>79.305877685546875</c:v>
                </c:pt>
                <c:pt idx="473">
                  <c:v>79.466377258300781</c:v>
                </c:pt>
                <c:pt idx="474">
                  <c:v>79.642570495605469</c:v>
                </c:pt>
                <c:pt idx="475">
                  <c:v>79.80072021484375</c:v>
                </c:pt>
                <c:pt idx="476">
                  <c:v>79.977577209472656</c:v>
                </c:pt>
                <c:pt idx="477">
                  <c:v>80.138275146484375</c:v>
                </c:pt>
                <c:pt idx="478">
                  <c:v>80.314193725585938</c:v>
                </c:pt>
                <c:pt idx="479">
                  <c:v>80.472541809082031</c:v>
                </c:pt>
                <c:pt idx="480">
                  <c:v>80.650871276855469</c:v>
                </c:pt>
                <c:pt idx="481">
                  <c:v>80.809120178222656</c:v>
                </c:pt>
                <c:pt idx="482">
                  <c:v>80.985786437988281</c:v>
                </c:pt>
                <c:pt idx="483">
                  <c:v>81.145545959472656</c:v>
                </c:pt>
                <c:pt idx="484">
                  <c:v>81.324195861816406</c:v>
                </c:pt>
                <c:pt idx="485">
                  <c:v>81.480354309082031</c:v>
                </c:pt>
                <c:pt idx="486">
                  <c:v>81.657257080078125</c:v>
                </c:pt>
                <c:pt idx="487">
                  <c:v>81.818748474121094</c:v>
                </c:pt>
                <c:pt idx="488">
                  <c:v>81.99505615234375</c:v>
                </c:pt>
                <c:pt idx="489">
                  <c:v>82.154327392578125</c:v>
                </c:pt>
                <c:pt idx="490">
                  <c:v>82.330665588378906</c:v>
                </c:pt>
                <c:pt idx="491">
                  <c:v>82.489891052246094</c:v>
                </c:pt>
                <c:pt idx="492">
                  <c:v>82.6666259765625</c:v>
                </c:pt>
                <c:pt idx="493">
                  <c:v>82.839584350585938</c:v>
                </c:pt>
                <c:pt idx="494">
                  <c:v>83.000457763671875</c:v>
                </c:pt>
                <c:pt idx="495">
                  <c:v>83.161109924316406</c:v>
                </c:pt>
                <c:pt idx="496">
                  <c:v>83.334495544433594</c:v>
                </c:pt>
                <c:pt idx="497">
                  <c:v>83.511665344238281</c:v>
                </c:pt>
                <c:pt idx="498">
                  <c:v>83.672248840332031</c:v>
                </c:pt>
                <c:pt idx="499">
                  <c:v>83.8326416015625</c:v>
                </c:pt>
                <c:pt idx="500">
                  <c:v>84.006301879882813</c:v>
                </c:pt>
                <c:pt idx="501">
                  <c:v>84.183326721191406</c:v>
                </c:pt>
                <c:pt idx="502">
                  <c:v>84.343002319335938</c:v>
                </c:pt>
                <c:pt idx="503">
                  <c:v>84.520042419433594</c:v>
                </c:pt>
                <c:pt idx="504">
                  <c:v>84.67828369140625</c:v>
                </c:pt>
                <c:pt idx="505">
                  <c:v>84.856468200683594</c:v>
                </c:pt>
                <c:pt idx="506">
                  <c:v>85.014778137207031</c:v>
                </c:pt>
                <c:pt idx="507">
                  <c:v>85.191253662109375</c:v>
                </c:pt>
                <c:pt idx="508">
                  <c:v>85.34991455078125</c:v>
                </c:pt>
                <c:pt idx="509">
                  <c:v>85.5296630859375</c:v>
                </c:pt>
                <c:pt idx="510">
                  <c:v>85.685981750488281</c:v>
                </c:pt>
                <c:pt idx="511">
                  <c:v>85.865272521972656</c:v>
                </c:pt>
                <c:pt idx="512">
                  <c:v>86.022811889648438</c:v>
                </c:pt>
                <c:pt idx="513">
                  <c:v>86.200782775878906</c:v>
                </c:pt>
                <c:pt idx="514">
                  <c:v>86.359825134277344</c:v>
                </c:pt>
                <c:pt idx="515">
                  <c:v>86.534599304199219</c:v>
                </c:pt>
                <c:pt idx="516">
                  <c:v>86.695755004882813</c:v>
                </c:pt>
                <c:pt idx="517">
                  <c:v>86.871986389160156</c:v>
                </c:pt>
                <c:pt idx="518">
                  <c:v>87.029289245605469</c:v>
                </c:pt>
                <c:pt idx="519">
                  <c:v>87.206100463867188</c:v>
                </c:pt>
                <c:pt idx="520">
                  <c:v>87.367225646972656</c:v>
                </c:pt>
                <c:pt idx="521">
                  <c:v>87.5435791015625</c:v>
                </c:pt>
                <c:pt idx="522">
                  <c:v>87.700965881347656</c:v>
                </c:pt>
                <c:pt idx="523">
                  <c:v>87.877944946289063</c:v>
                </c:pt>
                <c:pt idx="524">
                  <c:v>88.034881591796875</c:v>
                </c:pt>
                <c:pt idx="525">
                  <c:v>88.211959838867188</c:v>
                </c:pt>
                <c:pt idx="526">
                  <c:v>88.372528076171875</c:v>
                </c:pt>
                <c:pt idx="527">
                  <c:v>88.548736572265625</c:v>
                </c:pt>
                <c:pt idx="528">
                  <c:v>88.706886291503906</c:v>
                </c:pt>
                <c:pt idx="529">
                  <c:v>88.883712768554688</c:v>
                </c:pt>
                <c:pt idx="530">
                  <c:v>89.0443115234375</c:v>
                </c:pt>
                <c:pt idx="531">
                  <c:v>89.220268249511719</c:v>
                </c:pt>
                <c:pt idx="532">
                  <c:v>89.378616333007813</c:v>
                </c:pt>
                <c:pt idx="533">
                  <c:v>89.556999206542969</c:v>
                </c:pt>
                <c:pt idx="534">
                  <c:v>89.715278625488281</c:v>
                </c:pt>
                <c:pt idx="535">
                  <c:v>89.891983032226563</c:v>
                </c:pt>
                <c:pt idx="536">
                  <c:v>90.051704406738281</c:v>
                </c:pt>
                <c:pt idx="537">
                  <c:v>90.230278015136719</c:v>
                </c:pt>
                <c:pt idx="538">
                  <c:v>90.386505126953125</c:v>
                </c:pt>
                <c:pt idx="539">
                  <c:v>90.563385009765625</c:v>
                </c:pt>
                <c:pt idx="540">
                  <c:v>90.72491455078125</c:v>
                </c:pt>
                <c:pt idx="541">
                  <c:v>90.901206970214844</c:v>
                </c:pt>
                <c:pt idx="542">
                  <c:v>91.060508728027344</c:v>
                </c:pt>
                <c:pt idx="543">
                  <c:v>91.236831665039063</c:v>
                </c:pt>
                <c:pt idx="544">
                  <c:v>91.396049499511719</c:v>
                </c:pt>
                <c:pt idx="545">
                  <c:v>91.57275390625</c:v>
                </c:pt>
                <c:pt idx="546">
                  <c:v>91.729866027832031</c:v>
                </c:pt>
                <c:pt idx="547">
                  <c:v>91.906608581542969</c:v>
                </c:pt>
                <c:pt idx="548">
                  <c:v>92.067268371582031</c:v>
                </c:pt>
                <c:pt idx="549">
                  <c:v>92.2406005859375</c:v>
                </c:pt>
                <c:pt idx="550">
                  <c:v>92.401390075683594</c:v>
                </c:pt>
                <c:pt idx="551">
                  <c:v>92.57843017578125</c:v>
                </c:pt>
                <c:pt idx="552">
                  <c:v>92.738838195800781</c:v>
                </c:pt>
                <c:pt idx="553">
                  <c:v>92.912513732910156</c:v>
                </c:pt>
                <c:pt idx="554">
                  <c:v>93.073226928710938</c:v>
                </c:pt>
                <c:pt idx="555">
                  <c:v>93.249191284179688</c:v>
                </c:pt>
                <c:pt idx="556">
                  <c:v>93.42620849609375</c:v>
                </c:pt>
                <c:pt idx="557">
                  <c:v>93.584434509277344</c:v>
                </c:pt>
                <c:pt idx="558">
                  <c:v>93.744033813476563</c:v>
                </c:pt>
                <c:pt idx="559">
                  <c:v>93.920967102050781</c:v>
                </c:pt>
                <c:pt idx="560">
                  <c:v>94.097427368164063</c:v>
                </c:pt>
                <c:pt idx="561">
                  <c:v>94.256118774414063</c:v>
                </c:pt>
                <c:pt idx="562">
                  <c:v>94.435844421386719</c:v>
                </c:pt>
                <c:pt idx="563">
                  <c:v>94.592193603515625</c:v>
                </c:pt>
                <c:pt idx="564">
                  <c:v>94.752288818359375</c:v>
                </c:pt>
                <c:pt idx="565">
                  <c:v>94.929000854492188</c:v>
                </c:pt>
                <c:pt idx="566">
                  <c:v>95.106979370117188</c:v>
                </c:pt>
                <c:pt idx="567">
                  <c:v>95.266029357910156</c:v>
                </c:pt>
                <c:pt idx="568">
                  <c:v>95.425559997558594</c:v>
                </c:pt>
                <c:pt idx="569">
                  <c:v>95.601974487304688</c:v>
                </c:pt>
                <c:pt idx="570">
                  <c:v>95.7781982421875</c:v>
                </c:pt>
                <c:pt idx="571">
                  <c:v>95.935508728027344</c:v>
                </c:pt>
                <c:pt idx="572">
                  <c:v>96.101417541503906</c:v>
                </c:pt>
                <c:pt idx="573">
                  <c:v>96.264312744140625</c:v>
                </c:pt>
                <c:pt idx="574">
                  <c:v>96.433296203613281</c:v>
                </c:pt>
                <c:pt idx="575">
                  <c:v>96.60675048828125</c:v>
                </c:pt>
                <c:pt idx="576">
                  <c:v>96.783432006835938</c:v>
                </c:pt>
                <c:pt idx="577">
                  <c:v>96.944969177246094</c:v>
                </c:pt>
                <c:pt idx="578">
                  <c:v>97.110702514648438</c:v>
                </c:pt>
                <c:pt idx="579">
                  <c:v>97.274566650390625</c:v>
                </c:pt>
                <c:pt idx="580">
                  <c:v>97.444450378417969</c:v>
                </c:pt>
                <c:pt idx="581">
                  <c:v>97.609268188476563</c:v>
                </c:pt>
                <c:pt idx="582">
                  <c:v>97.780746459960938</c:v>
                </c:pt>
                <c:pt idx="583">
                  <c:v>97.948982238769531</c:v>
                </c:pt>
                <c:pt idx="584">
                  <c:v>98.125526428222656</c:v>
                </c:pt>
                <c:pt idx="585">
                  <c:v>98.294036865234375</c:v>
                </c:pt>
                <c:pt idx="586">
                  <c:v>98.451026916503906</c:v>
                </c:pt>
                <c:pt idx="587">
                  <c:v>98.625457763671875</c:v>
                </c:pt>
                <c:pt idx="588">
                  <c:v>98.784957885742188</c:v>
                </c:pt>
                <c:pt idx="589">
                  <c:v>98.957565307617188</c:v>
                </c:pt>
                <c:pt idx="590">
                  <c:v>99.132179260253906</c:v>
                </c:pt>
                <c:pt idx="591">
                  <c:v>99.29278564453125</c:v>
                </c:pt>
                <c:pt idx="592">
                  <c:v>99.464286804199219</c:v>
                </c:pt>
                <c:pt idx="593">
                  <c:v>99.644081115722656</c:v>
                </c:pt>
                <c:pt idx="594">
                  <c:v>99.800613403320313</c:v>
                </c:pt>
                <c:pt idx="595">
                  <c:v>99.975830078125</c:v>
                </c:pt>
                <c:pt idx="596">
                  <c:v>100.13519287109375</c:v>
                </c:pt>
                <c:pt idx="597">
                  <c:v>100.31195831298828</c:v>
                </c:pt>
                <c:pt idx="598">
                  <c:v>100.47188568115234</c:v>
                </c:pt>
                <c:pt idx="599">
                  <c:v>100.64443969726563</c:v>
                </c:pt>
                <c:pt idx="600">
                  <c:v>100.80548858642578</c:v>
                </c:pt>
                <c:pt idx="601">
                  <c:v>100.98211669921875</c:v>
                </c:pt>
                <c:pt idx="602">
                  <c:v>101.14325714111328</c:v>
                </c:pt>
                <c:pt idx="603">
                  <c:v>101.31939697265625</c:v>
                </c:pt>
                <c:pt idx="604">
                  <c:v>101.47679138183594</c:v>
                </c:pt>
                <c:pt idx="605">
                  <c:v>101.65379333496094</c:v>
                </c:pt>
                <c:pt idx="606">
                  <c:v>101.81406402587891</c:v>
                </c:pt>
                <c:pt idx="607">
                  <c:v>101.98770141601563</c:v>
                </c:pt>
                <c:pt idx="608">
                  <c:v>102.14849853515625</c:v>
                </c:pt>
                <c:pt idx="609">
                  <c:v>102.32445526123047</c:v>
                </c:pt>
                <c:pt idx="610">
                  <c:v>102.48251342773438</c:v>
                </c:pt>
                <c:pt idx="611">
                  <c:v>102.65980529785156</c:v>
                </c:pt>
                <c:pt idx="612">
                  <c:v>102.81936645507813</c:v>
                </c:pt>
                <c:pt idx="613">
                  <c:v>102.99620819091797</c:v>
                </c:pt>
                <c:pt idx="614">
                  <c:v>103.15430450439453</c:v>
                </c:pt>
                <c:pt idx="615">
                  <c:v>103.33133697509766</c:v>
                </c:pt>
                <c:pt idx="616">
                  <c:v>103.49077606201172</c:v>
                </c:pt>
                <c:pt idx="617">
                  <c:v>103.66739654541016</c:v>
                </c:pt>
                <c:pt idx="618">
                  <c:v>103.82755279541016</c:v>
                </c:pt>
                <c:pt idx="619">
                  <c:v>104.0042724609375</c:v>
                </c:pt>
                <c:pt idx="620">
                  <c:v>104.16259765625</c:v>
                </c:pt>
                <c:pt idx="621">
                  <c:v>104.34126281738281</c:v>
                </c:pt>
                <c:pt idx="622">
                  <c:v>104.50075531005859</c:v>
                </c:pt>
                <c:pt idx="623">
                  <c:v>104.67716979980469</c:v>
                </c:pt>
                <c:pt idx="624">
                  <c:v>104.83390808105469</c:v>
                </c:pt>
                <c:pt idx="625">
                  <c:v>105.01070404052734</c:v>
                </c:pt>
                <c:pt idx="626">
                  <c:v>105.17174530029297</c:v>
                </c:pt>
                <c:pt idx="627">
                  <c:v>105.34869384765625</c:v>
                </c:pt>
                <c:pt idx="628">
                  <c:v>105.50737762451172</c:v>
                </c:pt>
                <c:pt idx="629">
                  <c:v>105.68241882324219</c:v>
                </c:pt>
                <c:pt idx="630">
                  <c:v>105.84323883056641</c:v>
                </c:pt>
                <c:pt idx="631">
                  <c:v>106.01632690429688</c:v>
                </c:pt>
                <c:pt idx="632">
                  <c:v>106.17711639404297</c:v>
                </c:pt>
                <c:pt idx="633">
                  <c:v>106.35393524169922</c:v>
                </c:pt>
                <c:pt idx="634">
                  <c:v>106.53014373779297</c:v>
                </c:pt>
                <c:pt idx="635">
                  <c:v>106.68829345703125</c:v>
                </c:pt>
                <c:pt idx="636">
                  <c:v>106.84894561767578</c:v>
                </c:pt>
                <c:pt idx="637">
                  <c:v>107.02574920654297</c:v>
                </c:pt>
                <c:pt idx="638">
                  <c:v>107.20169830322266</c:v>
                </c:pt>
                <c:pt idx="639">
                  <c:v>107.36004638671875</c:v>
                </c:pt>
                <c:pt idx="640">
                  <c:v>107.53841400146484</c:v>
                </c:pt>
                <c:pt idx="641">
                  <c:v>107.69667816162109</c:v>
                </c:pt>
                <c:pt idx="642">
                  <c:v>107.87337493896484</c:v>
                </c:pt>
                <c:pt idx="643">
                  <c:v>108.03310394287109</c:v>
                </c:pt>
                <c:pt idx="644">
                  <c:v>108.21170043945313</c:v>
                </c:pt>
                <c:pt idx="645">
                  <c:v>108.36790466308594</c:v>
                </c:pt>
                <c:pt idx="646">
                  <c:v>108.5447998046875</c:v>
                </c:pt>
                <c:pt idx="647">
                  <c:v>108.70631408691406</c:v>
                </c:pt>
                <c:pt idx="648">
                  <c:v>108.88260650634766</c:v>
                </c:pt>
                <c:pt idx="649">
                  <c:v>109.04190063476563</c:v>
                </c:pt>
                <c:pt idx="650">
                  <c:v>109.21823120117188</c:v>
                </c:pt>
                <c:pt idx="651">
                  <c:v>109.37744903564453</c:v>
                </c:pt>
                <c:pt idx="652">
                  <c:v>109.53650665283203</c:v>
                </c:pt>
                <c:pt idx="653">
                  <c:v>109.71126556396484</c:v>
                </c:pt>
                <c:pt idx="654">
                  <c:v>109.87245941162109</c:v>
                </c:pt>
                <c:pt idx="655">
                  <c:v>110.04866027832031</c:v>
                </c:pt>
                <c:pt idx="656">
                  <c:v>110.22201538085938</c:v>
                </c:pt>
                <c:pt idx="657">
                  <c:v>110.38278961181641</c:v>
                </c:pt>
                <c:pt idx="658">
                  <c:v>110.559814453125</c:v>
                </c:pt>
                <c:pt idx="659">
                  <c:v>110.72022247314453</c:v>
                </c:pt>
                <c:pt idx="660">
                  <c:v>110.89389038085938</c:v>
                </c:pt>
                <c:pt idx="661">
                  <c:v>111.05461883544922</c:v>
                </c:pt>
                <c:pt idx="662">
                  <c:v>111.23057556152344</c:v>
                </c:pt>
                <c:pt idx="663">
                  <c:v>111.38861846923828</c:v>
                </c:pt>
                <c:pt idx="664">
                  <c:v>111.56582641601563</c:v>
                </c:pt>
                <c:pt idx="665">
                  <c:v>111.72542572021484</c:v>
                </c:pt>
                <c:pt idx="666">
                  <c:v>111.90235137939453</c:v>
                </c:pt>
                <c:pt idx="667">
                  <c:v>112.06039428710938</c:v>
                </c:pt>
                <c:pt idx="668">
                  <c:v>112.23749542236328</c:v>
                </c:pt>
                <c:pt idx="669">
                  <c:v>112.39692687988281</c:v>
                </c:pt>
                <c:pt idx="670">
                  <c:v>112.57356262207031</c:v>
                </c:pt>
                <c:pt idx="671">
                  <c:v>112.73367309570313</c:v>
                </c:pt>
                <c:pt idx="672">
                  <c:v>112.91037750244141</c:v>
                </c:pt>
                <c:pt idx="673">
                  <c:v>113.06867218017578</c:v>
                </c:pt>
                <c:pt idx="674">
                  <c:v>113.24740600585938</c:v>
                </c:pt>
                <c:pt idx="675">
                  <c:v>113.40692901611328</c:v>
                </c:pt>
                <c:pt idx="676">
                  <c:v>113.58334350585938</c:v>
                </c:pt>
                <c:pt idx="677">
                  <c:v>113.74005889892578</c:v>
                </c:pt>
                <c:pt idx="678">
                  <c:v>113.91687774658203</c:v>
                </c:pt>
                <c:pt idx="679">
                  <c:v>114.077880859375</c:v>
                </c:pt>
                <c:pt idx="680">
                  <c:v>114.25479888916016</c:v>
                </c:pt>
                <c:pt idx="681">
                  <c:v>114.41351318359375</c:v>
                </c:pt>
                <c:pt idx="682">
                  <c:v>114.58853912353516</c:v>
                </c:pt>
                <c:pt idx="683">
                  <c:v>114.74942016601563</c:v>
                </c:pt>
                <c:pt idx="684">
                  <c:v>114.92245483398438</c:v>
                </c:pt>
                <c:pt idx="685">
                  <c:v>115.08328247070313</c:v>
                </c:pt>
                <c:pt idx="686">
                  <c:v>115.26011657714844</c:v>
                </c:pt>
                <c:pt idx="687">
                  <c:v>115.41725921630859</c:v>
                </c:pt>
                <c:pt idx="688">
                  <c:v>115.59447479248047</c:v>
                </c:pt>
                <c:pt idx="689">
                  <c:v>115.75510406494141</c:v>
                </c:pt>
                <c:pt idx="690">
                  <c:v>115.93189239501953</c:v>
                </c:pt>
                <c:pt idx="691">
                  <c:v>116.08919525146484</c:v>
                </c:pt>
                <c:pt idx="692">
                  <c:v>116.26619720458984</c:v>
                </c:pt>
                <c:pt idx="693">
                  <c:v>116.42586517333984</c:v>
                </c:pt>
                <c:pt idx="694">
                  <c:v>116.60287475585938</c:v>
                </c:pt>
                <c:pt idx="695">
                  <c:v>116.76109313964844</c:v>
                </c:pt>
                <c:pt idx="696">
                  <c:v>116.93930053710938</c:v>
                </c:pt>
                <c:pt idx="697">
                  <c:v>117.09764099121094</c:v>
                </c:pt>
                <c:pt idx="698">
                  <c:v>117.27410125732422</c:v>
                </c:pt>
                <c:pt idx="699">
                  <c:v>117.43279266357422</c:v>
                </c:pt>
                <c:pt idx="700">
                  <c:v>117.61251068115234</c:v>
                </c:pt>
                <c:pt idx="701">
                  <c:v>117.76886749267578</c:v>
                </c:pt>
                <c:pt idx="702">
                  <c:v>117.94811248779297</c:v>
                </c:pt>
                <c:pt idx="703">
                  <c:v>118.10566711425781</c:v>
                </c:pt>
                <c:pt idx="704">
                  <c:v>118.28364562988281</c:v>
                </c:pt>
                <c:pt idx="705">
                  <c:v>118.44270324707031</c:v>
                </c:pt>
                <c:pt idx="706">
                  <c:v>118.61746978759766</c:v>
                </c:pt>
                <c:pt idx="707">
                  <c:v>118.77865600585938</c:v>
                </c:pt>
                <c:pt idx="708">
                  <c:v>118.95486450195313</c:v>
                </c:pt>
                <c:pt idx="709">
                  <c:v>119.11219024658203</c:v>
                </c:pt>
                <c:pt idx="710">
                  <c:v>119.28899383544922</c:v>
                </c:pt>
                <c:pt idx="711">
                  <c:v>119.45008850097656</c:v>
                </c:pt>
                <c:pt idx="712">
                  <c:v>119.62644958496094</c:v>
                </c:pt>
                <c:pt idx="713">
                  <c:v>119.80011749267578</c:v>
                </c:pt>
                <c:pt idx="714">
                  <c:v>119.96083068847656</c:v>
                </c:pt>
                <c:pt idx="715">
                  <c:v>120.12548828125</c:v>
                </c:pt>
                <c:pt idx="716">
                  <c:v>120.29044342041016</c:v>
                </c:pt>
                <c:pt idx="717">
                  <c:v>120.46010589599609</c:v>
                </c:pt>
                <c:pt idx="718">
                  <c:v>120.63422393798828</c:v>
                </c:pt>
                <c:pt idx="719">
                  <c:v>120.79310607910156</c:v>
                </c:pt>
                <c:pt idx="720">
                  <c:v>120.97052001953125</c:v>
                </c:pt>
                <c:pt idx="721">
                  <c:v>121.13111114501953</c:v>
                </c:pt>
                <c:pt idx="722">
                  <c:v>121.30033111572266</c:v>
                </c:pt>
                <c:pt idx="723">
                  <c:v>121.47689056396484</c:v>
                </c:pt>
                <c:pt idx="724">
                  <c:v>121.63241577148438</c:v>
                </c:pt>
                <c:pt idx="725">
                  <c:v>121.811767578125</c:v>
                </c:pt>
                <c:pt idx="726">
                  <c:v>121.97162628173828</c:v>
                </c:pt>
                <c:pt idx="727">
                  <c:v>122.13912963867188</c:v>
                </c:pt>
                <c:pt idx="728">
                  <c:v>122.30770874023438</c:v>
                </c:pt>
                <c:pt idx="729">
                  <c:v>122.48123931884766</c:v>
                </c:pt>
                <c:pt idx="730">
                  <c:v>122.64170074462891</c:v>
                </c:pt>
                <c:pt idx="731">
                  <c:v>122.81624603271484</c:v>
                </c:pt>
                <c:pt idx="732">
                  <c:v>122.98921966552734</c:v>
                </c:pt>
                <c:pt idx="733">
                  <c:v>123.14696502685547</c:v>
                </c:pt>
                <c:pt idx="734">
                  <c:v>123.323486328125</c:v>
                </c:pt>
                <c:pt idx="735">
                  <c:v>123.49848937988281</c:v>
                </c:pt>
                <c:pt idx="736">
                  <c:v>123.65876007080078</c:v>
                </c:pt>
                <c:pt idx="737">
                  <c:v>123.83090972900391</c:v>
                </c:pt>
                <c:pt idx="738">
                  <c:v>123.99121856689453</c:v>
                </c:pt>
                <c:pt idx="739">
                  <c:v>124.16799926757813</c:v>
                </c:pt>
                <c:pt idx="740">
                  <c:v>124.32742309570313</c:v>
                </c:pt>
                <c:pt idx="741">
                  <c:v>124.50316619873047</c:v>
                </c:pt>
                <c:pt idx="742">
                  <c:v>124.66182708740234</c:v>
                </c:pt>
                <c:pt idx="743">
                  <c:v>124.83905792236328</c:v>
                </c:pt>
                <c:pt idx="744">
                  <c:v>124.99699401855469</c:v>
                </c:pt>
                <c:pt idx="745">
                  <c:v>125.17368316650391</c:v>
                </c:pt>
                <c:pt idx="746">
                  <c:v>125.33345031738281</c:v>
                </c:pt>
                <c:pt idx="747">
                  <c:v>125.50643920898438</c:v>
                </c:pt>
                <c:pt idx="748">
                  <c:v>125.66729736328125</c:v>
                </c:pt>
                <c:pt idx="749">
                  <c:v>125.84403991699219</c:v>
                </c:pt>
                <c:pt idx="750">
                  <c:v>126.00462341308594</c:v>
                </c:pt>
                <c:pt idx="751">
                  <c:v>126.17775726318359</c:v>
                </c:pt>
                <c:pt idx="752">
                  <c:v>126.33861541748047</c:v>
                </c:pt>
                <c:pt idx="753">
                  <c:v>126.51576232910156</c:v>
                </c:pt>
                <c:pt idx="754">
                  <c:v>126.67616271972656</c:v>
                </c:pt>
                <c:pt idx="755">
                  <c:v>126.84989166259766</c:v>
                </c:pt>
                <c:pt idx="756">
                  <c:v>127.01041412353516</c:v>
                </c:pt>
                <c:pt idx="757">
                  <c:v>127.18643188476563</c:v>
                </c:pt>
                <c:pt idx="758">
                  <c:v>127.34446716308594</c:v>
                </c:pt>
                <c:pt idx="759">
                  <c:v>127.52228546142578</c:v>
                </c:pt>
                <c:pt idx="760">
                  <c:v>127.68106079101563</c:v>
                </c:pt>
                <c:pt idx="761">
                  <c:v>127.86070251464844</c:v>
                </c:pt>
                <c:pt idx="762">
                  <c:v>128.01713562011719</c:v>
                </c:pt>
                <c:pt idx="763">
                  <c:v>128.19627380371094</c:v>
                </c:pt>
                <c:pt idx="764">
                  <c:v>128.35386657714844</c:v>
                </c:pt>
                <c:pt idx="765">
                  <c:v>128.53184509277344</c:v>
                </c:pt>
                <c:pt idx="766">
                  <c:v>128.69091796875</c:v>
                </c:pt>
                <c:pt idx="767">
                  <c:v>128.86566162109375</c:v>
                </c:pt>
                <c:pt idx="768">
                  <c:v>129.02690124511719</c:v>
                </c:pt>
                <c:pt idx="769">
                  <c:v>129.20306396484375</c:v>
                </c:pt>
                <c:pt idx="770">
                  <c:v>129.36041259765625</c:v>
                </c:pt>
                <c:pt idx="771">
                  <c:v>129.53720092773438</c:v>
                </c:pt>
                <c:pt idx="772">
                  <c:v>129.69822692871094</c:v>
                </c:pt>
                <c:pt idx="773">
                  <c:v>129.87458801269531</c:v>
                </c:pt>
                <c:pt idx="774">
                  <c:v>130.04824829101563</c:v>
                </c:pt>
                <c:pt idx="775">
                  <c:v>130.20901489257813</c:v>
                </c:pt>
                <c:pt idx="776">
                  <c:v>130.38496398925781</c:v>
                </c:pt>
                <c:pt idx="777">
                  <c:v>130.54299926757813</c:v>
                </c:pt>
                <c:pt idx="778">
                  <c:v>130.72024536132813</c:v>
                </c:pt>
                <c:pt idx="779">
                  <c:v>130.87983703613281</c:v>
                </c:pt>
                <c:pt idx="780">
                  <c:v>131.05673217773438</c:v>
                </c:pt>
                <c:pt idx="781">
                  <c:v>131.21479797363281</c:v>
                </c:pt>
                <c:pt idx="782">
                  <c:v>131.39186096191406</c:v>
                </c:pt>
                <c:pt idx="783">
                  <c:v>131.55130004882813</c:v>
                </c:pt>
                <c:pt idx="784">
                  <c:v>131.72793579101563</c:v>
                </c:pt>
                <c:pt idx="785">
                  <c:v>131.8880615234375</c:v>
                </c:pt>
                <c:pt idx="786">
                  <c:v>132.06477355957031</c:v>
                </c:pt>
                <c:pt idx="787">
                  <c:v>132.22308349609375</c:v>
                </c:pt>
                <c:pt idx="788">
                  <c:v>132.40177917480469</c:v>
                </c:pt>
                <c:pt idx="789">
                  <c:v>132.56129455566406</c:v>
                </c:pt>
                <c:pt idx="790">
                  <c:v>132.73770141601563</c:v>
                </c:pt>
                <c:pt idx="791">
                  <c:v>132.89442443847656</c:v>
                </c:pt>
                <c:pt idx="792">
                  <c:v>133.07124328613281</c:v>
                </c:pt>
                <c:pt idx="793">
                  <c:v>133.23225402832031</c:v>
                </c:pt>
                <c:pt idx="794">
                  <c:v>133.40919494628906</c:v>
                </c:pt>
                <c:pt idx="795">
                  <c:v>133.56788635253906</c:v>
                </c:pt>
                <c:pt idx="796">
                  <c:v>133.74293518066406</c:v>
                </c:pt>
                <c:pt idx="797">
                  <c:v>133.90377807617188</c:v>
                </c:pt>
                <c:pt idx="798">
                  <c:v>134.07684326171875</c:v>
                </c:pt>
                <c:pt idx="799">
                  <c:v>134.23765563964844</c:v>
                </c:pt>
                <c:pt idx="800">
                  <c:v>134.41447448730469</c:v>
                </c:pt>
                <c:pt idx="801">
                  <c:v>134.57160949707031</c:v>
                </c:pt>
                <c:pt idx="802">
                  <c:v>134.74884033203125</c:v>
                </c:pt>
                <c:pt idx="803">
                  <c:v>134.90946960449219</c:v>
                </c:pt>
                <c:pt idx="804">
                  <c:v>135.08627319335938</c:v>
                </c:pt>
                <c:pt idx="805">
                  <c:v>135.24357604980469</c:v>
                </c:pt>
                <c:pt idx="806">
                  <c:v>135.42057800292969</c:v>
                </c:pt>
                <c:pt idx="807">
                  <c:v>135.58023071289063</c:v>
                </c:pt>
                <c:pt idx="808">
                  <c:v>135.75723266601563</c:v>
                </c:pt>
                <c:pt idx="809">
                  <c:v>135.91543579101563</c:v>
                </c:pt>
                <c:pt idx="810">
                  <c:v>136.09365844726563</c:v>
                </c:pt>
                <c:pt idx="811">
                  <c:v>136.25199890136719</c:v>
                </c:pt>
                <c:pt idx="812">
                  <c:v>136.42845153808594</c:v>
                </c:pt>
                <c:pt idx="813">
                  <c:v>136.587158203125</c:v>
                </c:pt>
                <c:pt idx="814">
                  <c:v>136.76686096191406</c:v>
                </c:pt>
                <c:pt idx="815">
                  <c:v>136.92323303222656</c:v>
                </c:pt>
                <c:pt idx="816">
                  <c:v>137.10246276855469</c:v>
                </c:pt>
                <c:pt idx="817">
                  <c:v>137.26002502441406</c:v>
                </c:pt>
                <c:pt idx="818">
                  <c:v>137.43800354003906</c:v>
                </c:pt>
                <c:pt idx="819">
                  <c:v>137.59706115722656</c:v>
                </c:pt>
                <c:pt idx="820">
                  <c:v>137.77182006835938</c:v>
                </c:pt>
                <c:pt idx="821">
                  <c:v>137.93301391601563</c:v>
                </c:pt>
                <c:pt idx="822">
                  <c:v>138.10922241210938</c:v>
                </c:pt>
                <c:pt idx="823">
                  <c:v>138.26654052734375</c:v>
                </c:pt>
                <c:pt idx="824">
                  <c:v>138.44334411621094</c:v>
                </c:pt>
                <c:pt idx="825">
                  <c:v>138.60443115234375</c:v>
                </c:pt>
                <c:pt idx="826">
                  <c:v>138.78079223632813</c:v>
                </c:pt>
                <c:pt idx="827">
                  <c:v>138.93817138671875</c:v>
                </c:pt>
                <c:pt idx="828">
                  <c:v>139.11517333984375</c:v>
                </c:pt>
                <c:pt idx="829">
                  <c:v>139.2720947265625</c:v>
                </c:pt>
                <c:pt idx="830">
                  <c:v>139.44918823242188</c:v>
                </c:pt>
                <c:pt idx="831">
                  <c:v>139.60977172851563</c:v>
                </c:pt>
                <c:pt idx="832">
                  <c:v>139.78599548339844</c:v>
                </c:pt>
                <c:pt idx="833">
                  <c:v>139.94413757324219</c:v>
                </c:pt>
                <c:pt idx="834">
                  <c:v>140.12095642089844</c:v>
                </c:pt>
                <c:pt idx="835">
                  <c:v>140.28152465820313</c:v>
                </c:pt>
                <c:pt idx="836">
                  <c:v>140.45750427246094</c:v>
                </c:pt>
                <c:pt idx="837">
                  <c:v>140.63414001464844</c:v>
                </c:pt>
                <c:pt idx="838">
                  <c:v>140.79425048828125</c:v>
                </c:pt>
                <c:pt idx="839">
                  <c:v>140.95252990722656</c:v>
                </c:pt>
                <c:pt idx="840">
                  <c:v>141.12924194335938</c:v>
                </c:pt>
                <c:pt idx="841">
                  <c:v>141.28895568847656</c:v>
                </c:pt>
                <c:pt idx="842">
                  <c:v>141.46751403808594</c:v>
                </c:pt>
                <c:pt idx="843">
                  <c:v>141.6439208984375</c:v>
                </c:pt>
                <c:pt idx="844">
                  <c:v>141.80062866210938</c:v>
                </c:pt>
                <c:pt idx="845">
                  <c:v>141.96217346191406</c:v>
                </c:pt>
                <c:pt idx="846">
                  <c:v>142.13845825195313</c:v>
                </c:pt>
                <c:pt idx="847">
                  <c:v>142.29777526855469</c:v>
                </c:pt>
                <c:pt idx="848">
                  <c:v>142.47409057617188</c:v>
                </c:pt>
                <c:pt idx="849">
                  <c:v>142.63330078125</c:v>
                </c:pt>
                <c:pt idx="850">
                  <c:v>142.80999755859375</c:v>
                </c:pt>
                <c:pt idx="851">
                  <c:v>142.9830322265625</c:v>
                </c:pt>
                <c:pt idx="852">
                  <c:v>143.14385986328125</c:v>
                </c:pt>
                <c:pt idx="853">
                  <c:v>143.30451965332031</c:v>
                </c:pt>
                <c:pt idx="854">
                  <c:v>143.47784423828125</c:v>
                </c:pt>
                <c:pt idx="855">
                  <c:v>143.65505981445313</c:v>
                </c:pt>
                <c:pt idx="856">
                  <c:v>143.81568908691406</c:v>
                </c:pt>
                <c:pt idx="857">
                  <c:v>143.97610473632813</c:v>
                </c:pt>
                <c:pt idx="858">
                  <c:v>144.1578369140625</c:v>
                </c:pt>
                <c:pt idx="859">
                  <c:v>144.32400512695313</c:v>
                </c:pt>
                <c:pt idx="860">
                  <c:v>144.49484252929688</c:v>
                </c:pt>
                <c:pt idx="861">
                  <c:v>144.65069580078125</c:v>
                </c:pt>
                <c:pt idx="862">
                  <c:v>144.8250732421875</c:v>
                </c:pt>
                <c:pt idx="863">
                  <c:v>144.99771118164063</c:v>
                </c:pt>
                <c:pt idx="864">
                  <c:v>145.16311645507813</c:v>
                </c:pt>
                <c:pt idx="865">
                  <c:v>145.32737731933594</c:v>
                </c:pt>
                <c:pt idx="866">
                  <c:v>145.49772644042969</c:v>
                </c:pt>
                <c:pt idx="867">
                  <c:v>145.66459655761719</c:v>
                </c:pt>
                <c:pt idx="868">
                  <c:v>145.83364868164063</c:v>
                </c:pt>
                <c:pt idx="869">
                  <c:v>145.99679565429688</c:v>
                </c:pt>
                <c:pt idx="870">
                  <c:v>146.1612548828125</c:v>
                </c:pt>
                <c:pt idx="871">
                  <c:v>146.33750915527344</c:v>
                </c:pt>
                <c:pt idx="872">
                  <c:v>146.51327514648438</c:v>
                </c:pt>
                <c:pt idx="873">
                  <c:v>146.66683959960938</c:v>
                </c:pt>
                <c:pt idx="874">
                  <c:v>146.84153747558594</c:v>
                </c:pt>
                <c:pt idx="875">
                  <c:v>147.00044250488281</c:v>
                </c:pt>
                <c:pt idx="876">
                  <c:v>147.176025390625</c:v>
                </c:pt>
                <c:pt idx="877">
                  <c:v>147.35028076171875</c:v>
                </c:pt>
                <c:pt idx="878">
                  <c:v>147.51048278808594</c:v>
                </c:pt>
                <c:pt idx="879">
                  <c:v>147.68328857421875</c:v>
                </c:pt>
                <c:pt idx="880">
                  <c:v>147.84194946289063</c:v>
                </c:pt>
                <c:pt idx="881">
                  <c:v>148.01861572265625</c:v>
                </c:pt>
                <c:pt idx="882">
                  <c:v>148.19412231445313</c:v>
                </c:pt>
                <c:pt idx="883">
                  <c:v>148.3558349609375</c:v>
                </c:pt>
                <c:pt idx="884">
                  <c:v>148.51202392578125</c:v>
                </c:pt>
                <c:pt idx="885">
                  <c:v>148.68861389160156</c:v>
                </c:pt>
                <c:pt idx="886">
                  <c:v>148.86503601074219</c:v>
                </c:pt>
                <c:pt idx="887">
                  <c:v>149.02291870117188</c:v>
                </c:pt>
                <c:pt idx="888">
                  <c:v>149.19978332519531</c:v>
                </c:pt>
                <c:pt idx="889">
                  <c:v>149.35946655273438</c:v>
                </c:pt>
                <c:pt idx="890">
                  <c:v>149.53640747070313</c:v>
                </c:pt>
                <c:pt idx="891">
                  <c:v>149.69447326660156</c:v>
                </c:pt>
                <c:pt idx="892">
                  <c:v>149.87283325195313</c:v>
                </c:pt>
                <c:pt idx="893">
                  <c:v>150.03114318847656</c:v>
                </c:pt>
                <c:pt idx="894">
                  <c:v>150.20771789550781</c:v>
                </c:pt>
                <c:pt idx="895">
                  <c:v>150.36747741699219</c:v>
                </c:pt>
                <c:pt idx="896">
                  <c:v>150.54598999023438</c:v>
                </c:pt>
                <c:pt idx="897">
                  <c:v>150.70220947265625</c:v>
                </c:pt>
                <c:pt idx="898">
                  <c:v>150.87910461425781</c:v>
                </c:pt>
                <c:pt idx="899">
                  <c:v>151.04057312011719</c:v>
                </c:pt>
                <c:pt idx="900">
                  <c:v>151.21687316894531</c:v>
                </c:pt>
                <c:pt idx="901">
                  <c:v>151.37615966796875</c:v>
                </c:pt>
                <c:pt idx="902">
                  <c:v>151.55247497558594</c:v>
                </c:pt>
                <c:pt idx="903">
                  <c:v>151.711669921875</c:v>
                </c:pt>
                <c:pt idx="904">
                  <c:v>151.88835144042969</c:v>
                </c:pt>
                <c:pt idx="905">
                  <c:v>152.04547119140625</c:v>
                </c:pt>
                <c:pt idx="906">
                  <c:v>152.22221374511719</c:v>
                </c:pt>
                <c:pt idx="907">
                  <c:v>152.38287353515625</c:v>
                </c:pt>
                <c:pt idx="908">
                  <c:v>152.55618286132813</c:v>
                </c:pt>
                <c:pt idx="909">
                  <c:v>152.71697998046875</c:v>
                </c:pt>
                <c:pt idx="910">
                  <c:v>152.89402770996094</c:v>
                </c:pt>
                <c:pt idx="911">
                  <c:v>153.054443359375</c:v>
                </c:pt>
                <c:pt idx="912">
                  <c:v>153.22810363769531</c:v>
                </c:pt>
                <c:pt idx="913">
                  <c:v>153.38880920410156</c:v>
                </c:pt>
                <c:pt idx="914">
                  <c:v>153.56477355957031</c:v>
                </c:pt>
                <c:pt idx="915">
                  <c:v>153.72280883789063</c:v>
                </c:pt>
                <c:pt idx="916">
                  <c:v>153.89999389648438</c:v>
                </c:pt>
                <c:pt idx="917">
                  <c:v>154.05960083007813</c:v>
                </c:pt>
                <c:pt idx="918">
                  <c:v>154.23654174804688</c:v>
                </c:pt>
                <c:pt idx="919">
                  <c:v>154.39457702636719</c:v>
                </c:pt>
                <c:pt idx="920">
                  <c:v>154.57168579101563</c:v>
                </c:pt>
                <c:pt idx="921">
                  <c:v>154.73110961914063</c:v>
                </c:pt>
                <c:pt idx="922">
                  <c:v>154.90776062011719</c:v>
                </c:pt>
                <c:pt idx="923">
                  <c:v>155.06784057617188</c:v>
                </c:pt>
                <c:pt idx="924">
                  <c:v>155.24455261230469</c:v>
                </c:pt>
                <c:pt idx="925">
                  <c:v>155.40283203125</c:v>
                </c:pt>
                <c:pt idx="926">
                  <c:v>155.58158874511719</c:v>
                </c:pt>
                <c:pt idx="927">
                  <c:v>155.74111938476563</c:v>
                </c:pt>
                <c:pt idx="928">
                  <c:v>155.91752624511719</c:v>
                </c:pt>
                <c:pt idx="929">
                  <c:v>156.07423400878906</c:v>
                </c:pt>
                <c:pt idx="930">
                  <c:v>156.25105285644531</c:v>
                </c:pt>
                <c:pt idx="931">
                  <c:v>156.41204833984375</c:v>
                </c:pt>
                <c:pt idx="932">
                  <c:v>156.58895874023438</c:v>
                </c:pt>
                <c:pt idx="933">
                  <c:v>156.74766540527344</c:v>
                </c:pt>
                <c:pt idx="934">
                  <c:v>156.92269897460938</c:v>
                </c:pt>
                <c:pt idx="935">
                  <c:v>157.08358764648438</c:v>
                </c:pt>
                <c:pt idx="936">
                  <c:v>157.25660705566406</c:v>
                </c:pt>
                <c:pt idx="937">
                  <c:v>157.41744995117188</c:v>
                </c:pt>
                <c:pt idx="938">
                  <c:v>157.59428405761719</c:v>
                </c:pt>
                <c:pt idx="939">
                  <c:v>157.77049255371094</c:v>
                </c:pt>
                <c:pt idx="940">
                  <c:v>157.92863464355469</c:v>
                </c:pt>
                <c:pt idx="941">
                  <c:v>158.08926391601563</c:v>
                </c:pt>
                <c:pt idx="942">
                  <c:v>158.26603698730469</c:v>
                </c:pt>
                <c:pt idx="943">
                  <c:v>158.44200134277344</c:v>
                </c:pt>
                <c:pt idx="944">
                  <c:v>158.600341796875</c:v>
                </c:pt>
                <c:pt idx="945">
                  <c:v>158.760009765625</c:v>
                </c:pt>
                <c:pt idx="946">
                  <c:v>158.93702697753906</c:v>
                </c:pt>
                <c:pt idx="947">
                  <c:v>159.11373901367188</c:v>
                </c:pt>
                <c:pt idx="948">
                  <c:v>159.27345275878906</c:v>
                </c:pt>
                <c:pt idx="949">
                  <c:v>159.45201110839844</c:v>
                </c:pt>
                <c:pt idx="950">
                  <c:v>159.60824584960938</c:v>
                </c:pt>
                <c:pt idx="951">
                  <c:v>159.78512573242188</c:v>
                </c:pt>
                <c:pt idx="952">
                  <c:v>159.94667053222656</c:v>
                </c:pt>
                <c:pt idx="953">
                  <c:v>160.12295532226563</c:v>
                </c:pt>
                <c:pt idx="954">
                  <c:v>160.28225708007813</c:v>
                </c:pt>
                <c:pt idx="955">
                  <c:v>160.45858764648438</c:v>
                </c:pt>
                <c:pt idx="956">
                  <c:v>160.6177978515625</c:v>
                </c:pt>
                <c:pt idx="957">
                  <c:v>160.77684020996094</c:v>
                </c:pt>
                <c:pt idx="958">
                  <c:v>160.95161437988281</c:v>
                </c:pt>
                <c:pt idx="959">
                  <c:v>161.11279296875</c:v>
                </c:pt>
                <c:pt idx="960">
                  <c:v>161.28900146484375</c:v>
                </c:pt>
                <c:pt idx="961">
                  <c:v>161.46234130859375</c:v>
                </c:pt>
                <c:pt idx="962">
                  <c:v>161.62312316894531</c:v>
                </c:pt>
                <c:pt idx="963">
                  <c:v>161.78422546386719</c:v>
                </c:pt>
                <c:pt idx="964">
                  <c:v>161.96058654785156</c:v>
                </c:pt>
                <c:pt idx="965">
                  <c:v>162.13426208496094</c:v>
                </c:pt>
                <c:pt idx="966">
                  <c:v>162.29496765136719</c:v>
                </c:pt>
                <c:pt idx="967">
                  <c:v>162.47093200683594</c:v>
                </c:pt>
                <c:pt idx="968">
                  <c:v>162.62898254394531</c:v>
                </c:pt>
                <c:pt idx="969">
                  <c:v>162.80616760253906</c:v>
                </c:pt>
                <c:pt idx="970">
                  <c:v>162.96577453613281</c:v>
                </c:pt>
                <c:pt idx="971">
                  <c:v>163.14271545410156</c:v>
                </c:pt>
                <c:pt idx="972">
                  <c:v>163.30075073242188</c:v>
                </c:pt>
                <c:pt idx="973">
                  <c:v>163.47785949707031</c:v>
                </c:pt>
                <c:pt idx="974">
                  <c:v>163.63729858398438</c:v>
                </c:pt>
                <c:pt idx="975">
                  <c:v>163.81393432617188</c:v>
                </c:pt>
                <c:pt idx="976">
                  <c:v>163.97402954101563</c:v>
                </c:pt>
                <c:pt idx="977">
                  <c:v>164.15074157714844</c:v>
                </c:pt>
                <c:pt idx="978">
                  <c:v>164.30902099609375</c:v>
                </c:pt>
                <c:pt idx="979">
                  <c:v>164.48777770996094</c:v>
                </c:pt>
                <c:pt idx="980">
                  <c:v>164.64730834960938</c:v>
                </c:pt>
                <c:pt idx="981">
                  <c:v>164.82371520996094</c:v>
                </c:pt>
                <c:pt idx="982">
                  <c:v>164.98042297363281</c:v>
                </c:pt>
                <c:pt idx="983">
                  <c:v>165.15725708007813</c:v>
                </c:pt>
                <c:pt idx="984">
                  <c:v>165.3182373046875</c:v>
                </c:pt>
                <c:pt idx="985">
                  <c:v>165.49516296386719</c:v>
                </c:pt>
                <c:pt idx="986">
                  <c:v>165.65388488769531</c:v>
                </c:pt>
                <c:pt idx="987">
                  <c:v>165.82890319824219</c:v>
                </c:pt>
                <c:pt idx="988">
                  <c:v>165.98979187011719</c:v>
                </c:pt>
                <c:pt idx="989">
                  <c:v>166.16282653808594</c:v>
                </c:pt>
                <c:pt idx="990">
                  <c:v>166.32365417480469</c:v>
                </c:pt>
                <c:pt idx="991">
                  <c:v>166.50048828125</c:v>
                </c:pt>
                <c:pt idx="992">
                  <c:v>166.65763854980469</c:v>
                </c:pt>
                <c:pt idx="993">
                  <c:v>166.83485412597656</c:v>
                </c:pt>
                <c:pt idx="994">
                  <c:v>166.9954833984375</c:v>
                </c:pt>
                <c:pt idx="995">
                  <c:v>167.17225646972656</c:v>
                </c:pt>
                <c:pt idx="996">
                  <c:v>167.32955932617188</c:v>
                </c:pt>
                <c:pt idx="997">
                  <c:v>167.50657653808594</c:v>
                </c:pt>
                <c:pt idx="998">
                  <c:v>167.66624450683594</c:v>
                </c:pt>
                <c:pt idx="999">
                  <c:v>167.84324645996094</c:v>
                </c:pt>
                <c:pt idx="1000">
                  <c:v>168.16853332519531</c:v>
                </c:pt>
                <c:pt idx="1001">
                  <c:v>168.34321594238281</c:v>
                </c:pt>
                <c:pt idx="1002">
                  <c:v>168.51470947265625</c:v>
                </c:pt>
                <c:pt idx="1003">
                  <c:v>168.67288208007813</c:v>
                </c:pt>
                <c:pt idx="1004">
                  <c:v>168.85075378417969</c:v>
                </c:pt>
                <c:pt idx="1005">
                  <c:v>169.01710510253906</c:v>
                </c:pt>
                <c:pt idx="1006">
                  <c:v>169.19261169433594</c:v>
                </c:pt>
                <c:pt idx="1007">
                  <c:v>169.3494873046875</c:v>
                </c:pt>
                <c:pt idx="1008">
                  <c:v>169.53250122070313</c:v>
                </c:pt>
                <c:pt idx="1009">
                  <c:v>169.68852233886719</c:v>
                </c:pt>
                <c:pt idx="1010">
                  <c:v>169.86666870117188</c:v>
                </c:pt>
                <c:pt idx="1011">
                  <c:v>170.02821350097656</c:v>
                </c:pt>
                <c:pt idx="1012">
                  <c:v>170.19326782226563</c:v>
                </c:pt>
                <c:pt idx="1013">
                  <c:v>170.3529052734375</c:v>
                </c:pt>
                <c:pt idx="1014">
                  <c:v>170.52461242675781</c:v>
                </c:pt>
                <c:pt idx="1015">
                  <c:v>170.703125</c:v>
                </c:pt>
                <c:pt idx="1016">
                  <c:v>170.86021423339844</c:v>
                </c:pt>
                <c:pt idx="1017">
                  <c:v>171.03294372558594</c:v>
                </c:pt>
                <c:pt idx="1018">
                  <c:v>171.21296691894531</c:v>
                </c:pt>
                <c:pt idx="1019">
                  <c:v>171.36776733398438</c:v>
                </c:pt>
                <c:pt idx="1020">
                  <c:v>171.54240417480469</c:v>
                </c:pt>
                <c:pt idx="1021">
                  <c:v>171.70381164550781</c:v>
                </c:pt>
                <c:pt idx="1022">
                  <c:v>171.8773193359375</c:v>
                </c:pt>
                <c:pt idx="1023">
                  <c:v>172.03666687011719</c:v>
                </c:pt>
                <c:pt idx="1024">
                  <c:v>172.21284484863281</c:v>
                </c:pt>
                <c:pt idx="1025">
                  <c:v>172.36993408203125</c:v>
                </c:pt>
                <c:pt idx="1026">
                  <c:v>172.546630859375</c:v>
                </c:pt>
                <c:pt idx="1027">
                  <c:v>172.70719909667969</c:v>
                </c:pt>
                <c:pt idx="1028">
                  <c:v>172.88327026367188</c:v>
                </c:pt>
                <c:pt idx="1029">
                  <c:v>173.04115295410156</c:v>
                </c:pt>
                <c:pt idx="1030">
                  <c:v>173.21820068359375</c:v>
                </c:pt>
                <c:pt idx="1031">
                  <c:v>173.37860107421875</c:v>
                </c:pt>
                <c:pt idx="1032">
                  <c:v>173.55464172363281</c:v>
                </c:pt>
                <c:pt idx="1033">
                  <c:v>173.71293640136719</c:v>
                </c:pt>
                <c:pt idx="1034">
                  <c:v>173.89012145996094</c:v>
                </c:pt>
                <c:pt idx="1035">
                  <c:v>174.04946899414063</c:v>
                </c:pt>
                <c:pt idx="1036">
                  <c:v>174.22613525390625</c:v>
                </c:pt>
                <c:pt idx="1037">
                  <c:v>174.38600158691406</c:v>
                </c:pt>
                <c:pt idx="1038">
                  <c:v>174.56466674804688</c:v>
                </c:pt>
                <c:pt idx="1039">
                  <c:v>174.72073364257813</c:v>
                </c:pt>
                <c:pt idx="1040">
                  <c:v>174.89768981933594</c:v>
                </c:pt>
                <c:pt idx="1041">
                  <c:v>175.05903625488281</c:v>
                </c:pt>
                <c:pt idx="1042">
                  <c:v>175.23539733886719</c:v>
                </c:pt>
                <c:pt idx="1043">
                  <c:v>175.39459228515625</c:v>
                </c:pt>
                <c:pt idx="1044">
                  <c:v>175.56925964355469</c:v>
                </c:pt>
                <c:pt idx="1045">
                  <c:v>175.72845458984375</c:v>
                </c:pt>
                <c:pt idx="1046">
                  <c:v>175.90533447265625</c:v>
                </c:pt>
                <c:pt idx="1047">
                  <c:v>176.08154296875</c:v>
                </c:pt>
                <c:pt idx="1048">
                  <c:v>176.23965454101563</c:v>
                </c:pt>
                <c:pt idx="1049">
                  <c:v>176.40020751953125</c:v>
                </c:pt>
                <c:pt idx="1050">
                  <c:v>176.57693481445313</c:v>
                </c:pt>
                <c:pt idx="1051">
                  <c:v>176.75294494628906</c:v>
                </c:pt>
                <c:pt idx="1052">
                  <c:v>176.91127014160156</c:v>
                </c:pt>
                <c:pt idx="1053">
                  <c:v>177.0897216796875</c:v>
                </c:pt>
                <c:pt idx="1054">
                  <c:v>177.24803161621094</c:v>
                </c:pt>
                <c:pt idx="1055">
                  <c:v>177.42475891113281</c:v>
                </c:pt>
                <c:pt idx="1056">
                  <c:v>177.58444213867188</c:v>
                </c:pt>
                <c:pt idx="1057">
                  <c:v>177.76292419433594</c:v>
                </c:pt>
                <c:pt idx="1058">
                  <c:v>177.91921997070313</c:v>
                </c:pt>
                <c:pt idx="1059">
                  <c:v>178.09608459472656</c:v>
                </c:pt>
                <c:pt idx="1060">
                  <c:v>178.25764465332031</c:v>
                </c:pt>
                <c:pt idx="1061">
                  <c:v>178.43391418457031</c:v>
                </c:pt>
                <c:pt idx="1062">
                  <c:v>178.59324645996094</c:v>
                </c:pt>
                <c:pt idx="1063">
                  <c:v>178.76954650878906</c:v>
                </c:pt>
                <c:pt idx="1064">
                  <c:v>178.92874145507813</c:v>
                </c:pt>
                <c:pt idx="1065">
                  <c:v>179.10542297363281</c:v>
                </c:pt>
                <c:pt idx="1066">
                  <c:v>179.26255798339844</c:v>
                </c:pt>
                <c:pt idx="1067">
                  <c:v>179.43930053710938</c:v>
                </c:pt>
                <c:pt idx="1068">
                  <c:v>179.59994506835938</c:v>
                </c:pt>
                <c:pt idx="1069">
                  <c:v>179.77322387695313</c:v>
                </c:pt>
                <c:pt idx="1070">
                  <c:v>179.93405151367188</c:v>
                </c:pt>
                <c:pt idx="1071">
                  <c:v>180.11112976074219</c:v>
                </c:pt>
                <c:pt idx="1072">
                  <c:v>180.27156066894531</c:v>
                </c:pt>
                <c:pt idx="1073">
                  <c:v>180.44523620605469</c:v>
                </c:pt>
                <c:pt idx="1074">
                  <c:v>180.60591125488281</c:v>
                </c:pt>
                <c:pt idx="1075">
                  <c:v>180.78187561035156</c:v>
                </c:pt>
                <c:pt idx="1076">
                  <c:v>180.93992614746094</c:v>
                </c:pt>
                <c:pt idx="1077">
                  <c:v>181.1170654296875</c:v>
                </c:pt>
                <c:pt idx="1078">
                  <c:v>181.27668762207031</c:v>
                </c:pt>
                <c:pt idx="1079">
                  <c:v>181.45364379882813</c:v>
                </c:pt>
                <c:pt idx="1080">
                  <c:v>181.61166381835938</c:v>
                </c:pt>
                <c:pt idx="1081">
                  <c:v>181.78880310058594</c:v>
                </c:pt>
                <c:pt idx="1082">
                  <c:v>181.9482421875</c:v>
                </c:pt>
                <c:pt idx="1083">
                  <c:v>182.1248779296875</c:v>
                </c:pt>
                <c:pt idx="1084">
                  <c:v>182.28495788574219</c:v>
                </c:pt>
                <c:pt idx="1085">
                  <c:v>182.46165466308594</c:v>
                </c:pt>
                <c:pt idx="1086">
                  <c:v>182.61993408203125</c:v>
                </c:pt>
                <c:pt idx="1087">
                  <c:v>182.7987060546875</c:v>
                </c:pt>
                <c:pt idx="1088">
                  <c:v>182.95823669433594</c:v>
                </c:pt>
                <c:pt idx="1089">
                  <c:v>183.13465881347656</c:v>
                </c:pt>
                <c:pt idx="1090">
                  <c:v>183.29135131835938</c:v>
                </c:pt>
                <c:pt idx="1091">
                  <c:v>183.46818542480469</c:v>
                </c:pt>
                <c:pt idx="1092">
                  <c:v>183.62916564941406</c:v>
                </c:pt>
                <c:pt idx="1093">
                  <c:v>183.80606079101563</c:v>
                </c:pt>
                <c:pt idx="1094">
                  <c:v>183.96478271484375</c:v>
                </c:pt>
                <c:pt idx="1095">
                  <c:v>184.13980102539063</c:v>
                </c:pt>
                <c:pt idx="1096">
                  <c:v>184.30072021484375</c:v>
                </c:pt>
                <c:pt idx="1097">
                  <c:v>184.47372436523438</c:v>
                </c:pt>
                <c:pt idx="1098">
                  <c:v>184.63456726074219</c:v>
                </c:pt>
                <c:pt idx="1099">
                  <c:v>184.81141662597656</c:v>
                </c:pt>
                <c:pt idx="1100">
                  <c:v>184.96856689453125</c:v>
                </c:pt>
                <c:pt idx="1101">
                  <c:v>185.14576721191406</c:v>
                </c:pt>
                <c:pt idx="1102">
                  <c:v>185.30638122558594</c:v>
                </c:pt>
                <c:pt idx="1103">
                  <c:v>185.483154296875</c:v>
                </c:pt>
                <c:pt idx="1104">
                  <c:v>185.64045715332031</c:v>
                </c:pt>
                <c:pt idx="1105">
                  <c:v>185.81747436523438</c:v>
                </c:pt>
                <c:pt idx="1106">
                  <c:v>185.97714233398438</c:v>
                </c:pt>
                <c:pt idx="1107">
                  <c:v>186.15415954589844</c:v>
                </c:pt>
                <c:pt idx="1108">
                  <c:v>186.31239318847656</c:v>
                </c:pt>
                <c:pt idx="1109">
                  <c:v>186.49058532714844</c:v>
                </c:pt>
                <c:pt idx="1110">
                  <c:v>186.64892578125</c:v>
                </c:pt>
                <c:pt idx="1111">
                  <c:v>186.82537841796875</c:v>
                </c:pt>
                <c:pt idx="1112">
                  <c:v>186.98406982421875</c:v>
                </c:pt>
                <c:pt idx="1113">
                  <c:v>187.16380310058594</c:v>
                </c:pt>
                <c:pt idx="1114">
                  <c:v>187.32014465332031</c:v>
                </c:pt>
                <c:pt idx="1115">
                  <c:v>187.49940490722656</c:v>
                </c:pt>
                <c:pt idx="1116">
                  <c:v>187.65695190429688</c:v>
                </c:pt>
                <c:pt idx="1117">
                  <c:v>187.83493041992188</c:v>
                </c:pt>
                <c:pt idx="1118">
                  <c:v>187.99398803710938</c:v>
                </c:pt>
                <c:pt idx="1119">
                  <c:v>188.16874694824219</c:v>
                </c:pt>
                <c:pt idx="1120">
                  <c:v>188.32992553710938</c:v>
                </c:pt>
                <c:pt idx="1121">
                  <c:v>188.50614929199219</c:v>
                </c:pt>
                <c:pt idx="1122">
                  <c:v>188.67947387695313</c:v>
                </c:pt>
                <c:pt idx="1123">
                  <c:v>188.84027099609375</c:v>
                </c:pt>
                <c:pt idx="1124">
                  <c:v>189.00137329101563</c:v>
                </c:pt>
                <c:pt idx="1125">
                  <c:v>189.177734375</c:v>
                </c:pt>
                <c:pt idx="1126">
                  <c:v>189.35140991210938</c:v>
                </c:pt>
                <c:pt idx="1127">
                  <c:v>189.51211547851563</c:v>
                </c:pt>
                <c:pt idx="1128">
                  <c:v>189.68807983398438</c:v>
                </c:pt>
                <c:pt idx="1129">
                  <c:v>189.84613037109375</c:v>
                </c:pt>
                <c:pt idx="1130">
                  <c:v>190.02330017089844</c:v>
                </c:pt>
                <c:pt idx="1131">
                  <c:v>190.18292236328125</c:v>
                </c:pt>
                <c:pt idx="1132">
                  <c:v>190.35984802246094</c:v>
                </c:pt>
                <c:pt idx="1133">
                  <c:v>190.51789855957031</c:v>
                </c:pt>
                <c:pt idx="1134">
                  <c:v>190.69500732421875</c:v>
                </c:pt>
                <c:pt idx="1135">
                  <c:v>190.85444641113281</c:v>
                </c:pt>
                <c:pt idx="1136">
                  <c:v>191.03108215332031</c:v>
                </c:pt>
                <c:pt idx="1137">
                  <c:v>191.19117736816406</c:v>
                </c:pt>
                <c:pt idx="1138">
                  <c:v>191.36788940429688</c:v>
                </c:pt>
                <c:pt idx="1139">
                  <c:v>191.52616882324219</c:v>
                </c:pt>
                <c:pt idx="1140">
                  <c:v>191.70492553710938</c:v>
                </c:pt>
                <c:pt idx="1141">
                  <c:v>191.86445617675781</c:v>
                </c:pt>
                <c:pt idx="1142">
                  <c:v>192.02545166015625</c:v>
                </c:pt>
                <c:pt idx="1143">
                  <c:v>192.19319152832031</c:v>
                </c:pt>
                <c:pt idx="1144">
                  <c:v>192.3607177734375</c:v>
                </c:pt>
                <c:pt idx="1145">
                  <c:v>192.53271484375</c:v>
                </c:pt>
                <c:pt idx="1146">
                  <c:v>192.70840454101563</c:v>
                </c:pt>
                <c:pt idx="1147">
                  <c:v>192.86715698242188</c:v>
                </c:pt>
                <c:pt idx="1148">
                  <c:v>193.04385375976563</c:v>
                </c:pt>
                <c:pt idx="1149">
                  <c:v>193.20352172851563</c:v>
                </c:pt>
                <c:pt idx="1150">
                  <c:v>193.38156127929688</c:v>
                </c:pt>
                <c:pt idx="1151">
                  <c:v>193.54176330566406</c:v>
                </c:pt>
                <c:pt idx="1152">
                  <c:v>193.70939636230469</c:v>
                </c:pt>
                <c:pt idx="1153">
                  <c:v>193.88104248046875</c:v>
                </c:pt>
                <c:pt idx="1154">
                  <c:v>194.04814147949219</c:v>
                </c:pt>
                <c:pt idx="1155">
                  <c:v>194.21971130371094</c:v>
                </c:pt>
                <c:pt idx="1156">
                  <c:v>194.38980102539063</c:v>
                </c:pt>
                <c:pt idx="1157">
                  <c:v>194.55209350585938</c:v>
                </c:pt>
                <c:pt idx="1158">
                  <c:v>194.72212219238281</c:v>
                </c:pt>
                <c:pt idx="1159">
                  <c:v>194.89836120605469</c:v>
                </c:pt>
                <c:pt idx="1160">
                  <c:v>195.05712890625</c:v>
                </c:pt>
                <c:pt idx="1161">
                  <c:v>195.2286376953125</c:v>
                </c:pt>
                <c:pt idx="1162">
                  <c:v>195.38809204101563</c:v>
                </c:pt>
                <c:pt idx="1163">
                  <c:v>195.56431579589844</c:v>
                </c:pt>
                <c:pt idx="1164">
                  <c:v>195.72084045410156</c:v>
                </c:pt>
                <c:pt idx="1165">
                  <c:v>195.89877319335938</c:v>
                </c:pt>
                <c:pt idx="1166">
                  <c:v>196.05741882324219</c:v>
                </c:pt>
                <c:pt idx="1167">
                  <c:v>196.23335266113281</c:v>
                </c:pt>
                <c:pt idx="1168">
                  <c:v>196.41018676757813</c:v>
                </c:pt>
                <c:pt idx="1169">
                  <c:v>196.56979370117188</c:v>
                </c:pt>
                <c:pt idx="1170">
                  <c:v>196.74546813964844</c:v>
                </c:pt>
                <c:pt idx="1171">
                  <c:v>196.90470886230469</c:v>
                </c:pt>
                <c:pt idx="1172">
                  <c:v>197.08279418945313</c:v>
                </c:pt>
                <c:pt idx="1173">
                  <c:v>197.24188232421875</c:v>
                </c:pt>
                <c:pt idx="1174">
                  <c:v>197.41815185546875</c:v>
                </c:pt>
                <c:pt idx="1175">
                  <c:v>197.57736206054688</c:v>
                </c:pt>
                <c:pt idx="1176">
                  <c:v>197.73643493652344</c:v>
                </c:pt>
                <c:pt idx="1177">
                  <c:v>197.91110229492188</c:v>
                </c:pt>
                <c:pt idx="1178">
                  <c:v>198.07237243652344</c:v>
                </c:pt>
                <c:pt idx="1179">
                  <c:v>198.24855041503906</c:v>
                </c:pt>
                <c:pt idx="1180">
                  <c:v>198.42185974121094</c:v>
                </c:pt>
                <c:pt idx="1181">
                  <c:v>198.5826416015625</c:v>
                </c:pt>
                <c:pt idx="1182">
                  <c:v>198.75965881347656</c:v>
                </c:pt>
                <c:pt idx="1183">
                  <c:v>198.9200439453125</c:v>
                </c:pt>
                <c:pt idx="1184">
                  <c:v>199.09370422363281</c:v>
                </c:pt>
                <c:pt idx="1185">
                  <c:v>199.25444030761719</c:v>
                </c:pt>
                <c:pt idx="1186">
                  <c:v>199.43040466308594</c:v>
                </c:pt>
                <c:pt idx="1187">
                  <c:v>199.58843994140625</c:v>
                </c:pt>
                <c:pt idx="1188">
                  <c:v>199.76565551757813</c:v>
                </c:pt>
                <c:pt idx="1189">
                  <c:v>199.92526245117188</c:v>
                </c:pt>
                <c:pt idx="1190">
                  <c:v>200.10215759277344</c:v>
                </c:pt>
                <c:pt idx="1191">
                  <c:v>200.26022338867188</c:v>
                </c:pt>
                <c:pt idx="1192">
                  <c:v>200.43730163574219</c:v>
                </c:pt>
                <c:pt idx="1193">
                  <c:v>200.59674072265625</c:v>
                </c:pt>
                <c:pt idx="1194">
                  <c:v>200.77337646484375</c:v>
                </c:pt>
                <c:pt idx="1195">
                  <c:v>200.93348693847656</c:v>
                </c:pt>
                <c:pt idx="1196">
                  <c:v>201.11019897460938</c:v>
                </c:pt>
                <c:pt idx="1197">
                  <c:v>201.26849365234375</c:v>
                </c:pt>
                <c:pt idx="1198">
                  <c:v>201.44720458984375</c:v>
                </c:pt>
                <c:pt idx="1199">
                  <c:v>201.60673522949219</c:v>
                </c:pt>
                <c:pt idx="1200">
                  <c:v>201.78314208984375</c:v>
                </c:pt>
                <c:pt idx="1201">
                  <c:v>201.93984985351563</c:v>
                </c:pt>
                <c:pt idx="1202">
                  <c:v>202.11666870117188</c:v>
                </c:pt>
                <c:pt idx="1203">
                  <c:v>202.27767944335938</c:v>
                </c:pt>
                <c:pt idx="1204">
                  <c:v>202.45460510253906</c:v>
                </c:pt>
                <c:pt idx="1205">
                  <c:v>202.61331176757813</c:v>
                </c:pt>
                <c:pt idx="1206">
                  <c:v>202.78834533691406</c:v>
                </c:pt>
                <c:pt idx="1207">
                  <c:v>202.94920349121094</c:v>
                </c:pt>
                <c:pt idx="1208">
                  <c:v>203.12225341796875</c:v>
                </c:pt>
                <c:pt idx="1209">
                  <c:v>203.28306579589844</c:v>
                </c:pt>
                <c:pt idx="1210">
                  <c:v>203.45989990234375</c:v>
                </c:pt>
                <c:pt idx="1211">
                  <c:v>203.61703491210938</c:v>
                </c:pt>
                <c:pt idx="1212">
                  <c:v>203.79425048828125</c:v>
                </c:pt>
                <c:pt idx="1213">
                  <c:v>203.95489501953125</c:v>
                </c:pt>
                <c:pt idx="1214">
                  <c:v>204.13168334960938</c:v>
                </c:pt>
                <c:pt idx="1215">
                  <c:v>204.28898620605469</c:v>
                </c:pt>
                <c:pt idx="1216">
                  <c:v>204.46598815917969</c:v>
                </c:pt>
                <c:pt idx="1217">
                  <c:v>204.62564086914063</c:v>
                </c:pt>
                <c:pt idx="1218">
                  <c:v>204.80264282226563</c:v>
                </c:pt>
                <c:pt idx="1219">
                  <c:v>204.96086120605469</c:v>
                </c:pt>
                <c:pt idx="1220">
                  <c:v>205.13906860351563</c:v>
                </c:pt>
                <c:pt idx="1221">
                  <c:v>205.29740905761719</c:v>
                </c:pt>
                <c:pt idx="1222">
                  <c:v>205.47386169433594</c:v>
                </c:pt>
                <c:pt idx="1223">
                  <c:v>205.632568359375</c:v>
                </c:pt>
                <c:pt idx="1224">
                  <c:v>205.81228637695313</c:v>
                </c:pt>
                <c:pt idx="1225">
                  <c:v>205.96864318847656</c:v>
                </c:pt>
                <c:pt idx="1226">
                  <c:v>206.14787292480469</c:v>
                </c:pt>
                <c:pt idx="1227">
                  <c:v>206.30543518066406</c:v>
                </c:pt>
                <c:pt idx="1228">
                  <c:v>206.48341369628906</c:v>
                </c:pt>
                <c:pt idx="1229">
                  <c:v>206.64247131347656</c:v>
                </c:pt>
                <c:pt idx="1230">
                  <c:v>206.81723022460938</c:v>
                </c:pt>
                <c:pt idx="1231">
                  <c:v>206.97840881347656</c:v>
                </c:pt>
                <c:pt idx="1232">
                  <c:v>207.15463256835938</c:v>
                </c:pt>
                <c:pt idx="1233">
                  <c:v>207.32795715332031</c:v>
                </c:pt>
                <c:pt idx="1234">
                  <c:v>207.48875427246094</c:v>
                </c:pt>
                <c:pt idx="1235">
                  <c:v>207.64984130859375</c:v>
                </c:pt>
                <c:pt idx="1236">
                  <c:v>207.82620239257813</c:v>
                </c:pt>
                <c:pt idx="1237">
                  <c:v>207.9998779296875</c:v>
                </c:pt>
                <c:pt idx="1238">
                  <c:v>208.16058349609375</c:v>
                </c:pt>
                <c:pt idx="1239">
                  <c:v>208.3365478515625</c:v>
                </c:pt>
                <c:pt idx="1240">
                  <c:v>208.49459838867188</c:v>
                </c:pt>
                <c:pt idx="1241">
                  <c:v>208.67178344726563</c:v>
                </c:pt>
                <c:pt idx="1242">
                  <c:v>208.83139038085938</c:v>
                </c:pt>
                <c:pt idx="1243">
                  <c:v>209.00831604003906</c:v>
                </c:pt>
                <c:pt idx="1244">
                  <c:v>209.16636657714844</c:v>
                </c:pt>
                <c:pt idx="1245">
                  <c:v>209.34347534179688</c:v>
                </c:pt>
                <c:pt idx="1246">
                  <c:v>209.50291442871094</c:v>
                </c:pt>
                <c:pt idx="1247">
                  <c:v>209.67955017089844</c:v>
                </c:pt>
                <c:pt idx="1248">
                  <c:v>209.83964538574219</c:v>
                </c:pt>
                <c:pt idx="1249">
                  <c:v>210.016357421875</c:v>
                </c:pt>
                <c:pt idx="1250">
                  <c:v>210.17463684082031</c:v>
                </c:pt>
                <c:pt idx="1251">
                  <c:v>210.35337829589844</c:v>
                </c:pt>
                <c:pt idx="1252">
                  <c:v>210.51290893554688</c:v>
                </c:pt>
                <c:pt idx="1253">
                  <c:v>210.6893310546875</c:v>
                </c:pt>
                <c:pt idx="1254">
                  <c:v>210.84603881835938</c:v>
                </c:pt>
                <c:pt idx="1255">
                  <c:v>211.02285766601563</c:v>
                </c:pt>
                <c:pt idx="1256">
                  <c:v>211.18385314941406</c:v>
                </c:pt>
                <c:pt idx="1257">
                  <c:v>211.36077880859375</c:v>
                </c:pt>
                <c:pt idx="1258">
                  <c:v>211.51948547363281</c:v>
                </c:pt>
                <c:pt idx="1259">
                  <c:v>211.69451904296875</c:v>
                </c:pt>
                <c:pt idx="1260">
                  <c:v>211.85540771484375</c:v>
                </c:pt>
                <c:pt idx="1261">
                  <c:v>212.02842712402344</c:v>
                </c:pt>
                <c:pt idx="1262">
                  <c:v>212.18927001953125</c:v>
                </c:pt>
                <c:pt idx="1263">
                  <c:v>212.36610412597656</c:v>
                </c:pt>
                <c:pt idx="1264">
                  <c:v>212.52323913574219</c:v>
                </c:pt>
                <c:pt idx="1265">
                  <c:v>212.70045471191406</c:v>
                </c:pt>
                <c:pt idx="1266">
                  <c:v>212.861083984375</c:v>
                </c:pt>
                <c:pt idx="1267">
                  <c:v>213.03787231445313</c:v>
                </c:pt>
                <c:pt idx="1268">
                  <c:v>213.19517517089844</c:v>
                </c:pt>
                <c:pt idx="1269">
                  <c:v>213.37217712402344</c:v>
                </c:pt>
                <c:pt idx="1270">
                  <c:v>213.53184509277344</c:v>
                </c:pt>
                <c:pt idx="1271">
                  <c:v>213.7088623046875</c:v>
                </c:pt>
                <c:pt idx="1272">
                  <c:v>213.86708068847656</c:v>
                </c:pt>
                <c:pt idx="1273">
                  <c:v>214.0452880859375</c:v>
                </c:pt>
                <c:pt idx="1274">
                  <c:v>214.20362854003906</c:v>
                </c:pt>
                <c:pt idx="1275">
                  <c:v>214.38008117675781</c:v>
                </c:pt>
                <c:pt idx="1276">
                  <c:v>214.53877258300781</c:v>
                </c:pt>
                <c:pt idx="1277">
                  <c:v>214.718505859375</c:v>
                </c:pt>
                <c:pt idx="1278">
                  <c:v>214.87486267089844</c:v>
                </c:pt>
                <c:pt idx="1279">
                  <c:v>215.05410766601563</c:v>
                </c:pt>
                <c:pt idx="1280">
                  <c:v>215.21165466308594</c:v>
                </c:pt>
                <c:pt idx="1281">
                  <c:v>215.38963317871094</c:v>
                </c:pt>
                <c:pt idx="1282">
                  <c:v>215.54869079589844</c:v>
                </c:pt>
                <c:pt idx="1283">
                  <c:v>215.72346496582031</c:v>
                </c:pt>
                <c:pt idx="1284">
                  <c:v>215.8846435546875</c:v>
                </c:pt>
                <c:pt idx="1285">
                  <c:v>216.0498046875</c:v>
                </c:pt>
                <c:pt idx="1286">
                  <c:v>216.22084045410156</c:v>
                </c:pt>
                <c:pt idx="1287">
                  <c:v>216.38923645019531</c:v>
                </c:pt>
                <c:pt idx="1288">
                  <c:v>216.56196594238281</c:v>
                </c:pt>
                <c:pt idx="1289">
                  <c:v>216.72048950195313</c:v>
                </c:pt>
                <c:pt idx="1290">
                  <c:v>216.89816284179688</c:v>
                </c:pt>
                <c:pt idx="1291">
                  <c:v>217.05645751953125</c:v>
                </c:pt>
                <c:pt idx="1292">
                  <c:v>217.23187255859375</c:v>
                </c:pt>
                <c:pt idx="1293">
                  <c:v>217.41152954101563</c:v>
                </c:pt>
                <c:pt idx="1294">
                  <c:v>217.56495666503906</c:v>
                </c:pt>
                <c:pt idx="1295">
                  <c:v>217.74638366699219</c:v>
                </c:pt>
                <c:pt idx="1296">
                  <c:v>217.90373229980469</c:v>
                </c:pt>
                <c:pt idx="1297">
                  <c:v>218.067138671875</c:v>
                </c:pt>
                <c:pt idx="1298">
                  <c:v>218.23637390136719</c:v>
                </c:pt>
                <c:pt idx="1299">
                  <c:v>218.41386413574219</c:v>
                </c:pt>
                <c:pt idx="1300">
                  <c:v>218.56863403320313</c:v>
                </c:pt>
                <c:pt idx="1301">
                  <c:v>218.74809265136719</c:v>
                </c:pt>
                <c:pt idx="1302">
                  <c:v>218.90425109863281</c:v>
                </c:pt>
                <c:pt idx="1303">
                  <c:v>219.07705688476563</c:v>
                </c:pt>
                <c:pt idx="1304">
                  <c:v>219.25656127929688</c:v>
                </c:pt>
                <c:pt idx="1305">
                  <c:v>219.41183471679688</c:v>
                </c:pt>
                <c:pt idx="1306">
                  <c:v>219.587158203125</c:v>
                </c:pt>
                <c:pt idx="1307">
                  <c:v>219.74696350097656</c:v>
                </c:pt>
                <c:pt idx="1308">
                  <c:v>219.92083740234375</c:v>
                </c:pt>
                <c:pt idx="1309">
                  <c:v>220.09919738769531</c:v>
                </c:pt>
                <c:pt idx="1310">
                  <c:v>220.25634765625</c:v>
                </c:pt>
                <c:pt idx="1311">
                  <c:v>220.41693115234375</c:v>
                </c:pt>
                <c:pt idx="1312">
                  <c:v>220.59339904785156</c:v>
                </c:pt>
                <c:pt idx="1313">
                  <c:v>220.75285339355469</c:v>
                </c:pt>
                <c:pt idx="1314">
                  <c:v>220.92941284179688</c:v>
                </c:pt>
                <c:pt idx="1315">
                  <c:v>221.10585021972656</c:v>
                </c:pt>
                <c:pt idx="1316">
                  <c:v>221.26542663574219</c:v>
                </c:pt>
                <c:pt idx="1317">
                  <c:v>221.44168090820313</c:v>
                </c:pt>
                <c:pt idx="1318">
                  <c:v>221.59844970703125</c:v>
                </c:pt>
                <c:pt idx="1319">
                  <c:v>221.76008605957031</c:v>
                </c:pt>
                <c:pt idx="1320">
                  <c:v>221.93632507324219</c:v>
                </c:pt>
                <c:pt idx="1321">
                  <c:v>222.112548828125</c:v>
                </c:pt>
                <c:pt idx="1322">
                  <c:v>222.26986694335938</c:v>
                </c:pt>
                <c:pt idx="1323">
                  <c:v>222.44659423828125</c:v>
                </c:pt>
                <c:pt idx="1324">
                  <c:v>222.60762023925781</c:v>
                </c:pt>
                <c:pt idx="1325">
                  <c:v>222.78392028808594</c:v>
                </c:pt>
                <c:pt idx="1326">
                  <c:v>222.94134521484375</c:v>
                </c:pt>
                <c:pt idx="1327">
                  <c:v>223.11831665039063</c:v>
                </c:pt>
                <c:pt idx="1328">
                  <c:v>223.27520751953125</c:v>
                </c:pt>
                <c:pt idx="1329">
                  <c:v>223.45234680175781</c:v>
                </c:pt>
                <c:pt idx="1330">
                  <c:v>223.61293029785156</c:v>
                </c:pt>
                <c:pt idx="1331">
                  <c:v>223.78913879394531</c:v>
                </c:pt>
                <c:pt idx="1332">
                  <c:v>223.94725036621094</c:v>
                </c:pt>
                <c:pt idx="1333">
                  <c:v>224.12408447265625</c:v>
                </c:pt>
                <c:pt idx="1334">
                  <c:v>224.28462219238281</c:v>
                </c:pt>
                <c:pt idx="1335">
                  <c:v>224.46060180664063</c:v>
                </c:pt>
                <c:pt idx="1336">
                  <c:v>224.61892700195313</c:v>
                </c:pt>
                <c:pt idx="1337">
                  <c:v>224.79734802246094</c:v>
                </c:pt>
                <c:pt idx="1338">
                  <c:v>224.95564270019531</c:v>
                </c:pt>
                <c:pt idx="1339">
                  <c:v>225.13235473632813</c:v>
                </c:pt>
                <c:pt idx="1340">
                  <c:v>225.29205322265625</c:v>
                </c:pt>
                <c:pt idx="1341">
                  <c:v>225.4705810546875</c:v>
                </c:pt>
                <c:pt idx="1342">
                  <c:v>225.62684631347656</c:v>
                </c:pt>
                <c:pt idx="1343">
                  <c:v>225.8037109375</c:v>
                </c:pt>
                <c:pt idx="1344">
                  <c:v>225.96525573730469</c:v>
                </c:pt>
                <c:pt idx="1345">
                  <c:v>226.14154052734375</c:v>
                </c:pt>
                <c:pt idx="1346">
                  <c:v>226.30085754394531</c:v>
                </c:pt>
                <c:pt idx="1347">
                  <c:v>226.4771728515625</c:v>
                </c:pt>
                <c:pt idx="1348">
                  <c:v>226.63638305664063</c:v>
                </c:pt>
                <c:pt idx="1349">
                  <c:v>226.81306457519531</c:v>
                </c:pt>
                <c:pt idx="1350">
                  <c:v>226.97018432617188</c:v>
                </c:pt>
                <c:pt idx="1351">
                  <c:v>227.14692687988281</c:v>
                </c:pt>
                <c:pt idx="1352">
                  <c:v>227.30758666992188</c:v>
                </c:pt>
                <c:pt idx="1353">
                  <c:v>227.48089599609375</c:v>
                </c:pt>
                <c:pt idx="1354">
                  <c:v>227.64169311523438</c:v>
                </c:pt>
                <c:pt idx="1355">
                  <c:v>227.81875610351563</c:v>
                </c:pt>
                <c:pt idx="1356">
                  <c:v>227.97917175292969</c:v>
                </c:pt>
                <c:pt idx="1357">
                  <c:v>228.15284729003906</c:v>
                </c:pt>
                <c:pt idx="1358">
                  <c:v>228.31353759765625</c:v>
                </c:pt>
                <c:pt idx="1359">
                  <c:v>228.489501953125</c:v>
                </c:pt>
                <c:pt idx="1360">
                  <c:v>228.66650390625</c:v>
                </c:pt>
                <c:pt idx="1361">
                  <c:v>228.82472229003906</c:v>
                </c:pt>
                <c:pt idx="1362">
                  <c:v>228.98432922363281</c:v>
                </c:pt>
                <c:pt idx="1363">
                  <c:v>229.16127014160156</c:v>
                </c:pt>
                <c:pt idx="1364">
                  <c:v>229.33772277832031</c:v>
                </c:pt>
                <c:pt idx="1365">
                  <c:v>229.49642944335938</c:v>
                </c:pt>
                <c:pt idx="1366">
                  <c:v>229.67613220214844</c:v>
                </c:pt>
                <c:pt idx="1367">
                  <c:v>229.83250427246094</c:v>
                </c:pt>
                <c:pt idx="1368">
                  <c:v>229.99258422851563</c:v>
                </c:pt>
                <c:pt idx="1369">
                  <c:v>230.16929626464844</c:v>
                </c:pt>
                <c:pt idx="1370">
                  <c:v>230.34727478027344</c:v>
                </c:pt>
                <c:pt idx="1371">
                  <c:v>230.50633239746094</c:v>
                </c:pt>
                <c:pt idx="1372">
                  <c:v>230.66586303710938</c:v>
                </c:pt>
                <c:pt idx="1373">
                  <c:v>230.84226989746094</c:v>
                </c:pt>
                <c:pt idx="1374">
                  <c:v>231.01849365234375</c:v>
                </c:pt>
                <c:pt idx="1375">
                  <c:v>231.17581176757813</c:v>
                </c:pt>
                <c:pt idx="1376">
                  <c:v>231.3367919921875</c:v>
                </c:pt>
                <c:pt idx="1377">
                  <c:v>231.51370239257813</c:v>
                </c:pt>
                <c:pt idx="1378">
                  <c:v>231.67242431640625</c:v>
                </c:pt>
                <c:pt idx="1379">
                  <c:v>231.84744262695313</c:v>
                </c:pt>
                <c:pt idx="1380">
                  <c:v>232.00834655761719</c:v>
                </c:pt>
                <c:pt idx="1381">
                  <c:v>232.18136596679688</c:v>
                </c:pt>
                <c:pt idx="1382">
                  <c:v>232.35845947265625</c:v>
                </c:pt>
                <c:pt idx="1383">
                  <c:v>232.51904296875</c:v>
                </c:pt>
                <c:pt idx="1384">
                  <c:v>232.69525146484375</c:v>
                </c:pt>
                <c:pt idx="1385">
                  <c:v>232.8533935546875</c:v>
                </c:pt>
                <c:pt idx="1386">
                  <c:v>233.03022766113281</c:v>
                </c:pt>
                <c:pt idx="1387">
                  <c:v>233.1907958984375</c:v>
                </c:pt>
                <c:pt idx="1388">
                  <c:v>233.36676025390625</c:v>
                </c:pt>
                <c:pt idx="1389">
                  <c:v>233.52510070800781</c:v>
                </c:pt>
                <c:pt idx="1390">
                  <c:v>233.70350646972656</c:v>
                </c:pt>
                <c:pt idx="1391">
                  <c:v>233.86178588867188</c:v>
                </c:pt>
                <c:pt idx="1392">
                  <c:v>234.03849792480469</c:v>
                </c:pt>
                <c:pt idx="1393">
                  <c:v>234.19821166992188</c:v>
                </c:pt>
                <c:pt idx="1394">
                  <c:v>234.37677001953125</c:v>
                </c:pt>
                <c:pt idx="1395">
                  <c:v>234.53302001953125</c:v>
                </c:pt>
                <c:pt idx="1396">
                  <c:v>234.70989990234375</c:v>
                </c:pt>
                <c:pt idx="1397">
                  <c:v>234.87142944335938</c:v>
                </c:pt>
                <c:pt idx="1398">
                  <c:v>235.04771423339844</c:v>
                </c:pt>
                <c:pt idx="1399">
                  <c:v>235.20703125</c:v>
                </c:pt>
                <c:pt idx="1400">
                  <c:v>235.38334655761719</c:v>
                </c:pt>
                <c:pt idx="1401">
                  <c:v>235.54255676269531</c:v>
                </c:pt>
                <c:pt idx="1402">
                  <c:v>235.71925354003906</c:v>
                </c:pt>
                <c:pt idx="1403">
                  <c:v>235.87638854980469</c:v>
                </c:pt>
                <c:pt idx="1404">
                  <c:v>236.05311584472656</c:v>
                </c:pt>
                <c:pt idx="1405">
                  <c:v>236.21377563476563</c:v>
                </c:pt>
                <c:pt idx="1406">
                  <c:v>236.38710021972656</c:v>
                </c:pt>
                <c:pt idx="1407">
                  <c:v>236.54789733886719</c:v>
                </c:pt>
                <c:pt idx="1408">
                  <c:v>236.72494506835938</c:v>
                </c:pt>
                <c:pt idx="1409">
                  <c:v>236.88536071777344</c:v>
                </c:pt>
                <c:pt idx="1410">
                  <c:v>237.05903625488281</c:v>
                </c:pt>
                <c:pt idx="1411">
                  <c:v>237.21974182128906</c:v>
                </c:pt>
                <c:pt idx="1412">
                  <c:v>237.39570617675781</c:v>
                </c:pt>
                <c:pt idx="1413">
                  <c:v>237.55375671386719</c:v>
                </c:pt>
                <c:pt idx="1414">
                  <c:v>237.73094177246094</c:v>
                </c:pt>
                <c:pt idx="1415">
                  <c:v>237.89054870605469</c:v>
                </c:pt>
                <c:pt idx="1416">
                  <c:v>238.06748962402344</c:v>
                </c:pt>
                <c:pt idx="1417">
                  <c:v>238.22552490234375</c:v>
                </c:pt>
                <c:pt idx="1418">
                  <c:v>238.40263366699219</c:v>
                </c:pt>
                <c:pt idx="1419">
                  <c:v>238.56207275390625</c:v>
                </c:pt>
                <c:pt idx="1420">
                  <c:v>238.73870849609375</c:v>
                </c:pt>
                <c:pt idx="1421">
                  <c:v>238.8988037109375</c:v>
                </c:pt>
                <c:pt idx="1422">
                  <c:v>239.07551574707031</c:v>
                </c:pt>
                <c:pt idx="1423">
                  <c:v>239.23381042480469</c:v>
                </c:pt>
                <c:pt idx="1424">
                  <c:v>239.41255187988281</c:v>
                </c:pt>
                <c:pt idx="1425">
                  <c:v>239.57208251953125</c:v>
                </c:pt>
                <c:pt idx="1426">
                  <c:v>239.74850463867188</c:v>
                </c:pt>
                <c:pt idx="1427">
                  <c:v>239.90521240234375</c:v>
                </c:pt>
                <c:pt idx="1428">
                  <c:v>240.07466125488281</c:v>
                </c:pt>
                <c:pt idx="1429">
                  <c:v>240.24794006347656</c:v>
                </c:pt>
                <c:pt idx="1430">
                  <c:v>240.41799926757813</c:v>
                </c:pt>
                <c:pt idx="1431">
                  <c:v>240.59146118164063</c:v>
                </c:pt>
                <c:pt idx="1432">
                  <c:v>240.74989318847656</c:v>
                </c:pt>
                <c:pt idx="1433">
                  <c:v>240.92652893066406</c:v>
                </c:pt>
                <c:pt idx="1434">
                  <c:v>241.08024597167969</c:v>
                </c:pt>
                <c:pt idx="1435">
                  <c:v>241.25691223144531</c:v>
                </c:pt>
                <c:pt idx="1436">
                  <c:v>241.43345642089844</c:v>
                </c:pt>
                <c:pt idx="1437">
                  <c:v>241.58790588378906</c:v>
                </c:pt>
                <c:pt idx="1438">
                  <c:v>241.76632690429688</c:v>
                </c:pt>
                <c:pt idx="1439">
                  <c:v>241.92584228515625</c:v>
                </c:pt>
                <c:pt idx="1440">
                  <c:v>242.0897216796875</c:v>
                </c:pt>
                <c:pt idx="1441">
                  <c:v>242.26618957519531</c:v>
                </c:pt>
                <c:pt idx="1442">
                  <c:v>242.44247436523438</c:v>
                </c:pt>
                <c:pt idx="1443">
                  <c:v>242.59614562988281</c:v>
                </c:pt>
                <c:pt idx="1444">
                  <c:v>242.769287109375</c:v>
                </c:pt>
                <c:pt idx="1445">
                  <c:v>242.94734191894531</c:v>
                </c:pt>
                <c:pt idx="1446">
                  <c:v>243.10334777832031</c:v>
                </c:pt>
                <c:pt idx="1447">
                  <c:v>243.2774658203125</c:v>
                </c:pt>
                <c:pt idx="1448">
                  <c:v>243.43772888183594</c:v>
                </c:pt>
                <c:pt idx="1449">
                  <c:v>243.61042785644531</c:v>
                </c:pt>
                <c:pt idx="1450">
                  <c:v>243.76908874511719</c:v>
                </c:pt>
                <c:pt idx="1451">
                  <c:v>243.94572448730469</c:v>
                </c:pt>
                <c:pt idx="1452">
                  <c:v>244.12139892578125</c:v>
                </c:pt>
                <c:pt idx="1453">
                  <c:v>244.28114318847656</c:v>
                </c:pt>
                <c:pt idx="1454">
                  <c:v>244.44003295898438</c:v>
                </c:pt>
                <c:pt idx="1455">
                  <c:v>244.61552429199219</c:v>
                </c:pt>
                <c:pt idx="1456">
                  <c:v>244.7938232421875</c:v>
                </c:pt>
                <c:pt idx="1457">
                  <c:v>244.9532470703125</c:v>
                </c:pt>
                <c:pt idx="1458">
                  <c:v>245.1295166015625</c:v>
                </c:pt>
                <c:pt idx="1459">
                  <c:v>245.28858947753906</c:v>
                </c:pt>
                <c:pt idx="1460">
                  <c:v>245.44822692871094</c:v>
                </c:pt>
                <c:pt idx="1461">
                  <c:v>245.62449645996094</c:v>
                </c:pt>
                <c:pt idx="1462">
                  <c:v>245.80068969726563</c:v>
                </c:pt>
                <c:pt idx="1463">
                  <c:v>245.95794677734375</c:v>
                </c:pt>
                <c:pt idx="1464">
                  <c:v>246.13473510742188</c:v>
                </c:pt>
                <c:pt idx="1465">
                  <c:v>246.29585266113281</c:v>
                </c:pt>
                <c:pt idx="1466">
                  <c:v>246.47216796875</c:v>
                </c:pt>
                <c:pt idx="1467">
                  <c:v>246.62956237792969</c:v>
                </c:pt>
                <c:pt idx="1468">
                  <c:v>246.80653381347656</c:v>
                </c:pt>
                <c:pt idx="1469">
                  <c:v>246.96343994140625</c:v>
                </c:pt>
                <c:pt idx="1470">
                  <c:v>247.14054870605469</c:v>
                </c:pt>
                <c:pt idx="1471">
                  <c:v>247.30113220214844</c:v>
                </c:pt>
                <c:pt idx="1472">
                  <c:v>247.47734069824219</c:v>
                </c:pt>
                <c:pt idx="1473">
                  <c:v>247.63546752929688</c:v>
                </c:pt>
                <c:pt idx="1474">
                  <c:v>247.81230163574219</c:v>
                </c:pt>
                <c:pt idx="1475">
                  <c:v>247.97288513183594</c:v>
                </c:pt>
                <c:pt idx="1476">
                  <c:v>248.14884948730469</c:v>
                </c:pt>
                <c:pt idx="1477">
                  <c:v>248.30718994140625</c:v>
                </c:pt>
                <c:pt idx="1478">
                  <c:v>248.48558044433594</c:v>
                </c:pt>
                <c:pt idx="1479">
                  <c:v>248.64385986328125</c:v>
                </c:pt>
                <c:pt idx="1480">
                  <c:v>248.82057189941406</c:v>
                </c:pt>
                <c:pt idx="1481">
                  <c:v>248.98028564453125</c:v>
                </c:pt>
                <c:pt idx="1482">
                  <c:v>249.15884399414063</c:v>
                </c:pt>
                <c:pt idx="1483">
                  <c:v>249.31507873535156</c:v>
                </c:pt>
                <c:pt idx="1484">
                  <c:v>249.49195861816406</c:v>
                </c:pt>
                <c:pt idx="1485">
                  <c:v>249.65348815917969</c:v>
                </c:pt>
                <c:pt idx="1486">
                  <c:v>249.82977294921875</c:v>
                </c:pt>
                <c:pt idx="1487">
                  <c:v>249.98908996582031</c:v>
                </c:pt>
                <c:pt idx="1488">
                  <c:v>250.1654052734375</c:v>
                </c:pt>
                <c:pt idx="1489">
                  <c:v>250.32461547851563</c:v>
                </c:pt>
                <c:pt idx="1490">
                  <c:v>250.50131225585938</c:v>
                </c:pt>
                <c:pt idx="1491">
                  <c:v>250.65843200683594</c:v>
                </c:pt>
                <c:pt idx="1492">
                  <c:v>250.83515930175781</c:v>
                </c:pt>
                <c:pt idx="1493">
                  <c:v>250.99581909179688</c:v>
                </c:pt>
                <c:pt idx="1494">
                  <c:v>251.16914367675781</c:v>
                </c:pt>
                <c:pt idx="1495">
                  <c:v>251.32994079589844</c:v>
                </c:pt>
                <c:pt idx="1496">
                  <c:v>251.50698852539063</c:v>
                </c:pt>
                <c:pt idx="1497">
                  <c:v>251.66738891601563</c:v>
                </c:pt>
                <c:pt idx="1498">
                  <c:v>251.841064453125</c:v>
                </c:pt>
                <c:pt idx="1499">
                  <c:v>252.00177001953125</c:v>
                </c:pt>
                <c:pt idx="1500">
                  <c:v>252.177734375</c:v>
                </c:pt>
                <c:pt idx="1501">
                  <c:v>252.35475158691406</c:v>
                </c:pt>
                <c:pt idx="1502">
                  <c:v>252.51296997070313</c:v>
                </c:pt>
                <c:pt idx="1503">
                  <c:v>252.67257690429688</c:v>
                </c:pt>
                <c:pt idx="1504">
                  <c:v>252.84950256347656</c:v>
                </c:pt>
                <c:pt idx="1505">
                  <c:v>253.02597045898438</c:v>
                </c:pt>
                <c:pt idx="1506">
                  <c:v>253.18466186523438</c:v>
                </c:pt>
                <c:pt idx="1507">
                  <c:v>253.34408569335938</c:v>
                </c:pt>
                <c:pt idx="1508">
                  <c:v>253.52073669433594</c:v>
                </c:pt>
                <c:pt idx="1509">
                  <c:v>253.68081665039063</c:v>
                </c:pt>
                <c:pt idx="1510">
                  <c:v>253.85752868652344</c:v>
                </c:pt>
                <c:pt idx="1511">
                  <c:v>254.03550720214844</c:v>
                </c:pt>
                <c:pt idx="1512">
                  <c:v>254.19456481933594</c:v>
                </c:pt>
                <c:pt idx="1513">
                  <c:v>254.35409545898438</c:v>
                </c:pt>
                <c:pt idx="1514">
                  <c:v>254.53050231933594</c:v>
                </c:pt>
                <c:pt idx="1515">
                  <c:v>254.70672607421875</c:v>
                </c:pt>
                <c:pt idx="1516">
                  <c:v>254.86404418945313</c:v>
                </c:pt>
                <c:pt idx="1517">
                  <c:v>255.0250244140625</c:v>
                </c:pt>
                <c:pt idx="1518">
                  <c:v>255.20193481445313</c:v>
                </c:pt>
                <c:pt idx="1519">
                  <c:v>255.36065673828125</c:v>
                </c:pt>
                <c:pt idx="1520">
                  <c:v>255.53569030761719</c:v>
                </c:pt>
                <c:pt idx="1521">
                  <c:v>255.69657897949219</c:v>
                </c:pt>
                <c:pt idx="1522">
                  <c:v>255.86959838867188</c:v>
                </c:pt>
                <c:pt idx="1523">
                  <c:v>256.04669189453125</c:v>
                </c:pt>
                <c:pt idx="1524">
                  <c:v>256.207275390625</c:v>
                </c:pt>
                <c:pt idx="1525">
                  <c:v>256.38348388671875</c:v>
                </c:pt>
                <c:pt idx="1526">
                  <c:v>256.5416259765625</c:v>
                </c:pt>
                <c:pt idx="1527">
                  <c:v>256.71844482421875</c:v>
                </c:pt>
                <c:pt idx="1528">
                  <c:v>256.8790283203125</c:v>
                </c:pt>
                <c:pt idx="1529">
                  <c:v>257.05499267578125</c:v>
                </c:pt>
                <c:pt idx="1530">
                  <c:v>257.21334838867188</c:v>
                </c:pt>
                <c:pt idx="1531">
                  <c:v>257.3917236328125</c:v>
                </c:pt>
                <c:pt idx="1532">
                  <c:v>257.55001831054688</c:v>
                </c:pt>
                <c:pt idx="1533">
                  <c:v>257.72674560546875</c:v>
                </c:pt>
                <c:pt idx="1534">
                  <c:v>257.88644409179688</c:v>
                </c:pt>
                <c:pt idx="1535">
                  <c:v>258.06500244140625</c:v>
                </c:pt>
                <c:pt idx="1536">
                  <c:v>258.22125244140625</c:v>
                </c:pt>
                <c:pt idx="1537">
                  <c:v>258.39813232421875</c:v>
                </c:pt>
                <c:pt idx="1538">
                  <c:v>258.55966186523438</c:v>
                </c:pt>
                <c:pt idx="1539">
                  <c:v>258.7359619140625</c:v>
                </c:pt>
                <c:pt idx="1540">
                  <c:v>258.895263671875</c:v>
                </c:pt>
                <c:pt idx="1541">
                  <c:v>259.07159423828125</c:v>
                </c:pt>
                <c:pt idx="1542">
                  <c:v>259.23080444335938</c:v>
                </c:pt>
                <c:pt idx="1543">
                  <c:v>259.40750122070313</c:v>
                </c:pt>
                <c:pt idx="1544">
                  <c:v>259.56460571289063</c:v>
                </c:pt>
                <c:pt idx="1545">
                  <c:v>259.74136352539063</c:v>
                </c:pt>
                <c:pt idx="1546">
                  <c:v>259.90200805664063</c:v>
                </c:pt>
                <c:pt idx="1547">
                  <c:v>260.07534790039063</c:v>
                </c:pt>
                <c:pt idx="1548">
                  <c:v>260.23614501953125</c:v>
                </c:pt>
                <c:pt idx="1549">
                  <c:v>260.41317749023438</c:v>
                </c:pt>
                <c:pt idx="1550">
                  <c:v>260.57357788085938</c:v>
                </c:pt>
                <c:pt idx="1551">
                  <c:v>260.74725341796875</c:v>
                </c:pt>
                <c:pt idx="1552">
                  <c:v>260.90798950195313</c:v>
                </c:pt>
                <c:pt idx="1553">
                  <c:v>261.08395385742188</c:v>
                </c:pt>
                <c:pt idx="1554">
                  <c:v>261.24197387695313</c:v>
                </c:pt>
                <c:pt idx="1555">
                  <c:v>261.419189453125</c:v>
                </c:pt>
                <c:pt idx="1556">
                  <c:v>261.57879638671875</c:v>
                </c:pt>
                <c:pt idx="1557">
                  <c:v>261.75570678710938</c:v>
                </c:pt>
                <c:pt idx="1558">
                  <c:v>261.91375732421875</c:v>
                </c:pt>
                <c:pt idx="1559">
                  <c:v>262.09088134765625</c:v>
                </c:pt>
                <c:pt idx="1560">
                  <c:v>262.25030517578125</c:v>
                </c:pt>
                <c:pt idx="1561">
                  <c:v>262.42694091796875</c:v>
                </c:pt>
                <c:pt idx="1562">
                  <c:v>262.5870361328125</c:v>
                </c:pt>
                <c:pt idx="1563">
                  <c:v>262.76376342773438</c:v>
                </c:pt>
                <c:pt idx="1564">
                  <c:v>262.92202758789063</c:v>
                </c:pt>
                <c:pt idx="1565">
                  <c:v>263.10079956054688</c:v>
                </c:pt>
                <c:pt idx="1566">
                  <c:v>263.26031494140625</c:v>
                </c:pt>
                <c:pt idx="1567">
                  <c:v>263.43673706054688</c:v>
                </c:pt>
                <c:pt idx="1568">
                  <c:v>263.59344482421875</c:v>
                </c:pt>
                <c:pt idx="1569">
                  <c:v>263.770263671875</c:v>
                </c:pt>
                <c:pt idx="1570">
                  <c:v>263.9312744140625</c:v>
                </c:pt>
                <c:pt idx="1571">
                  <c:v>264.10885620117188</c:v>
                </c:pt>
                <c:pt idx="1572">
                  <c:v>264.2767333984375</c:v>
                </c:pt>
                <c:pt idx="1573">
                  <c:v>264.44668579101563</c:v>
                </c:pt>
                <c:pt idx="1574">
                  <c:v>264.60336303710938</c:v>
                </c:pt>
                <c:pt idx="1575">
                  <c:v>264.77951049804688</c:v>
                </c:pt>
                <c:pt idx="1576">
                  <c:v>264.93887329101563</c:v>
                </c:pt>
                <c:pt idx="1577">
                  <c:v>265.10952758789063</c:v>
                </c:pt>
                <c:pt idx="1578">
                  <c:v>265.27294921875</c:v>
                </c:pt>
                <c:pt idx="1579">
                  <c:v>265.44723510742188</c:v>
                </c:pt>
                <c:pt idx="1580">
                  <c:v>265.61251831054688</c:v>
                </c:pt>
                <c:pt idx="1581">
                  <c:v>265.78643798828125</c:v>
                </c:pt>
                <c:pt idx="1582">
                  <c:v>265.9522705078125</c:v>
                </c:pt>
                <c:pt idx="1583">
                  <c:v>266.1162109375</c:v>
                </c:pt>
                <c:pt idx="1584">
                  <c:v>266.2918701171875</c:v>
                </c:pt>
                <c:pt idx="1585">
                  <c:v>266.44891357421875</c:v>
                </c:pt>
                <c:pt idx="1586">
                  <c:v>266.62203979492188</c:v>
                </c:pt>
                <c:pt idx="1587">
                  <c:v>266.79812622070313</c:v>
                </c:pt>
                <c:pt idx="1588">
                  <c:v>266.95535278320313</c:v>
                </c:pt>
                <c:pt idx="1589">
                  <c:v>267.12985229492188</c:v>
                </c:pt>
                <c:pt idx="1590">
                  <c:v>267.28924560546875</c:v>
                </c:pt>
                <c:pt idx="1591">
                  <c:v>267.46151733398438</c:v>
                </c:pt>
                <c:pt idx="1592">
                  <c:v>267.64016723632813</c:v>
                </c:pt>
                <c:pt idx="1593">
                  <c:v>267.79742431640625</c:v>
                </c:pt>
                <c:pt idx="1594">
                  <c:v>267.97280883789063</c:v>
                </c:pt>
                <c:pt idx="1595">
                  <c:v>268.13470458984375</c:v>
                </c:pt>
                <c:pt idx="1596">
                  <c:v>268.31097412109375</c:v>
                </c:pt>
                <c:pt idx="1597">
                  <c:v>268.46841430664063</c:v>
                </c:pt>
                <c:pt idx="1598">
                  <c:v>268.64547729492188</c:v>
                </c:pt>
                <c:pt idx="1599">
                  <c:v>268.80413818359375</c:v>
                </c:pt>
                <c:pt idx="1600">
                  <c:v>268.9788818359375</c:v>
                </c:pt>
                <c:pt idx="1601">
                  <c:v>269.13983154296875</c:v>
                </c:pt>
                <c:pt idx="1602">
                  <c:v>269.31637573242188</c:v>
                </c:pt>
                <c:pt idx="1603">
                  <c:v>269.47348022460938</c:v>
                </c:pt>
                <c:pt idx="1604">
                  <c:v>269.6502685546875</c:v>
                </c:pt>
                <c:pt idx="1605">
                  <c:v>269.81094360351563</c:v>
                </c:pt>
                <c:pt idx="1606">
                  <c:v>269.98403930664063</c:v>
                </c:pt>
                <c:pt idx="1607">
                  <c:v>270.14498901367188</c:v>
                </c:pt>
                <c:pt idx="1608">
                  <c:v>270.32211303710938</c:v>
                </c:pt>
                <c:pt idx="1609">
                  <c:v>270.48257446289063</c:v>
                </c:pt>
                <c:pt idx="1610">
                  <c:v>270.65625</c:v>
                </c:pt>
                <c:pt idx="1611">
                  <c:v>270.81686401367188</c:v>
                </c:pt>
                <c:pt idx="1612">
                  <c:v>270.99285888671875</c:v>
                </c:pt>
                <c:pt idx="1613">
                  <c:v>271.1697998046875</c:v>
                </c:pt>
                <c:pt idx="1614">
                  <c:v>271.32797241210938</c:v>
                </c:pt>
                <c:pt idx="1615">
                  <c:v>271.5062255859375</c:v>
                </c:pt>
                <c:pt idx="1616">
                  <c:v>271.66461181640625</c:v>
                </c:pt>
                <c:pt idx="1617">
                  <c:v>271.84103393554688</c:v>
                </c:pt>
                <c:pt idx="1618">
                  <c:v>271.99978637695313</c:v>
                </c:pt>
                <c:pt idx="1619">
                  <c:v>272.179443359375</c:v>
                </c:pt>
                <c:pt idx="1620">
                  <c:v>272.33587646484375</c:v>
                </c:pt>
                <c:pt idx="1621">
                  <c:v>272.5150146484375</c:v>
                </c:pt>
                <c:pt idx="1622">
                  <c:v>272.672607421875</c:v>
                </c:pt>
                <c:pt idx="1623">
                  <c:v>272.8505859375</c:v>
                </c:pt>
                <c:pt idx="1624">
                  <c:v>273.0096435546875</c:v>
                </c:pt>
                <c:pt idx="1625">
                  <c:v>273.16921997070313</c:v>
                </c:pt>
                <c:pt idx="1626">
                  <c:v>273.34561157226563</c:v>
                </c:pt>
                <c:pt idx="1627">
                  <c:v>273.52178955078125</c:v>
                </c:pt>
                <c:pt idx="1628">
                  <c:v>273.67913818359375</c:v>
                </c:pt>
                <c:pt idx="1629">
                  <c:v>273.840087890625</c:v>
                </c:pt>
                <c:pt idx="1630">
                  <c:v>274.0169677734375</c:v>
                </c:pt>
                <c:pt idx="1631">
                  <c:v>274.19332885742188</c:v>
                </c:pt>
                <c:pt idx="1632">
                  <c:v>274.3507080078125</c:v>
                </c:pt>
                <c:pt idx="1633">
                  <c:v>274.52774047851563</c:v>
                </c:pt>
                <c:pt idx="1634">
                  <c:v>274.68463134765625</c:v>
                </c:pt>
                <c:pt idx="1635">
                  <c:v>274.86175537109375</c:v>
                </c:pt>
                <c:pt idx="1636">
                  <c:v>275.02236938476563</c:v>
                </c:pt>
                <c:pt idx="1637">
                  <c:v>275.19857788085938</c:v>
                </c:pt>
                <c:pt idx="1638">
                  <c:v>275.356689453125</c:v>
                </c:pt>
                <c:pt idx="1639">
                  <c:v>275.53353881835938</c:v>
                </c:pt>
                <c:pt idx="1640">
                  <c:v>275.69406127929688</c:v>
                </c:pt>
                <c:pt idx="1641">
                  <c:v>275.87005615234375</c:v>
                </c:pt>
                <c:pt idx="1642">
                  <c:v>276.02838134765625</c:v>
                </c:pt>
                <c:pt idx="1643">
                  <c:v>276.206787109375</c:v>
                </c:pt>
                <c:pt idx="1644">
                  <c:v>276.36508178710938</c:v>
                </c:pt>
                <c:pt idx="1645">
                  <c:v>276.54180908203125</c:v>
                </c:pt>
                <c:pt idx="1646">
                  <c:v>276.70150756835938</c:v>
                </c:pt>
                <c:pt idx="1647">
                  <c:v>276.88003540039063</c:v>
                </c:pt>
                <c:pt idx="1648">
                  <c:v>277.03631591796875</c:v>
                </c:pt>
                <c:pt idx="1649">
                  <c:v>277.21316528320313</c:v>
                </c:pt>
                <c:pt idx="1650">
                  <c:v>277.37472534179688</c:v>
                </c:pt>
                <c:pt idx="1651">
                  <c:v>277.55099487304688</c:v>
                </c:pt>
                <c:pt idx="1652">
                  <c:v>277.7103271484375</c:v>
                </c:pt>
                <c:pt idx="1653">
                  <c:v>277.88662719726563</c:v>
                </c:pt>
                <c:pt idx="1654">
                  <c:v>278.04583740234375</c:v>
                </c:pt>
                <c:pt idx="1655">
                  <c:v>278.2225341796875</c:v>
                </c:pt>
                <c:pt idx="1656">
                  <c:v>278.37966918945313</c:v>
                </c:pt>
                <c:pt idx="1657">
                  <c:v>278.556396484375</c:v>
                </c:pt>
                <c:pt idx="1658">
                  <c:v>278.717041015625</c:v>
                </c:pt>
                <c:pt idx="1659">
                  <c:v>278.89035034179688</c:v>
                </c:pt>
                <c:pt idx="1660">
                  <c:v>279.05117797851563</c:v>
                </c:pt>
                <c:pt idx="1661">
                  <c:v>279.22821044921875</c:v>
                </c:pt>
                <c:pt idx="1662">
                  <c:v>279.38864135742188</c:v>
                </c:pt>
                <c:pt idx="1663">
                  <c:v>279.56231689453125</c:v>
                </c:pt>
                <c:pt idx="1664">
                  <c:v>279.7230224609375</c:v>
                </c:pt>
                <c:pt idx="1665">
                  <c:v>279.89898681640625</c:v>
                </c:pt>
                <c:pt idx="1666">
                  <c:v>280.05703735351563</c:v>
                </c:pt>
                <c:pt idx="1667">
                  <c:v>280.23419189453125</c:v>
                </c:pt>
                <c:pt idx="1668">
                  <c:v>280.393798828125</c:v>
                </c:pt>
                <c:pt idx="1669">
                  <c:v>280.57073974609375</c:v>
                </c:pt>
                <c:pt idx="1670">
                  <c:v>280.72879028320313</c:v>
                </c:pt>
                <c:pt idx="1671">
                  <c:v>280.90591430664063</c:v>
                </c:pt>
                <c:pt idx="1672">
                  <c:v>281.06533813476563</c:v>
                </c:pt>
                <c:pt idx="1673">
                  <c:v>281.24197387695313</c:v>
                </c:pt>
                <c:pt idx="1674">
                  <c:v>281.40206909179688</c:v>
                </c:pt>
                <c:pt idx="1675">
                  <c:v>281.57876586914063</c:v>
                </c:pt>
                <c:pt idx="1676">
                  <c:v>281.737060546875</c:v>
                </c:pt>
                <c:pt idx="1677">
                  <c:v>281.91580200195313</c:v>
                </c:pt>
                <c:pt idx="1678">
                  <c:v>282.07534790039063</c:v>
                </c:pt>
                <c:pt idx="1679">
                  <c:v>282.25177001953125</c:v>
                </c:pt>
                <c:pt idx="1680">
                  <c:v>282.408447265625</c:v>
                </c:pt>
                <c:pt idx="1681">
                  <c:v>282.58529663085938</c:v>
                </c:pt>
                <c:pt idx="1682">
                  <c:v>282.74627685546875</c:v>
                </c:pt>
                <c:pt idx="1683">
                  <c:v>282.92318725585938</c:v>
                </c:pt>
                <c:pt idx="1684">
                  <c:v>283.0819091796875</c:v>
                </c:pt>
                <c:pt idx="1685">
                  <c:v>283.25692749023438</c:v>
                </c:pt>
                <c:pt idx="1686">
                  <c:v>283.41781616210938</c:v>
                </c:pt>
                <c:pt idx="1687">
                  <c:v>283.59085083007813</c:v>
                </c:pt>
                <c:pt idx="1688">
                  <c:v>283.7679443359375</c:v>
                </c:pt>
                <c:pt idx="1689">
                  <c:v>283.92852783203125</c:v>
                </c:pt>
                <c:pt idx="1690">
                  <c:v>284.104736328125</c:v>
                </c:pt>
                <c:pt idx="1691">
                  <c:v>284.26287841796875</c:v>
                </c:pt>
                <c:pt idx="1692">
                  <c:v>284.43972778320313</c:v>
                </c:pt>
                <c:pt idx="1693">
                  <c:v>284.60028076171875</c:v>
                </c:pt>
                <c:pt idx="1694">
                  <c:v>284.77627563476563</c:v>
                </c:pt>
                <c:pt idx="1695">
                  <c:v>284.93460083007813</c:v>
                </c:pt>
                <c:pt idx="1696">
                  <c:v>285.11300659179688</c:v>
                </c:pt>
                <c:pt idx="1697">
                  <c:v>285.27130126953125</c:v>
                </c:pt>
                <c:pt idx="1698">
                  <c:v>285.447998046875</c:v>
                </c:pt>
                <c:pt idx="1699">
                  <c:v>285.60772705078125</c:v>
                </c:pt>
                <c:pt idx="1700">
                  <c:v>285.78628540039063</c:v>
                </c:pt>
                <c:pt idx="1701">
                  <c:v>285.9425048828125</c:v>
                </c:pt>
                <c:pt idx="1702">
                  <c:v>286.119384765625</c:v>
                </c:pt>
                <c:pt idx="1703">
                  <c:v>286.28094482421875</c:v>
                </c:pt>
                <c:pt idx="1704">
                  <c:v>286.45721435546875</c:v>
                </c:pt>
                <c:pt idx="1705">
                  <c:v>286.61654663085938</c:v>
                </c:pt>
                <c:pt idx="1706">
                  <c:v>286.7928466796875</c:v>
                </c:pt>
                <c:pt idx="1707">
                  <c:v>286.95205688476563</c:v>
                </c:pt>
                <c:pt idx="1708">
                  <c:v>287.12875366210938</c:v>
                </c:pt>
                <c:pt idx="1709">
                  <c:v>287.285888671875</c:v>
                </c:pt>
                <c:pt idx="1710">
                  <c:v>287.46261596679688</c:v>
                </c:pt>
                <c:pt idx="1711">
                  <c:v>287.623291015625</c:v>
                </c:pt>
                <c:pt idx="1712">
                  <c:v>287.79660034179688</c:v>
                </c:pt>
                <c:pt idx="1713">
                  <c:v>287.9573974609375</c:v>
                </c:pt>
                <c:pt idx="1714">
                  <c:v>288.1260986328125</c:v>
                </c:pt>
                <c:pt idx="1715">
                  <c:v>288.29373168945313</c:v>
                </c:pt>
                <c:pt idx="1716">
                  <c:v>288.4637451171875</c:v>
                </c:pt>
                <c:pt idx="1717">
                  <c:v>288.63870239257813</c:v>
                </c:pt>
                <c:pt idx="1718">
                  <c:v>288.79776000976563</c:v>
                </c:pt>
                <c:pt idx="1719">
                  <c:v>288.97476196289063</c:v>
                </c:pt>
                <c:pt idx="1720">
                  <c:v>289.1298828125</c:v>
                </c:pt>
                <c:pt idx="1721">
                  <c:v>289.30126953125</c:v>
                </c:pt>
                <c:pt idx="1722">
                  <c:v>289.46588134765625</c:v>
                </c:pt>
                <c:pt idx="1723">
                  <c:v>289.63885498046875</c:v>
                </c:pt>
                <c:pt idx="1724">
                  <c:v>289.8026123046875</c:v>
                </c:pt>
                <c:pt idx="1725">
                  <c:v>289.97842407226563</c:v>
                </c:pt>
                <c:pt idx="1726">
                  <c:v>290.14678955078125</c:v>
                </c:pt>
                <c:pt idx="1727">
                  <c:v>290.32022094726563</c:v>
                </c:pt>
                <c:pt idx="1728">
                  <c:v>290.47854614257813</c:v>
                </c:pt>
                <c:pt idx="1729">
                  <c:v>290.654541015625</c:v>
                </c:pt>
                <c:pt idx="1730">
                  <c:v>290.8101806640625</c:v>
                </c:pt>
                <c:pt idx="1731">
                  <c:v>290.984619140625</c:v>
                </c:pt>
                <c:pt idx="1732">
                  <c:v>291.14590454101563</c:v>
                </c:pt>
                <c:pt idx="1733">
                  <c:v>291.31735229492188</c:v>
                </c:pt>
                <c:pt idx="1734">
                  <c:v>291.497314453125</c:v>
                </c:pt>
                <c:pt idx="1735">
                  <c:v>291.65292358398438</c:v>
                </c:pt>
                <c:pt idx="1736">
                  <c:v>291.828125</c:v>
                </c:pt>
                <c:pt idx="1737">
                  <c:v>291.98880004882813</c:v>
                </c:pt>
                <c:pt idx="1738">
                  <c:v>292.16131591796875</c:v>
                </c:pt>
                <c:pt idx="1739">
                  <c:v>292.32235717773438</c:v>
                </c:pt>
                <c:pt idx="1740">
                  <c:v>292.4984130859375</c:v>
                </c:pt>
                <c:pt idx="1741">
                  <c:v>292.65753173828125</c:v>
                </c:pt>
                <c:pt idx="1742">
                  <c:v>292.83401489257813</c:v>
                </c:pt>
                <c:pt idx="1743">
                  <c:v>293.01010131835938</c:v>
                </c:pt>
                <c:pt idx="1744">
                  <c:v>293.16799926757813</c:v>
                </c:pt>
                <c:pt idx="1745">
                  <c:v>293.32864379882813</c:v>
                </c:pt>
                <c:pt idx="1746">
                  <c:v>293.50466918945313</c:v>
                </c:pt>
                <c:pt idx="1747">
                  <c:v>293.68167114257813</c:v>
                </c:pt>
                <c:pt idx="1748">
                  <c:v>293.83978271484375</c:v>
                </c:pt>
                <c:pt idx="1749">
                  <c:v>294.01809692382813</c:v>
                </c:pt>
                <c:pt idx="1750">
                  <c:v>294.17642211914063</c:v>
                </c:pt>
                <c:pt idx="1751">
                  <c:v>294.3529052734375</c:v>
                </c:pt>
                <c:pt idx="1752">
                  <c:v>294.51165771484375</c:v>
                </c:pt>
                <c:pt idx="1753">
                  <c:v>294.69134521484375</c:v>
                </c:pt>
                <c:pt idx="1754">
                  <c:v>294.84774780273438</c:v>
                </c:pt>
                <c:pt idx="1755">
                  <c:v>295.02688598632813</c:v>
                </c:pt>
                <c:pt idx="1756">
                  <c:v>295.18447875976563</c:v>
                </c:pt>
                <c:pt idx="1757">
                  <c:v>295.36245727539063</c:v>
                </c:pt>
                <c:pt idx="1758">
                  <c:v>295.52151489257813</c:v>
                </c:pt>
                <c:pt idx="1759">
                  <c:v>295.68109130859375</c:v>
                </c:pt>
                <c:pt idx="1760">
                  <c:v>295.85751342773438</c:v>
                </c:pt>
                <c:pt idx="1761">
                  <c:v>296.03366088867188</c:v>
                </c:pt>
                <c:pt idx="1762">
                  <c:v>296.19100952148438</c:v>
                </c:pt>
                <c:pt idx="1763">
                  <c:v>296.3677978515625</c:v>
                </c:pt>
                <c:pt idx="1764">
                  <c:v>296.52883911132813</c:v>
                </c:pt>
                <c:pt idx="1765">
                  <c:v>296.7052001953125</c:v>
                </c:pt>
                <c:pt idx="1766">
                  <c:v>296.86257934570313</c:v>
                </c:pt>
                <c:pt idx="1767">
                  <c:v>297.03961181640625</c:v>
                </c:pt>
                <c:pt idx="1768">
                  <c:v>297.19650268554688</c:v>
                </c:pt>
                <c:pt idx="1769">
                  <c:v>297.37362670898438</c:v>
                </c:pt>
                <c:pt idx="1770">
                  <c:v>297.53421020507813</c:v>
                </c:pt>
                <c:pt idx="1771">
                  <c:v>297.71044921875</c:v>
                </c:pt>
                <c:pt idx="1772">
                  <c:v>297.86856079101563</c:v>
                </c:pt>
                <c:pt idx="1773">
                  <c:v>298.04537963867188</c:v>
                </c:pt>
                <c:pt idx="1774">
                  <c:v>298.2059326171875</c:v>
                </c:pt>
                <c:pt idx="1775">
                  <c:v>298.38189697265625</c:v>
                </c:pt>
                <c:pt idx="1776">
                  <c:v>298.54025268554688</c:v>
                </c:pt>
                <c:pt idx="1777">
                  <c:v>298.71865844726563</c:v>
                </c:pt>
                <c:pt idx="1778">
                  <c:v>298.876953125</c:v>
                </c:pt>
                <c:pt idx="1779">
                  <c:v>299.05368041992188</c:v>
                </c:pt>
                <c:pt idx="1780">
                  <c:v>299.21337890625</c:v>
                </c:pt>
                <c:pt idx="1781">
                  <c:v>299.39190673828125</c:v>
                </c:pt>
                <c:pt idx="1782">
                  <c:v>299.54815673828125</c:v>
                </c:pt>
                <c:pt idx="1783">
                  <c:v>299.72503662109375</c:v>
                </c:pt>
                <c:pt idx="1784">
                  <c:v>299.8865966796875</c:v>
                </c:pt>
                <c:pt idx="1785">
                  <c:v>300.0628662109375</c:v>
                </c:pt>
                <c:pt idx="1786">
                  <c:v>300.22219848632813</c:v>
                </c:pt>
                <c:pt idx="1787">
                  <c:v>300.39849853515625</c:v>
                </c:pt>
                <c:pt idx="1788">
                  <c:v>300.55770874023438</c:v>
                </c:pt>
                <c:pt idx="1789">
                  <c:v>300.734375</c:v>
                </c:pt>
                <c:pt idx="1790">
                  <c:v>300.89151000976563</c:v>
                </c:pt>
                <c:pt idx="1791">
                  <c:v>301.06826782226563</c:v>
                </c:pt>
                <c:pt idx="1792">
                  <c:v>301.22891235351563</c:v>
                </c:pt>
                <c:pt idx="1793">
                  <c:v>301.4022216796875</c:v>
                </c:pt>
                <c:pt idx="1794">
                  <c:v>301.56301879882813</c:v>
                </c:pt>
                <c:pt idx="1795">
                  <c:v>301.74008178710938</c:v>
                </c:pt>
                <c:pt idx="1796">
                  <c:v>301.9005126953125</c:v>
                </c:pt>
                <c:pt idx="1797">
                  <c:v>302.07418823242188</c:v>
                </c:pt>
                <c:pt idx="1798">
                  <c:v>302.23486328125</c:v>
                </c:pt>
                <c:pt idx="1799">
                  <c:v>302.41082763671875</c:v>
                </c:pt>
                <c:pt idx="1800">
                  <c:v>302.56887817382813</c:v>
                </c:pt>
                <c:pt idx="1801">
                  <c:v>302.74606323242188</c:v>
                </c:pt>
                <c:pt idx="1802">
                  <c:v>302.90567016601563</c:v>
                </c:pt>
                <c:pt idx="1803">
                  <c:v>303.08261108398438</c:v>
                </c:pt>
                <c:pt idx="1804">
                  <c:v>303.24063110351563</c:v>
                </c:pt>
                <c:pt idx="1805">
                  <c:v>303.41775512695313</c:v>
                </c:pt>
                <c:pt idx="1806">
                  <c:v>303.57717895507813</c:v>
                </c:pt>
                <c:pt idx="1807">
                  <c:v>303.75384521484375</c:v>
                </c:pt>
                <c:pt idx="1808">
                  <c:v>303.91390991210938</c:v>
                </c:pt>
                <c:pt idx="1809">
                  <c:v>304.09063720703125</c:v>
                </c:pt>
                <c:pt idx="1810">
                  <c:v>304.2489013671875</c:v>
                </c:pt>
                <c:pt idx="1811">
                  <c:v>304.42767333984375</c:v>
                </c:pt>
                <c:pt idx="1812">
                  <c:v>304.58718872070313</c:v>
                </c:pt>
                <c:pt idx="1813">
                  <c:v>304.76361083984375</c:v>
                </c:pt>
                <c:pt idx="1814">
                  <c:v>304.92031860351563</c:v>
                </c:pt>
                <c:pt idx="1815">
                  <c:v>305.09713745117188</c:v>
                </c:pt>
                <c:pt idx="1816">
                  <c:v>305.25811767578125</c:v>
                </c:pt>
                <c:pt idx="1817">
                  <c:v>305.43502807617188</c:v>
                </c:pt>
                <c:pt idx="1818">
                  <c:v>305.59375</c:v>
                </c:pt>
                <c:pt idx="1819">
                  <c:v>305.768798828125</c:v>
                </c:pt>
                <c:pt idx="1820">
                  <c:v>305.9296875</c:v>
                </c:pt>
                <c:pt idx="1821">
                  <c:v>306.10269165039063</c:v>
                </c:pt>
                <c:pt idx="1822">
                  <c:v>306.27978515625</c:v>
                </c:pt>
                <c:pt idx="1823">
                  <c:v>306.44036865234375</c:v>
                </c:pt>
                <c:pt idx="1824">
                  <c:v>306.61660766601563</c:v>
                </c:pt>
                <c:pt idx="1825">
                  <c:v>306.77474975585938</c:v>
                </c:pt>
                <c:pt idx="1826">
                  <c:v>306.95156860351563</c:v>
                </c:pt>
                <c:pt idx="1827">
                  <c:v>307.11215209960938</c:v>
                </c:pt>
                <c:pt idx="1828">
                  <c:v>307.28811645507813</c:v>
                </c:pt>
                <c:pt idx="1829">
                  <c:v>307.44644165039063</c:v>
                </c:pt>
                <c:pt idx="1830">
                  <c:v>307.62484741210938</c:v>
                </c:pt>
                <c:pt idx="1831">
                  <c:v>307.78314208984375</c:v>
                </c:pt>
                <c:pt idx="1832">
                  <c:v>307.9598388671875</c:v>
                </c:pt>
                <c:pt idx="1833">
                  <c:v>308.11956787109375</c:v>
                </c:pt>
                <c:pt idx="1834">
                  <c:v>308.29812622070313</c:v>
                </c:pt>
                <c:pt idx="1835">
                  <c:v>308.454345703125</c:v>
                </c:pt>
                <c:pt idx="1836">
                  <c:v>308.63125610351563</c:v>
                </c:pt>
                <c:pt idx="1837">
                  <c:v>308.79278564453125</c:v>
                </c:pt>
                <c:pt idx="1838">
                  <c:v>308.96905517578125</c:v>
                </c:pt>
                <c:pt idx="1839">
                  <c:v>309.12838745117188</c:v>
                </c:pt>
                <c:pt idx="1840">
                  <c:v>309.3046875</c:v>
                </c:pt>
                <c:pt idx="1841">
                  <c:v>309.46389770507813</c:v>
                </c:pt>
                <c:pt idx="1842">
                  <c:v>309.64059448242188</c:v>
                </c:pt>
                <c:pt idx="1843">
                  <c:v>309.7977294921875</c:v>
                </c:pt>
                <c:pt idx="1844">
                  <c:v>309.97445678710938</c:v>
                </c:pt>
                <c:pt idx="1845">
                  <c:v>310.1351318359375</c:v>
                </c:pt>
                <c:pt idx="1846">
                  <c:v>310.30844116210938</c:v>
                </c:pt>
                <c:pt idx="1847">
                  <c:v>310.46923828125</c:v>
                </c:pt>
                <c:pt idx="1848">
                  <c:v>310.64630126953125</c:v>
                </c:pt>
                <c:pt idx="1849">
                  <c:v>310.80670166015625</c:v>
                </c:pt>
                <c:pt idx="1850">
                  <c:v>310.98037719726563</c:v>
                </c:pt>
                <c:pt idx="1851">
                  <c:v>311.14108276367188</c:v>
                </c:pt>
                <c:pt idx="1852">
                  <c:v>311.31704711914063</c:v>
                </c:pt>
                <c:pt idx="1853">
                  <c:v>311.47509765625</c:v>
                </c:pt>
                <c:pt idx="1854">
                  <c:v>311.65228271484375</c:v>
                </c:pt>
                <c:pt idx="1855">
                  <c:v>311.8118896484375</c:v>
                </c:pt>
                <c:pt idx="1856">
                  <c:v>311.98883056640625</c:v>
                </c:pt>
                <c:pt idx="1857">
                  <c:v>312.15960693359375</c:v>
                </c:pt>
                <c:pt idx="1858">
                  <c:v>312.32763671875</c:v>
                </c:pt>
                <c:pt idx="1859">
                  <c:v>312.48104858398438</c:v>
                </c:pt>
                <c:pt idx="1860">
                  <c:v>312.65631103515625</c:v>
                </c:pt>
                <c:pt idx="1861">
                  <c:v>312.83319091796875</c:v>
                </c:pt>
                <c:pt idx="1862">
                  <c:v>312.99398803710938</c:v>
                </c:pt>
                <c:pt idx="1863">
                  <c:v>313.15579223632813</c:v>
                </c:pt>
                <c:pt idx="1864">
                  <c:v>313.322509765625</c:v>
                </c:pt>
                <c:pt idx="1865">
                  <c:v>313.48898315429688</c:v>
                </c:pt>
                <c:pt idx="1866">
                  <c:v>313.66204833984375</c:v>
                </c:pt>
                <c:pt idx="1867">
                  <c:v>313.84033203125</c:v>
                </c:pt>
                <c:pt idx="1868">
                  <c:v>314.00241088867188</c:v>
                </c:pt>
                <c:pt idx="1869">
                  <c:v>314.16763305664063</c:v>
                </c:pt>
                <c:pt idx="1870">
                  <c:v>314.34323120117188</c:v>
                </c:pt>
                <c:pt idx="1871">
                  <c:v>314.4989013671875</c:v>
                </c:pt>
                <c:pt idx="1872">
                  <c:v>314.67709350585938</c:v>
                </c:pt>
                <c:pt idx="1873">
                  <c:v>314.834228515625</c:v>
                </c:pt>
                <c:pt idx="1874">
                  <c:v>315.0069580078125</c:v>
                </c:pt>
                <c:pt idx="1875">
                  <c:v>315.18655395507813</c:v>
                </c:pt>
                <c:pt idx="1876">
                  <c:v>315.34158325195313</c:v>
                </c:pt>
                <c:pt idx="1877">
                  <c:v>315.5169677734375</c:v>
                </c:pt>
                <c:pt idx="1878">
                  <c:v>315.6768798828125</c:v>
                </c:pt>
                <c:pt idx="1879">
                  <c:v>315.850341796875</c:v>
                </c:pt>
                <c:pt idx="1880">
                  <c:v>316.00958251953125</c:v>
                </c:pt>
                <c:pt idx="1881">
                  <c:v>316.18661499023438</c:v>
                </c:pt>
                <c:pt idx="1882">
                  <c:v>316.34564208984375</c:v>
                </c:pt>
                <c:pt idx="1883">
                  <c:v>316.52130126953125</c:v>
                </c:pt>
                <c:pt idx="1884">
                  <c:v>316.6822509765625</c:v>
                </c:pt>
                <c:pt idx="1885">
                  <c:v>316.85870361328125</c:v>
                </c:pt>
                <c:pt idx="1886">
                  <c:v>317.031494140625</c:v>
                </c:pt>
                <c:pt idx="1887">
                  <c:v>317.192626953125</c:v>
                </c:pt>
                <c:pt idx="1888">
                  <c:v>317.35336303710938</c:v>
                </c:pt>
                <c:pt idx="1889">
                  <c:v>317.52627563476563</c:v>
                </c:pt>
                <c:pt idx="1890">
                  <c:v>317.70361328125</c:v>
                </c:pt>
                <c:pt idx="1891">
                  <c:v>317.8641357421875</c:v>
                </c:pt>
                <c:pt idx="1892">
                  <c:v>318.04025268554688</c:v>
                </c:pt>
                <c:pt idx="1893">
                  <c:v>318.19830322265625</c:v>
                </c:pt>
                <c:pt idx="1894">
                  <c:v>318.37521362304688</c:v>
                </c:pt>
                <c:pt idx="1895">
                  <c:v>318.53570556640625</c:v>
                </c:pt>
                <c:pt idx="1896">
                  <c:v>318.71170043945313</c:v>
                </c:pt>
                <c:pt idx="1897">
                  <c:v>318.87002563476563</c:v>
                </c:pt>
                <c:pt idx="1898">
                  <c:v>319.04843139648438</c:v>
                </c:pt>
                <c:pt idx="1899">
                  <c:v>319.20672607421875</c:v>
                </c:pt>
                <c:pt idx="1900">
                  <c:v>319.3834228515625</c:v>
                </c:pt>
                <c:pt idx="1901">
                  <c:v>319.54312133789063</c:v>
                </c:pt>
                <c:pt idx="1902">
                  <c:v>319.72164916992188</c:v>
                </c:pt>
                <c:pt idx="1903">
                  <c:v>319.87789916992188</c:v>
                </c:pt>
                <c:pt idx="1904">
                  <c:v>320.05477905273438</c:v>
                </c:pt>
                <c:pt idx="1905">
                  <c:v>320.21630859375</c:v>
                </c:pt>
                <c:pt idx="1906">
                  <c:v>320.39260864257813</c:v>
                </c:pt>
                <c:pt idx="1907">
                  <c:v>320.55191040039063</c:v>
                </c:pt>
                <c:pt idx="1908">
                  <c:v>320.72821044921875</c:v>
                </c:pt>
                <c:pt idx="1909">
                  <c:v>320.88742065429688</c:v>
                </c:pt>
                <c:pt idx="1910">
                  <c:v>321.06411743164063</c:v>
                </c:pt>
                <c:pt idx="1911">
                  <c:v>321.22125244140625</c:v>
                </c:pt>
                <c:pt idx="1912">
                  <c:v>321.39797973632813</c:v>
                </c:pt>
                <c:pt idx="1913">
                  <c:v>321.55862426757813</c:v>
                </c:pt>
                <c:pt idx="1914">
                  <c:v>321.73193359375</c:v>
                </c:pt>
                <c:pt idx="1915">
                  <c:v>321.89276123046875</c:v>
                </c:pt>
                <c:pt idx="1916">
                  <c:v>322.06979370117188</c:v>
                </c:pt>
                <c:pt idx="1917">
                  <c:v>322.230224609375</c:v>
                </c:pt>
                <c:pt idx="1918">
                  <c:v>322.40390014648438</c:v>
                </c:pt>
                <c:pt idx="1919">
                  <c:v>322.5645751953125</c:v>
                </c:pt>
                <c:pt idx="1920">
                  <c:v>322.74053955078125</c:v>
                </c:pt>
                <c:pt idx="1921">
                  <c:v>322.89859008789063</c:v>
                </c:pt>
                <c:pt idx="1922">
                  <c:v>323.07577514648438</c:v>
                </c:pt>
                <c:pt idx="1923">
                  <c:v>323.23538208007813</c:v>
                </c:pt>
                <c:pt idx="1924">
                  <c:v>323.41232299804688</c:v>
                </c:pt>
                <c:pt idx="1925">
                  <c:v>323.57034301757813</c:v>
                </c:pt>
                <c:pt idx="1926">
                  <c:v>323.74746704101563</c:v>
                </c:pt>
                <c:pt idx="1927">
                  <c:v>323.90689086914063</c:v>
                </c:pt>
                <c:pt idx="1928">
                  <c:v>324.08352661132813</c:v>
                </c:pt>
                <c:pt idx="1929">
                  <c:v>324.24362182617188</c:v>
                </c:pt>
                <c:pt idx="1930">
                  <c:v>324.42034912109375</c:v>
                </c:pt>
                <c:pt idx="1931">
                  <c:v>324.57861328125</c:v>
                </c:pt>
                <c:pt idx="1932">
                  <c:v>324.75735473632813</c:v>
                </c:pt>
                <c:pt idx="1933">
                  <c:v>324.91690063476563</c:v>
                </c:pt>
                <c:pt idx="1934">
                  <c:v>325.09332275390625</c:v>
                </c:pt>
                <c:pt idx="1935">
                  <c:v>325.25003051757813</c:v>
                </c:pt>
                <c:pt idx="1936">
                  <c:v>325.42684936523438</c:v>
                </c:pt>
                <c:pt idx="1937">
                  <c:v>325.58782958984375</c:v>
                </c:pt>
                <c:pt idx="1938">
                  <c:v>325.76473999023438</c:v>
                </c:pt>
                <c:pt idx="1939">
                  <c:v>325.9234619140625</c:v>
                </c:pt>
                <c:pt idx="1940">
                  <c:v>326.09848022460938</c:v>
                </c:pt>
                <c:pt idx="1941">
                  <c:v>326.25936889648438</c:v>
                </c:pt>
                <c:pt idx="1942">
                  <c:v>326.43240356445313</c:v>
                </c:pt>
                <c:pt idx="1943">
                  <c:v>326.59323120117188</c:v>
                </c:pt>
                <c:pt idx="1944">
                  <c:v>326.77008056640625</c:v>
                </c:pt>
                <c:pt idx="1945">
                  <c:v>326.9462890625</c:v>
                </c:pt>
                <c:pt idx="1946">
                  <c:v>327.10443115234375</c:v>
                </c:pt>
                <c:pt idx="1947">
                  <c:v>327.26504516601563</c:v>
                </c:pt>
                <c:pt idx="1948">
                  <c:v>327.44183349609375</c:v>
                </c:pt>
                <c:pt idx="1949">
                  <c:v>327.6177978515625</c:v>
                </c:pt>
                <c:pt idx="1950">
                  <c:v>327.77615356445313</c:v>
                </c:pt>
                <c:pt idx="1951">
                  <c:v>327.95452880859375</c:v>
                </c:pt>
                <c:pt idx="1952">
                  <c:v>328.11282348632813</c:v>
                </c:pt>
                <c:pt idx="1953">
                  <c:v>328.28955078125</c:v>
                </c:pt>
                <c:pt idx="1954">
                  <c:v>328.44924926757813</c:v>
                </c:pt>
                <c:pt idx="1955">
                  <c:v>328.6278076171875</c:v>
                </c:pt>
                <c:pt idx="1956">
                  <c:v>328.7840576171875</c:v>
                </c:pt>
                <c:pt idx="1957">
                  <c:v>328.9609375</c:v>
                </c:pt>
                <c:pt idx="1958">
                  <c:v>329.12246704101563</c:v>
                </c:pt>
                <c:pt idx="1959">
                  <c:v>329.29873657226563</c:v>
                </c:pt>
                <c:pt idx="1960">
                  <c:v>329.45806884765625</c:v>
                </c:pt>
                <c:pt idx="1961">
                  <c:v>329.63436889648438</c:v>
                </c:pt>
                <c:pt idx="1962">
                  <c:v>329.7935791015625</c:v>
                </c:pt>
                <c:pt idx="1963">
                  <c:v>329.95263671875</c:v>
                </c:pt>
                <c:pt idx="1964">
                  <c:v>330.12741088867188</c:v>
                </c:pt>
                <c:pt idx="1965">
                  <c:v>330.28860473632813</c:v>
                </c:pt>
                <c:pt idx="1966">
                  <c:v>330.46481323242188</c:v>
                </c:pt>
                <c:pt idx="1967">
                  <c:v>330.63812255859375</c:v>
                </c:pt>
                <c:pt idx="1968">
                  <c:v>330.79891967773438</c:v>
                </c:pt>
                <c:pt idx="1969">
                  <c:v>330.96002197265625</c:v>
                </c:pt>
                <c:pt idx="1970">
                  <c:v>331.13638305664063</c:v>
                </c:pt>
                <c:pt idx="1971">
                  <c:v>331.31005859375</c:v>
                </c:pt>
                <c:pt idx="1972">
                  <c:v>331.47076416015625</c:v>
                </c:pt>
                <c:pt idx="1973">
                  <c:v>331.646728515625</c:v>
                </c:pt>
                <c:pt idx="1974">
                  <c:v>331.80477905273438</c:v>
                </c:pt>
                <c:pt idx="1975">
                  <c:v>331.98196411132813</c:v>
                </c:pt>
                <c:pt idx="1976">
                  <c:v>332.14157104492188</c:v>
                </c:pt>
                <c:pt idx="1977">
                  <c:v>332.31851196289063</c:v>
                </c:pt>
                <c:pt idx="1978">
                  <c:v>332.4765625</c:v>
                </c:pt>
                <c:pt idx="1979">
                  <c:v>332.65365600585938</c:v>
                </c:pt>
                <c:pt idx="1980">
                  <c:v>332.8131103515625</c:v>
                </c:pt>
                <c:pt idx="1981">
                  <c:v>332.98974609375</c:v>
                </c:pt>
                <c:pt idx="1982">
                  <c:v>333.14984130859375</c:v>
                </c:pt>
                <c:pt idx="1983">
                  <c:v>333.3265380859375</c:v>
                </c:pt>
                <c:pt idx="1984">
                  <c:v>333.48483276367188</c:v>
                </c:pt>
                <c:pt idx="1985">
                  <c:v>333.66357421875</c:v>
                </c:pt>
                <c:pt idx="1986">
                  <c:v>333.8231201171875</c:v>
                </c:pt>
                <c:pt idx="1987">
                  <c:v>333.99951171875</c:v>
                </c:pt>
                <c:pt idx="1988">
                  <c:v>334.15621948242188</c:v>
                </c:pt>
                <c:pt idx="1989">
                  <c:v>334.33306884765625</c:v>
                </c:pt>
                <c:pt idx="1990">
                  <c:v>334.49404907226563</c:v>
                </c:pt>
                <c:pt idx="1991">
                  <c:v>334.67095947265625</c:v>
                </c:pt>
                <c:pt idx="1992">
                  <c:v>334.82968139648438</c:v>
                </c:pt>
                <c:pt idx="1993">
                  <c:v>335.00469970703125</c:v>
                </c:pt>
                <c:pt idx="1994">
                  <c:v>335.16558837890625</c:v>
                </c:pt>
                <c:pt idx="1995">
                  <c:v>335.338623046875</c:v>
                </c:pt>
                <c:pt idx="1996">
                  <c:v>335.49945068359375</c:v>
                </c:pt>
                <c:pt idx="1997">
                  <c:v>335.67630004882813</c:v>
                </c:pt>
                <c:pt idx="1998">
                  <c:v>335.83343505859375</c:v>
                </c:pt>
                <c:pt idx="1999">
                  <c:v>336</c:v>
                </c:pt>
              </c:numCache>
            </c:numRef>
          </c:xVal>
          <c:yVal>
            <c:numRef>
              <c:f>'[2]Conc Profiles CSys(CPlasma)'!$D$32:$BYA$32</c:f>
              <c:numCache>
                <c:formatCode>0.00E+00</c:formatCode>
                <c:ptCount val="2000"/>
                <c:pt idx="0">
                  <c:v>0</c:v>
                </c:pt>
                <c:pt idx="1">
                  <c:v>3.0269773770123722E-2</c:v>
                </c:pt>
                <c:pt idx="2">
                  <c:v>0.17977334111928939</c:v>
                </c:pt>
                <c:pt idx="3">
                  <c:v>0.41355351209640501</c:v>
                </c:pt>
                <c:pt idx="4">
                  <c:v>0.68791226446628573</c:v>
                </c:pt>
                <c:pt idx="5">
                  <c:v>0.97221179008483882</c:v>
                </c:pt>
                <c:pt idx="6">
                  <c:v>1.2191501080989837</c:v>
                </c:pt>
                <c:pt idx="7">
                  <c:v>1.4276865005493165</c:v>
                </c:pt>
                <c:pt idx="8">
                  <c:v>1.6291124284267426</c:v>
                </c:pt>
                <c:pt idx="9">
                  <c:v>1.791656494140625</c:v>
                </c:pt>
                <c:pt idx="10">
                  <c:v>1.9362197041511535</c:v>
                </c:pt>
                <c:pt idx="11">
                  <c:v>2.06581050157547</c:v>
                </c:pt>
                <c:pt idx="12">
                  <c:v>2.1725210666656496</c:v>
                </c:pt>
                <c:pt idx="13">
                  <c:v>2.2560433626174925</c:v>
                </c:pt>
                <c:pt idx="14">
                  <c:v>2.2931910634040831</c:v>
                </c:pt>
                <c:pt idx="15">
                  <c:v>2.3223348140716551</c:v>
                </c:pt>
                <c:pt idx="16">
                  <c:v>2.3540831923484804</c:v>
                </c:pt>
                <c:pt idx="17">
                  <c:v>2.3750244140625001</c:v>
                </c:pt>
                <c:pt idx="18">
                  <c:v>2.3874224424362183</c:v>
                </c:pt>
                <c:pt idx="19">
                  <c:v>2.3876343250274656</c:v>
                </c:pt>
                <c:pt idx="20">
                  <c:v>2.3887752175331114</c:v>
                </c:pt>
                <c:pt idx="21">
                  <c:v>2.3879438877105712</c:v>
                </c:pt>
                <c:pt idx="22">
                  <c:v>2.383442258834839</c:v>
                </c:pt>
                <c:pt idx="23">
                  <c:v>2.376002049446106</c:v>
                </c:pt>
                <c:pt idx="24">
                  <c:v>2.3582494735717772</c:v>
                </c:pt>
                <c:pt idx="25">
                  <c:v>2.3277969598770141</c:v>
                </c:pt>
                <c:pt idx="26">
                  <c:v>2.2964027523994446</c:v>
                </c:pt>
                <c:pt idx="27">
                  <c:v>2.2649116039276125</c:v>
                </c:pt>
                <c:pt idx="28">
                  <c:v>2.2420786619186401</c:v>
                </c:pt>
                <c:pt idx="29">
                  <c:v>2.21929589509964</c:v>
                </c:pt>
                <c:pt idx="30">
                  <c:v>2.1948585271835328</c:v>
                </c:pt>
                <c:pt idx="31">
                  <c:v>2.1708123803138735</c:v>
                </c:pt>
                <c:pt idx="32">
                  <c:v>2.1479096055030822</c:v>
                </c:pt>
                <c:pt idx="33">
                  <c:v>2.1233568787574768</c:v>
                </c:pt>
                <c:pt idx="34">
                  <c:v>2.101361060142517</c:v>
                </c:pt>
                <c:pt idx="35">
                  <c:v>2.0859211921691894</c:v>
                </c:pt>
                <c:pt idx="36">
                  <c:v>2.0647574067115784</c:v>
                </c:pt>
                <c:pt idx="37">
                  <c:v>2.0427088975906371</c:v>
                </c:pt>
                <c:pt idx="38">
                  <c:v>2.0211482644081116</c:v>
                </c:pt>
                <c:pt idx="39">
                  <c:v>1.9999654114246368</c:v>
                </c:pt>
                <c:pt idx="40">
                  <c:v>1.9763619661331178</c:v>
                </c:pt>
                <c:pt idx="41">
                  <c:v>1.9529637098312378</c:v>
                </c:pt>
                <c:pt idx="42">
                  <c:v>1.9271959304809569</c:v>
                </c:pt>
                <c:pt idx="43">
                  <c:v>1.9041042029857635</c:v>
                </c:pt>
                <c:pt idx="44">
                  <c:v>1.8794836878776551</c:v>
                </c:pt>
                <c:pt idx="45">
                  <c:v>1.8581687808036804</c:v>
                </c:pt>
                <c:pt idx="46">
                  <c:v>1.8405327200889587</c:v>
                </c:pt>
                <c:pt idx="47">
                  <c:v>1.8222851216793061</c:v>
                </c:pt>
                <c:pt idx="48">
                  <c:v>1.8050756752490997</c:v>
                </c:pt>
                <c:pt idx="49">
                  <c:v>1.7846436321735382</c:v>
                </c:pt>
                <c:pt idx="50">
                  <c:v>1.7621860504150391</c:v>
                </c:pt>
                <c:pt idx="51">
                  <c:v>1.7473444819450379</c:v>
                </c:pt>
                <c:pt idx="52">
                  <c:v>1.7311031460762023</c:v>
                </c:pt>
                <c:pt idx="53">
                  <c:v>1.716066837310791</c:v>
                </c:pt>
                <c:pt idx="54">
                  <c:v>1.7008959233760834</c:v>
                </c:pt>
                <c:pt idx="55">
                  <c:v>1.6853265583515167</c:v>
                </c:pt>
                <c:pt idx="56">
                  <c:v>1.6705825328826904</c:v>
                </c:pt>
                <c:pt idx="57">
                  <c:v>1.6533126592636109</c:v>
                </c:pt>
                <c:pt idx="58">
                  <c:v>1.636460930109024</c:v>
                </c:pt>
                <c:pt idx="59">
                  <c:v>1.6190902233123778</c:v>
                </c:pt>
                <c:pt idx="60">
                  <c:v>1.6008352577686309</c:v>
                </c:pt>
                <c:pt idx="61">
                  <c:v>1.5845926582813263</c:v>
                </c:pt>
                <c:pt idx="62">
                  <c:v>1.5677871227264404</c:v>
                </c:pt>
                <c:pt idx="63">
                  <c:v>1.551353919506073</c:v>
                </c:pt>
                <c:pt idx="64">
                  <c:v>1.5345174431800843</c:v>
                </c:pt>
                <c:pt idx="65">
                  <c:v>1.5175130069255829</c:v>
                </c:pt>
                <c:pt idx="66">
                  <c:v>1.5005376815795899</c:v>
                </c:pt>
                <c:pt idx="67">
                  <c:v>1.4847062408924103</c:v>
                </c:pt>
                <c:pt idx="68">
                  <c:v>1.4683009803295135</c:v>
                </c:pt>
                <c:pt idx="69">
                  <c:v>1.451787394285202</c:v>
                </c:pt>
                <c:pt idx="70">
                  <c:v>1.4347914159297943</c:v>
                </c:pt>
                <c:pt idx="71">
                  <c:v>1.4178709983825684</c:v>
                </c:pt>
                <c:pt idx="72">
                  <c:v>1.401082444190979</c:v>
                </c:pt>
                <c:pt idx="73">
                  <c:v>1.3843996167182921</c:v>
                </c:pt>
                <c:pt idx="74">
                  <c:v>1.3682906746864318</c:v>
                </c:pt>
                <c:pt idx="75">
                  <c:v>1.3522910177707672</c:v>
                </c:pt>
                <c:pt idx="76">
                  <c:v>1.3357396960258483</c:v>
                </c:pt>
                <c:pt idx="77">
                  <c:v>1.3209702551364899</c:v>
                </c:pt>
                <c:pt idx="78">
                  <c:v>1.305038970708847</c:v>
                </c:pt>
                <c:pt idx="79">
                  <c:v>1.290325516462326</c:v>
                </c:pt>
                <c:pt idx="80">
                  <c:v>1.2755289852619172</c:v>
                </c:pt>
                <c:pt idx="81">
                  <c:v>1.2623241722583771</c:v>
                </c:pt>
                <c:pt idx="82">
                  <c:v>1.2499604642391204</c:v>
                </c:pt>
                <c:pt idx="83">
                  <c:v>1.2374047100543977</c:v>
                </c:pt>
                <c:pt idx="84">
                  <c:v>1.2254173278808593</c:v>
                </c:pt>
                <c:pt idx="85">
                  <c:v>1.2129448413848878</c:v>
                </c:pt>
                <c:pt idx="86">
                  <c:v>1.2014227569103242</c:v>
                </c:pt>
                <c:pt idx="87">
                  <c:v>1.1886804699897766</c:v>
                </c:pt>
                <c:pt idx="88">
                  <c:v>1.1780509173870086</c:v>
                </c:pt>
                <c:pt idx="89">
                  <c:v>1.1657469749450684</c:v>
                </c:pt>
                <c:pt idx="90">
                  <c:v>1.1548073589801788</c:v>
                </c:pt>
                <c:pt idx="91">
                  <c:v>1.1435186922550202</c:v>
                </c:pt>
                <c:pt idx="92">
                  <c:v>1.1323484659194947</c:v>
                </c:pt>
                <c:pt idx="93">
                  <c:v>1.1218466699123382</c:v>
                </c:pt>
                <c:pt idx="94">
                  <c:v>1.1111425757408142</c:v>
                </c:pt>
                <c:pt idx="95">
                  <c:v>1.1009286701679231</c:v>
                </c:pt>
                <c:pt idx="96">
                  <c:v>1.0903287291526795</c:v>
                </c:pt>
                <c:pt idx="97">
                  <c:v>1.0805243968963623</c:v>
                </c:pt>
                <c:pt idx="98">
                  <c:v>1.070358544588089</c:v>
                </c:pt>
                <c:pt idx="99">
                  <c:v>1.0607121944427491</c:v>
                </c:pt>
                <c:pt idx="100">
                  <c:v>1.0506750881671905</c:v>
                </c:pt>
                <c:pt idx="101">
                  <c:v>1.0407586216926574</c:v>
                </c:pt>
                <c:pt idx="102">
                  <c:v>1.0311978518962861</c:v>
                </c:pt>
                <c:pt idx="103">
                  <c:v>1.0221197962760926</c:v>
                </c:pt>
                <c:pt idx="104">
                  <c:v>1.012587422132492</c:v>
                </c:pt>
                <c:pt idx="105">
                  <c:v>1.0038062930107117</c:v>
                </c:pt>
                <c:pt idx="106">
                  <c:v>0.99406843781471255</c:v>
                </c:pt>
                <c:pt idx="107">
                  <c:v>0.98439775109291072</c:v>
                </c:pt>
                <c:pt idx="108">
                  <c:v>0.97500791251659391</c:v>
                </c:pt>
                <c:pt idx="109">
                  <c:v>0.96575956046581268</c:v>
                </c:pt>
                <c:pt idx="110">
                  <c:v>0.95597817599773405</c:v>
                </c:pt>
                <c:pt idx="111">
                  <c:v>0.94728586375713353</c:v>
                </c:pt>
                <c:pt idx="112">
                  <c:v>0.9378250807523727</c:v>
                </c:pt>
                <c:pt idx="113">
                  <c:v>0.92886637449264531</c:v>
                </c:pt>
                <c:pt idx="114">
                  <c:v>0.91951354146003728</c:v>
                </c:pt>
                <c:pt idx="115">
                  <c:v>0.91090299487113957</c:v>
                </c:pt>
                <c:pt idx="116">
                  <c:v>0.90236745476722713</c:v>
                </c:pt>
                <c:pt idx="117">
                  <c:v>0.89395245313644411</c:v>
                </c:pt>
                <c:pt idx="118">
                  <c:v>0.8856521219015121</c:v>
                </c:pt>
                <c:pt idx="119">
                  <c:v>0.87743510603904717</c:v>
                </c:pt>
                <c:pt idx="120">
                  <c:v>0.86935542523860931</c:v>
                </c:pt>
                <c:pt idx="121">
                  <c:v>0.86142719388008115</c:v>
                </c:pt>
                <c:pt idx="122">
                  <c:v>0.85311972796916957</c:v>
                </c:pt>
                <c:pt idx="123">
                  <c:v>0.84498020410537722</c:v>
                </c:pt>
                <c:pt idx="124">
                  <c:v>0.83733910322189331</c:v>
                </c:pt>
                <c:pt idx="125">
                  <c:v>0.82981221377849579</c:v>
                </c:pt>
                <c:pt idx="126">
                  <c:v>0.82224557101726525</c:v>
                </c:pt>
                <c:pt idx="127">
                  <c:v>0.814926540851593</c:v>
                </c:pt>
                <c:pt idx="128">
                  <c:v>0.80744559466838839</c:v>
                </c:pt>
                <c:pt idx="129">
                  <c:v>0.79990659356117244</c:v>
                </c:pt>
                <c:pt idx="130">
                  <c:v>0.79256830811500545</c:v>
                </c:pt>
                <c:pt idx="131">
                  <c:v>0.78562717139720917</c:v>
                </c:pt>
                <c:pt idx="132">
                  <c:v>0.77847430109977722</c:v>
                </c:pt>
                <c:pt idx="133">
                  <c:v>0.77176290154457095</c:v>
                </c:pt>
                <c:pt idx="134">
                  <c:v>0.7647934436798095</c:v>
                </c:pt>
                <c:pt idx="135">
                  <c:v>0.75821302831172943</c:v>
                </c:pt>
                <c:pt idx="136">
                  <c:v>0.75144352614879606</c:v>
                </c:pt>
                <c:pt idx="137">
                  <c:v>0.74438551664352415</c:v>
                </c:pt>
                <c:pt idx="138">
                  <c:v>0.73805814385414126</c:v>
                </c:pt>
                <c:pt idx="139">
                  <c:v>0.73108605146408079</c:v>
                </c:pt>
                <c:pt idx="140">
                  <c:v>0.72415729761123659</c:v>
                </c:pt>
                <c:pt idx="141">
                  <c:v>0.7173284202814102</c:v>
                </c:pt>
                <c:pt idx="142">
                  <c:v>0.71045175194740295</c:v>
                </c:pt>
                <c:pt idx="143">
                  <c:v>0.70369373857975004</c:v>
                </c:pt>
                <c:pt idx="144">
                  <c:v>0.77007318735122676</c:v>
                </c:pt>
                <c:pt idx="145">
                  <c:v>0.94995161592960353</c:v>
                </c:pt>
                <c:pt idx="146">
                  <c:v>1.2862159311771393</c:v>
                </c:pt>
                <c:pt idx="147">
                  <c:v>1.5551413178443909</c:v>
                </c:pt>
                <c:pt idx="148">
                  <c:v>1.8453277468681335</c:v>
                </c:pt>
                <c:pt idx="149">
                  <c:v>2.0905127286911012</c:v>
                </c:pt>
                <c:pt idx="150">
                  <c:v>2.3290551662445069</c:v>
                </c:pt>
                <c:pt idx="151">
                  <c:v>2.5063762545585631</c:v>
                </c:pt>
                <c:pt idx="152">
                  <c:v>2.6454102993011475</c:v>
                </c:pt>
                <c:pt idx="153">
                  <c:v>2.7727992534637451</c:v>
                </c:pt>
                <c:pt idx="154">
                  <c:v>2.879110109806061</c:v>
                </c:pt>
                <c:pt idx="155">
                  <c:v>2.9666251301765443</c:v>
                </c:pt>
                <c:pt idx="156">
                  <c:v>3.0203044295310972</c:v>
                </c:pt>
                <c:pt idx="157">
                  <c:v>3.0550278186798097</c:v>
                </c:pt>
                <c:pt idx="158">
                  <c:v>3.0968332529067992</c:v>
                </c:pt>
                <c:pt idx="159">
                  <c:v>3.1219490766525269</c:v>
                </c:pt>
                <c:pt idx="160">
                  <c:v>3.1306708693504333</c:v>
                </c:pt>
                <c:pt idx="161">
                  <c:v>3.1318340420722963</c:v>
                </c:pt>
                <c:pt idx="162">
                  <c:v>3.1262538433074951</c:v>
                </c:pt>
                <c:pt idx="163">
                  <c:v>3.1155198216438293</c:v>
                </c:pt>
                <c:pt idx="164">
                  <c:v>3.0953523516654968</c:v>
                </c:pt>
                <c:pt idx="165">
                  <c:v>3.0684262990951536</c:v>
                </c:pt>
                <c:pt idx="166">
                  <c:v>3.0519636392593386</c:v>
                </c:pt>
                <c:pt idx="167">
                  <c:v>3.0312484145164489</c:v>
                </c:pt>
                <c:pt idx="168">
                  <c:v>3.0086793422698976</c:v>
                </c:pt>
                <c:pt idx="169">
                  <c:v>2.9832296967506409</c:v>
                </c:pt>
                <c:pt idx="170">
                  <c:v>2.9541318178176881</c:v>
                </c:pt>
                <c:pt idx="171">
                  <c:v>2.9252401471137999</c:v>
                </c:pt>
                <c:pt idx="172">
                  <c:v>2.8856960058212282</c:v>
                </c:pt>
                <c:pt idx="173">
                  <c:v>2.8542946577072144</c:v>
                </c:pt>
                <c:pt idx="174">
                  <c:v>2.826120603084564</c:v>
                </c:pt>
                <c:pt idx="175">
                  <c:v>2.7994212269783021</c:v>
                </c:pt>
                <c:pt idx="176">
                  <c:v>2.7710366725921629</c:v>
                </c:pt>
                <c:pt idx="177">
                  <c:v>2.7438226461410524</c:v>
                </c:pt>
                <c:pt idx="178">
                  <c:v>2.7136685132980345</c:v>
                </c:pt>
                <c:pt idx="179">
                  <c:v>2.6837822794914246</c:v>
                </c:pt>
                <c:pt idx="180">
                  <c:v>2.6541845560073853</c:v>
                </c:pt>
                <c:pt idx="181">
                  <c:v>2.6259119987487791</c:v>
                </c:pt>
                <c:pt idx="182">
                  <c:v>2.5970157265663145</c:v>
                </c:pt>
                <c:pt idx="183">
                  <c:v>2.5683890700340273</c:v>
                </c:pt>
                <c:pt idx="184">
                  <c:v>2.5398127913475035</c:v>
                </c:pt>
                <c:pt idx="185">
                  <c:v>2.5131164669990538</c:v>
                </c:pt>
                <c:pt idx="186">
                  <c:v>2.4852696776390077</c:v>
                </c:pt>
                <c:pt idx="187">
                  <c:v>2.4593998074531553</c:v>
                </c:pt>
                <c:pt idx="188">
                  <c:v>2.4312957167625426</c:v>
                </c:pt>
                <c:pt idx="189">
                  <c:v>2.4059555172920226</c:v>
                </c:pt>
                <c:pt idx="190">
                  <c:v>2.3796018719673158</c:v>
                </c:pt>
                <c:pt idx="191">
                  <c:v>2.3533004999160765</c:v>
                </c:pt>
                <c:pt idx="192">
                  <c:v>2.3254395961761474</c:v>
                </c:pt>
                <c:pt idx="193">
                  <c:v>2.2980568528175356</c:v>
                </c:pt>
                <c:pt idx="194">
                  <c:v>2.2704170465469362</c:v>
                </c:pt>
                <c:pt idx="195">
                  <c:v>2.2438251256942747</c:v>
                </c:pt>
                <c:pt idx="196">
                  <c:v>2.2171042561531067</c:v>
                </c:pt>
                <c:pt idx="197">
                  <c:v>2.1914575815200807</c:v>
                </c:pt>
                <c:pt idx="198">
                  <c:v>2.1655725121498106</c:v>
                </c:pt>
                <c:pt idx="199">
                  <c:v>2.1409912824630739</c:v>
                </c:pt>
                <c:pt idx="200">
                  <c:v>2.1162204504013062</c:v>
                </c:pt>
                <c:pt idx="201">
                  <c:v>2.0944449543952941</c:v>
                </c:pt>
                <c:pt idx="202">
                  <c:v>2.0739087224006654</c:v>
                </c:pt>
                <c:pt idx="203">
                  <c:v>2.0528112173080446</c:v>
                </c:pt>
                <c:pt idx="204">
                  <c:v>2.0327169775962828</c:v>
                </c:pt>
                <c:pt idx="205">
                  <c:v>2.0108393251895906</c:v>
                </c:pt>
                <c:pt idx="206">
                  <c:v>1.9915921330451964</c:v>
                </c:pt>
                <c:pt idx="207">
                  <c:v>1.9717972338199616</c:v>
                </c:pt>
                <c:pt idx="208">
                  <c:v>1.9527622640132904</c:v>
                </c:pt>
                <c:pt idx="209">
                  <c:v>1.9333893239498139</c:v>
                </c:pt>
                <c:pt idx="210">
                  <c:v>1.915262508392334</c:v>
                </c:pt>
                <c:pt idx="211">
                  <c:v>1.896362417936325</c:v>
                </c:pt>
                <c:pt idx="212">
                  <c:v>1.8777599692344666</c:v>
                </c:pt>
                <c:pt idx="213">
                  <c:v>1.8604246616363525</c:v>
                </c:pt>
                <c:pt idx="214">
                  <c:v>1.8412699937820434</c:v>
                </c:pt>
                <c:pt idx="215">
                  <c:v>1.825356239080429</c:v>
                </c:pt>
                <c:pt idx="216">
                  <c:v>1.8068077147006989</c:v>
                </c:pt>
                <c:pt idx="217">
                  <c:v>1.7902916431427003</c:v>
                </c:pt>
                <c:pt idx="218">
                  <c:v>1.7733140766620636</c:v>
                </c:pt>
                <c:pt idx="219">
                  <c:v>1.757332581281662</c:v>
                </c:pt>
                <c:pt idx="220">
                  <c:v>1.7407994747161866</c:v>
                </c:pt>
                <c:pt idx="221">
                  <c:v>1.7251399278640747</c:v>
                </c:pt>
                <c:pt idx="222">
                  <c:v>1.7091450154781342</c:v>
                </c:pt>
                <c:pt idx="223">
                  <c:v>1.6937810122966765</c:v>
                </c:pt>
                <c:pt idx="224">
                  <c:v>1.6771985232830047</c:v>
                </c:pt>
                <c:pt idx="225">
                  <c:v>1.6607400953769684</c:v>
                </c:pt>
                <c:pt idx="226">
                  <c:v>1.6443704843521119</c:v>
                </c:pt>
                <c:pt idx="227">
                  <c:v>1.6271827101707459</c:v>
                </c:pt>
                <c:pt idx="228">
                  <c:v>1.6103088796138763</c:v>
                </c:pt>
                <c:pt idx="229">
                  <c:v>1.5945649683475493</c:v>
                </c:pt>
                <c:pt idx="230">
                  <c:v>1.5788910090923309</c:v>
                </c:pt>
                <c:pt idx="231">
                  <c:v>1.5635741710662843</c:v>
                </c:pt>
                <c:pt idx="232">
                  <c:v>1.5485118269920348</c:v>
                </c:pt>
                <c:pt idx="233">
                  <c:v>1.5336220026016236</c:v>
                </c:pt>
                <c:pt idx="234">
                  <c:v>1.5187961637973786</c:v>
                </c:pt>
                <c:pt idx="235">
                  <c:v>1.5035308957099915</c:v>
                </c:pt>
                <c:pt idx="236">
                  <c:v>1.4893260478973389</c:v>
                </c:pt>
                <c:pt idx="237">
                  <c:v>1.4751440703868866</c:v>
                </c:pt>
                <c:pt idx="238">
                  <c:v>1.461143010854721</c:v>
                </c:pt>
                <c:pt idx="239">
                  <c:v>1.4468847572803496</c:v>
                </c:pt>
                <c:pt idx="240">
                  <c:v>1.4334025502204895</c:v>
                </c:pt>
                <c:pt idx="241">
                  <c:v>1.4197572708129882</c:v>
                </c:pt>
                <c:pt idx="242">
                  <c:v>1.4054313778877259</c:v>
                </c:pt>
                <c:pt idx="243">
                  <c:v>1.3924634873867034</c:v>
                </c:pt>
                <c:pt idx="244">
                  <c:v>1.3790901839733123</c:v>
                </c:pt>
                <c:pt idx="245">
                  <c:v>1.3665708899497986</c:v>
                </c:pt>
                <c:pt idx="246">
                  <c:v>1.3537559866905211</c:v>
                </c:pt>
                <c:pt idx="247">
                  <c:v>1.3414795517921447</c:v>
                </c:pt>
                <c:pt idx="248">
                  <c:v>1.3289350926876067</c:v>
                </c:pt>
                <c:pt idx="249">
                  <c:v>1.3170659661293029</c:v>
                </c:pt>
                <c:pt idx="250">
                  <c:v>1.3048819124698638</c:v>
                </c:pt>
                <c:pt idx="251">
                  <c:v>1.2932069301605225</c:v>
                </c:pt>
                <c:pt idx="252">
                  <c:v>1.2807501614093779</c:v>
                </c:pt>
                <c:pt idx="253">
                  <c:v>1.2695142090320586</c:v>
                </c:pt>
                <c:pt idx="254">
                  <c:v>1.2573381304740905</c:v>
                </c:pt>
                <c:pt idx="255">
                  <c:v>1.244713443517685</c:v>
                </c:pt>
                <c:pt idx="256">
                  <c:v>1.2324829220771789</c:v>
                </c:pt>
                <c:pt idx="257">
                  <c:v>1.2204588890075683</c:v>
                </c:pt>
                <c:pt idx="258">
                  <c:v>1.2083516061305999</c:v>
                </c:pt>
                <c:pt idx="259">
                  <c:v>1.1962117373943328</c:v>
                </c:pt>
                <c:pt idx="260">
                  <c:v>1.1845562875270843</c:v>
                </c:pt>
                <c:pt idx="261">
                  <c:v>1.1731778442859648</c:v>
                </c:pt>
                <c:pt idx="262">
                  <c:v>1.1618565499782563</c:v>
                </c:pt>
                <c:pt idx="263">
                  <c:v>1.1516638934612273</c:v>
                </c:pt>
                <c:pt idx="264">
                  <c:v>1.1419201910495758</c:v>
                </c:pt>
                <c:pt idx="265">
                  <c:v>1.1328308224678039</c:v>
                </c:pt>
                <c:pt idx="266">
                  <c:v>1.1232333838939665</c:v>
                </c:pt>
                <c:pt idx="267">
                  <c:v>1.114476180076599</c:v>
                </c:pt>
                <c:pt idx="268">
                  <c:v>1.105212789773941</c:v>
                </c:pt>
                <c:pt idx="269">
                  <c:v>1.0965338230133057</c:v>
                </c:pt>
                <c:pt idx="270">
                  <c:v>1.0875533998012543</c:v>
                </c:pt>
                <c:pt idx="271">
                  <c:v>1.0783755838871003</c:v>
                </c:pt>
                <c:pt idx="272">
                  <c:v>1.0696533739566803</c:v>
                </c:pt>
                <c:pt idx="273">
                  <c:v>1.0613027393817902</c:v>
                </c:pt>
                <c:pt idx="274">
                  <c:v>1.0526952385902404</c:v>
                </c:pt>
                <c:pt idx="275">
                  <c:v>1.0446680963039399</c:v>
                </c:pt>
                <c:pt idx="276">
                  <c:v>1.03636953830719</c:v>
                </c:pt>
                <c:pt idx="277">
                  <c:v>1.028359591960907</c:v>
                </c:pt>
                <c:pt idx="278">
                  <c:v>1.0203166842460631</c:v>
                </c:pt>
                <c:pt idx="279">
                  <c:v>1.0124765694141389</c:v>
                </c:pt>
                <c:pt idx="280">
                  <c:v>1.0042809665203094</c:v>
                </c:pt>
                <c:pt idx="281">
                  <c:v>0.9964246422052383</c:v>
                </c:pt>
                <c:pt idx="282">
                  <c:v>0.98842307627201076</c:v>
                </c:pt>
                <c:pt idx="283">
                  <c:v>0.9807257354259491</c:v>
                </c:pt>
                <c:pt idx="284">
                  <c:v>0.97291965484619136</c:v>
                </c:pt>
                <c:pt idx="285">
                  <c:v>0.96530804634094236</c:v>
                </c:pt>
                <c:pt idx="286">
                  <c:v>0.95918374061584466</c:v>
                </c:pt>
                <c:pt idx="287">
                  <c:v>1.0507277548313141</c:v>
                </c:pt>
                <c:pt idx="288">
                  <c:v>1.2579522252082824</c:v>
                </c:pt>
                <c:pt idx="289">
                  <c:v>1.5505555689334869</c:v>
                </c:pt>
                <c:pt idx="290">
                  <c:v>1.9284809708595276</c:v>
                </c:pt>
                <c:pt idx="291">
                  <c:v>2.223881220817566</c:v>
                </c:pt>
                <c:pt idx="292">
                  <c:v>2.4635218620300292</c:v>
                </c:pt>
                <c:pt idx="293">
                  <c:v>2.6812142252922055</c:v>
                </c:pt>
                <c:pt idx="294">
                  <c:v>2.8672956228256226</c:v>
                </c:pt>
                <c:pt idx="295">
                  <c:v>3.0231190562248229</c:v>
                </c:pt>
                <c:pt idx="296">
                  <c:v>3.1672441840171812</c:v>
                </c:pt>
                <c:pt idx="297">
                  <c:v>3.2776492595672608</c:v>
                </c:pt>
                <c:pt idx="298">
                  <c:v>3.3524871587753298</c:v>
                </c:pt>
                <c:pt idx="299">
                  <c:v>3.3911653995513915</c:v>
                </c:pt>
                <c:pt idx="300">
                  <c:v>3.4131239056587219</c:v>
                </c:pt>
                <c:pt idx="301">
                  <c:v>3.4210897922515868</c:v>
                </c:pt>
                <c:pt idx="302">
                  <c:v>3.4182492256164552</c:v>
                </c:pt>
                <c:pt idx="303">
                  <c:v>3.4186888217926024</c:v>
                </c:pt>
                <c:pt idx="304">
                  <c:v>3.4146065711975098</c:v>
                </c:pt>
                <c:pt idx="305">
                  <c:v>3.4047686934471129</c:v>
                </c:pt>
                <c:pt idx="306">
                  <c:v>3.3891938805580137</c:v>
                </c:pt>
                <c:pt idx="307">
                  <c:v>3.3715839505195619</c:v>
                </c:pt>
                <c:pt idx="308">
                  <c:v>3.3430666446685793</c:v>
                </c:pt>
                <c:pt idx="309">
                  <c:v>3.3182689189910888</c:v>
                </c:pt>
                <c:pt idx="310">
                  <c:v>3.2920277595520018</c:v>
                </c:pt>
                <c:pt idx="311">
                  <c:v>3.2631056666374207</c:v>
                </c:pt>
                <c:pt idx="312">
                  <c:v>3.2334119558334349</c:v>
                </c:pt>
                <c:pt idx="313">
                  <c:v>3.202371823787689</c:v>
                </c:pt>
                <c:pt idx="314">
                  <c:v>3.1710481882095336</c:v>
                </c:pt>
                <c:pt idx="315">
                  <c:v>3.1407189011573791</c:v>
                </c:pt>
                <c:pt idx="316">
                  <c:v>3.1087530374526979</c:v>
                </c:pt>
                <c:pt idx="317">
                  <c:v>3.0781460642814635</c:v>
                </c:pt>
                <c:pt idx="318">
                  <c:v>3.0448116540908812</c:v>
                </c:pt>
                <c:pt idx="319">
                  <c:v>3.0130075454711913</c:v>
                </c:pt>
                <c:pt idx="320">
                  <c:v>2.9824509859085082</c:v>
                </c:pt>
                <c:pt idx="321">
                  <c:v>2.9521769165992735</c:v>
                </c:pt>
                <c:pt idx="322">
                  <c:v>2.9211944103240968</c:v>
                </c:pt>
                <c:pt idx="323">
                  <c:v>2.8876506447792054</c:v>
                </c:pt>
                <c:pt idx="324">
                  <c:v>2.8552253842353821</c:v>
                </c:pt>
                <c:pt idx="325">
                  <c:v>2.8207123637199403</c:v>
                </c:pt>
                <c:pt idx="326">
                  <c:v>2.7888591170310972</c:v>
                </c:pt>
                <c:pt idx="327">
                  <c:v>2.7545089721679688</c:v>
                </c:pt>
                <c:pt idx="328">
                  <c:v>2.7229162931442259</c:v>
                </c:pt>
                <c:pt idx="329">
                  <c:v>2.6894729375839233</c:v>
                </c:pt>
                <c:pt idx="330">
                  <c:v>2.6594480514526366</c:v>
                </c:pt>
                <c:pt idx="331">
                  <c:v>2.6276554942131041</c:v>
                </c:pt>
                <c:pt idx="332">
                  <c:v>2.5996034145355225</c:v>
                </c:pt>
                <c:pt idx="333">
                  <c:v>2.5729021310806273</c:v>
                </c:pt>
                <c:pt idx="334">
                  <c:v>2.5462975263595582</c:v>
                </c:pt>
                <c:pt idx="335">
                  <c:v>2.5211601972579958</c:v>
                </c:pt>
                <c:pt idx="336">
                  <c:v>2.495373511314392</c:v>
                </c:pt>
                <c:pt idx="337">
                  <c:v>2.4711934924125671</c:v>
                </c:pt>
                <c:pt idx="338">
                  <c:v>2.4462000250816347</c:v>
                </c:pt>
                <c:pt idx="339">
                  <c:v>2.4224166750907896</c:v>
                </c:pt>
                <c:pt idx="340">
                  <c:v>2.3981022477149962</c:v>
                </c:pt>
                <c:pt idx="341">
                  <c:v>2.3752394080162049</c:v>
                </c:pt>
                <c:pt idx="342">
                  <c:v>2.3516878604888918</c:v>
                </c:pt>
                <c:pt idx="343">
                  <c:v>2.3294022679328918</c:v>
                </c:pt>
                <c:pt idx="344">
                  <c:v>2.3047322630882263</c:v>
                </c:pt>
                <c:pt idx="345">
                  <c:v>2.2833349823951723</c:v>
                </c:pt>
                <c:pt idx="346">
                  <c:v>2.2608951568603515</c:v>
                </c:pt>
                <c:pt idx="347">
                  <c:v>2.2388258099555971</c:v>
                </c:pt>
                <c:pt idx="348">
                  <c:v>2.2182318806648254</c:v>
                </c:pt>
                <c:pt idx="349">
                  <c:v>2.1970922589302062</c:v>
                </c:pt>
                <c:pt idx="350">
                  <c:v>2.1766889333724975</c:v>
                </c:pt>
                <c:pt idx="351">
                  <c:v>2.1560526251792909</c:v>
                </c:pt>
                <c:pt idx="352">
                  <c:v>2.1364362597465516</c:v>
                </c:pt>
                <c:pt idx="353">
                  <c:v>2.1151210188865663</c:v>
                </c:pt>
                <c:pt idx="354">
                  <c:v>2.0936935663223268</c:v>
                </c:pt>
                <c:pt idx="355">
                  <c:v>2.0715951442718508</c:v>
                </c:pt>
                <c:pt idx="356">
                  <c:v>2.0519126296043395</c:v>
                </c:pt>
                <c:pt idx="357">
                  <c:v>2.0301099777221681</c:v>
                </c:pt>
                <c:pt idx="358">
                  <c:v>2.0097113490104674</c:v>
                </c:pt>
                <c:pt idx="359">
                  <c:v>1.9895418047904969</c:v>
                </c:pt>
                <c:pt idx="360">
                  <c:v>1.9683070242404939</c:v>
                </c:pt>
                <c:pt idx="361">
                  <c:v>1.9485168278217315</c:v>
                </c:pt>
                <c:pt idx="362">
                  <c:v>1.9293738722801208</c:v>
                </c:pt>
                <c:pt idx="363">
                  <c:v>1.9103359818458556</c:v>
                </c:pt>
                <c:pt idx="364">
                  <c:v>1.8915475010871887</c:v>
                </c:pt>
                <c:pt idx="365">
                  <c:v>1.8729955434799195</c:v>
                </c:pt>
                <c:pt idx="366">
                  <c:v>1.8548490881919861</c:v>
                </c:pt>
                <c:pt idx="367">
                  <c:v>1.8368927419185639</c:v>
                </c:pt>
                <c:pt idx="368">
                  <c:v>1.8183904349803923</c:v>
                </c:pt>
                <c:pt idx="369">
                  <c:v>1.7998525619506835</c:v>
                </c:pt>
                <c:pt idx="370">
                  <c:v>1.7826970934867858</c:v>
                </c:pt>
                <c:pt idx="371">
                  <c:v>1.7658471047878266</c:v>
                </c:pt>
                <c:pt idx="372">
                  <c:v>1.749024337530136</c:v>
                </c:pt>
                <c:pt idx="373">
                  <c:v>1.7324171781539917</c:v>
                </c:pt>
                <c:pt idx="374">
                  <c:v>1.7157667219638824</c:v>
                </c:pt>
                <c:pt idx="375">
                  <c:v>1.6997264266014098</c:v>
                </c:pt>
                <c:pt idx="376">
                  <c:v>1.6832407116889954</c:v>
                </c:pt>
                <c:pt idx="377">
                  <c:v>1.6662614643573761</c:v>
                </c:pt>
                <c:pt idx="378">
                  <c:v>1.6509066224098206</c:v>
                </c:pt>
                <c:pt idx="379">
                  <c:v>1.6356650590896606</c:v>
                </c:pt>
                <c:pt idx="380">
                  <c:v>1.6200954914093018</c:v>
                </c:pt>
                <c:pt idx="381">
                  <c:v>1.6049083292484283</c:v>
                </c:pt>
                <c:pt idx="382">
                  <c:v>1.5903740704059599</c:v>
                </c:pt>
                <c:pt idx="383">
                  <c:v>1.5740229427814483</c:v>
                </c:pt>
                <c:pt idx="384">
                  <c:v>1.5579717099666595</c:v>
                </c:pt>
                <c:pt idx="385">
                  <c:v>1.5410935401916503</c:v>
                </c:pt>
                <c:pt idx="386">
                  <c:v>1.5253005504608155</c:v>
                </c:pt>
                <c:pt idx="387">
                  <c:v>1.5101481318473815</c:v>
                </c:pt>
                <c:pt idx="388">
                  <c:v>1.4950394570827483</c:v>
                </c:pt>
                <c:pt idx="389">
                  <c:v>1.4805513560771941</c:v>
                </c:pt>
                <c:pt idx="390">
                  <c:v>1.4683162033557891</c:v>
                </c:pt>
                <c:pt idx="391">
                  <c:v>1.4559521853923798</c:v>
                </c:pt>
                <c:pt idx="392">
                  <c:v>1.4431957185268403</c:v>
                </c:pt>
                <c:pt idx="393">
                  <c:v>1.4308428704738616</c:v>
                </c:pt>
                <c:pt idx="394">
                  <c:v>1.4181735038757324</c:v>
                </c:pt>
                <c:pt idx="395">
                  <c:v>1.4059405744075775</c:v>
                </c:pt>
                <c:pt idx="396">
                  <c:v>1.3946104645729065</c:v>
                </c:pt>
                <c:pt idx="397">
                  <c:v>1.3827199578285216</c:v>
                </c:pt>
                <c:pt idx="398">
                  <c:v>1.3716383397579193</c:v>
                </c:pt>
                <c:pt idx="399">
                  <c:v>1.3600122392177583</c:v>
                </c:pt>
                <c:pt idx="400">
                  <c:v>1.3493336975574493</c:v>
                </c:pt>
                <c:pt idx="401">
                  <c:v>1.337946218252182</c:v>
                </c:pt>
                <c:pt idx="402">
                  <c:v>1.3274454534053803</c:v>
                </c:pt>
                <c:pt idx="403">
                  <c:v>1.3163336992263794</c:v>
                </c:pt>
                <c:pt idx="404">
                  <c:v>1.3061424493789673</c:v>
                </c:pt>
                <c:pt idx="405">
                  <c:v>1.2951476097106933</c:v>
                </c:pt>
                <c:pt idx="406">
                  <c:v>1.2847676753997803</c:v>
                </c:pt>
                <c:pt idx="407">
                  <c:v>1.2738292217254639</c:v>
                </c:pt>
                <c:pt idx="408">
                  <c:v>1.2637334644794465</c:v>
                </c:pt>
                <c:pt idx="409">
                  <c:v>1.2530230998992919</c:v>
                </c:pt>
                <c:pt idx="410">
                  <c:v>1.2431394815444947</c:v>
                </c:pt>
                <c:pt idx="411">
                  <c:v>1.2327780306339264</c:v>
                </c:pt>
                <c:pt idx="412">
                  <c:v>1.2231605231761933</c:v>
                </c:pt>
                <c:pt idx="413">
                  <c:v>1.2129573166370391</c:v>
                </c:pt>
                <c:pt idx="414">
                  <c:v>1.2026706397533415</c:v>
                </c:pt>
                <c:pt idx="415">
                  <c:v>1.1936337649822235</c:v>
                </c:pt>
                <c:pt idx="416">
                  <c:v>1.1836645483970643</c:v>
                </c:pt>
                <c:pt idx="417">
                  <c:v>1.1740608453750609</c:v>
                </c:pt>
                <c:pt idx="418">
                  <c:v>1.1649594962596892</c:v>
                </c:pt>
                <c:pt idx="419">
                  <c:v>1.1556956410408019</c:v>
                </c:pt>
                <c:pt idx="420">
                  <c:v>1.1467706501483916</c:v>
                </c:pt>
                <c:pt idx="421">
                  <c:v>1.1377037167549133</c:v>
                </c:pt>
                <c:pt idx="422">
                  <c:v>1.1287915825843811</c:v>
                </c:pt>
                <c:pt idx="423">
                  <c:v>1.1201667666435242</c:v>
                </c:pt>
                <c:pt idx="424">
                  <c:v>1.1116536796092986</c:v>
                </c:pt>
                <c:pt idx="425">
                  <c:v>1.1029871940612792</c:v>
                </c:pt>
                <c:pt idx="426">
                  <c:v>1.0943997979164124</c:v>
                </c:pt>
                <c:pt idx="427">
                  <c:v>1.0862315177917481</c:v>
                </c:pt>
                <c:pt idx="428">
                  <c:v>1.0778677225112914</c:v>
                </c:pt>
                <c:pt idx="429">
                  <c:v>1.0749611914157866</c:v>
                </c:pt>
                <c:pt idx="430">
                  <c:v>1.2058265566825868</c:v>
                </c:pt>
                <c:pt idx="431">
                  <c:v>1.4071598410606385</c:v>
                </c:pt>
                <c:pt idx="432">
                  <c:v>1.7075883448123932</c:v>
                </c:pt>
                <c:pt idx="433">
                  <c:v>2.0662438750267027</c:v>
                </c:pt>
                <c:pt idx="434">
                  <c:v>2.3617505550384523</c:v>
                </c:pt>
                <c:pt idx="435">
                  <c:v>2.6101015090942381</c:v>
                </c:pt>
                <c:pt idx="436">
                  <c:v>2.8223674893379211</c:v>
                </c:pt>
                <c:pt idx="437">
                  <c:v>3.0189599633216857</c:v>
                </c:pt>
                <c:pt idx="438">
                  <c:v>3.1838322162628172</c:v>
                </c:pt>
                <c:pt idx="439">
                  <c:v>3.3147814869880676</c:v>
                </c:pt>
                <c:pt idx="440">
                  <c:v>3.4054052233695984</c:v>
                </c:pt>
                <c:pt idx="441">
                  <c:v>3.4631309390068052</c:v>
                </c:pt>
                <c:pt idx="442">
                  <c:v>3.5121303796768188</c:v>
                </c:pt>
                <c:pt idx="443">
                  <c:v>3.5450214028358458</c:v>
                </c:pt>
                <c:pt idx="444">
                  <c:v>3.5654083251953126</c:v>
                </c:pt>
                <c:pt idx="445">
                  <c:v>3.5755162954330446</c:v>
                </c:pt>
                <c:pt idx="446">
                  <c:v>3.5768707394599915</c:v>
                </c:pt>
                <c:pt idx="447">
                  <c:v>3.5627790331840514</c:v>
                </c:pt>
                <c:pt idx="448">
                  <c:v>3.535192883014679</c:v>
                </c:pt>
                <c:pt idx="449">
                  <c:v>3.5045630216598509</c:v>
                </c:pt>
                <c:pt idx="450">
                  <c:v>3.4846603512763976</c:v>
                </c:pt>
                <c:pt idx="451">
                  <c:v>3.4613536477088926</c:v>
                </c:pt>
                <c:pt idx="452">
                  <c:v>3.4353232145309449</c:v>
                </c:pt>
                <c:pt idx="453">
                  <c:v>3.4074012756347658</c:v>
                </c:pt>
                <c:pt idx="454">
                  <c:v>3.3793686389923097</c:v>
                </c:pt>
                <c:pt idx="455">
                  <c:v>3.3486279964447023</c:v>
                </c:pt>
                <c:pt idx="456">
                  <c:v>3.317031514644623</c:v>
                </c:pt>
                <c:pt idx="457">
                  <c:v>3.2853760957717895</c:v>
                </c:pt>
                <c:pt idx="458">
                  <c:v>3.2526959061622618</c:v>
                </c:pt>
                <c:pt idx="459">
                  <c:v>3.2214187979698181</c:v>
                </c:pt>
                <c:pt idx="460">
                  <c:v>3.1888719677925108</c:v>
                </c:pt>
                <c:pt idx="461">
                  <c:v>3.154108738899231</c:v>
                </c:pt>
                <c:pt idx="462">
                  <c:v>3.1157032370567324</c:v>
                </c:pt>
                <c:pt idx="463">
                  <c:v>3.0809613823890687</c:v>
                </c:pt>
                <c:pt idx="464">
                  <c:v>3.042534124851227</c:v>
                </c:pt>
                <c:pt idx="465">
                  <c:v>3.0082178711891174</c:v>
                </c:pt>
                <c:pt idx="466">
                  <c:v>2.9709094762802124</c:v>
                </c:pt>
                <c:pt idx="467">
                  <c:v>2.936208462715149</c:v>
                </c:pt>
                <c:pt idx="468">
                  <c:v>2.9007634162902831</c:v>
                </c:pt>
                <c:pt idx="469">
                  <c:v>2.8683631062507629</c:v>
                </c:pt>
                <c:pt idx="470">
                  <c:v>2.8374745726585386</c:v>
                </c:pt>
                <c:pt idx="471">
                  <c:v>2.8063477635383607</c:v>
                </c:pt>
                <c:pt idx="472">
                  <c:v>2.7784400820732116</c:v>
                </c:pt>
                <c:pt idx="473">
                  <c:v>2.7499184250831603</c:v>
                </c:pt>
                <c:pt idx="474">
                  <c:v>2.7233163118362427</c:v>
                </c:pt>
                <c:pt idx="475">
                  <c:v>2.6956247210502626</c:v>
                </c:pt>
                <c:pt idx="476">
                  <c:v>2.669002616405487</c:v>
                </c:pt>
                <c:pt idx="477">
                  <c:v>2.6423922419548034</c:v>
                </c:pt>
                <c:pt idx="478">
                  <c:v>2.6169927954673766</c:v>
                </c:pt>
                <c:pt idx="479">
                  <c:v>2.5904911518096925</c:v>
                </c:pt>
                <c:pt idx="480">
                  <c:v>2.5656422495841982</c:v>
                </c:pt>
                <c:pt idx="481">
                  <c:v>2.5405309319496157</c:v>
                </c:pt>
                <c:pt idx="482">
                  <c:v>2.5152053713798521</c:v>
                </c:pt>
                <c:pt idx="483">
                  <c:v>2.4914853572845459</c:v>
                </c:pt>
                <c:pt idx="484">
                  <c:v>2.4655577182769775</c:v>
                </c:pt>
                <c:pt idx="485">
                  <c:v>2.442674422264099</c:v>
                </c:pt>
                <c:pt idx="486">
                  <c:v>2.4188744664192199</c:v>
                </c:pt>
                <c:pt idx="487">
                  <c:v>2.3964078187942506</c:v>
                </c:pt>
                <c:pt idx="488">
                  <c:v>2.3735634326934814</c:v>
                </c:pt>
                <c:pt idx="489">
                  <c:v>2.3518091082572936</c:v>
                </c:pt>
                <c:pt idx="490">
                  <c:v>2.3293285250663756</c:v>
                </c:pt>
                <c:pt idx="491">
                  <c:v>2.3049308538436888</c:v>
                </c:pt>
                <c:pt idx="492">
                  <c:v>2.28165922164917</c:v>
                </c:pt>
                <c:pt idx="493">
                  <c:v>2.2583979129791261</c:v>
                </c:pt>
                <c:pt idx="494">
                  <c:v>2.234168028831482</c:v>
                </c:pt>
                <c:pt idx="495">
                  <c:v>2.2110774993896483</c:v>
                </c:pt>
                <c:pt idx="496">
                  <c:v>2.1884170413017272</c:v>
                </c:pt>
                <c:pt idx="497">
                  <c:v>2.1663354158401491</c:v>
                </c:pt>
                <c:pt idx="498">
                  <c:v>2.1431797981262206</c:v>
                </c:pt>
                <c:pt idx="499">
                  <c:v>2.1215965747833252</c:v>
                </c:pt>
                <c:pt idx="500">
                  <c:v>2.100424897670746</c:v>
                </c:pt>
                <c:pt idx="501">
                  <c:v>2.0795615315437317</c:v>
                </c:pt>
                <c:pt idx="502">
                  <c:v>2.0587182760238649</c:v>
                </c:pt>
                <c:pt idx="503">
                  <c:v>2.0385588526725771</c:v>
                </c:pt>
                <c:pt idx="504">
                  <c:v>2.0188086569309234</c:v>
                </c:pt>
                <c:pt idx="505">
                  <c:v>1.9989334046840668</c:v>
                </c:pt>
                <c:pt idx="506">
                  <c:v>1.9782605826854704</c:v>
                </c:pt>
                <c:pt idx="507">
                  <c:v>1.9582069396972657</c:v>
                </c:pt>
                <c:pt idx="508">
                  <c:v>1.9394404828548431</c:v>
                </c:pt>
                <c:pt idx="509">
                  <c:v>1.9202557325363159</c:v>
                </c:pt>
                <c:pt idx="510">
                  <c:v>1.9019047141075134</c:v>
                </c:pt>
                <c:pt idx="511">
                  <c:v>1.8830515205860137</c:v>
                </c:pt>
                <c:pt idx="512">
                  <c:v>1.8645637691020964</c:v>
                </c:pt>
                <c:pt idx="513">
                  <c:v>1.8469998180866241</c:v>
                </c:pt>
                <c:pt idx="514">
                  <c:v>1.8277945160865783</c:v>
                </c:pt>
                <c:pt idx="515">
                  <c:v>1.8109204292297363</c:v>
                </c:pt>
                <c:pt idx="516">
                  <c:v>1.7934571862220763</c:v>
                </c:pt>
                <c:pt idx="517">
                  <c:v>1.7768652737140656</c:v>
                </c:pt>
                <c:pt idx="518">
                  <c:v>1.75977246761322</c:v>
                </c:pt>
                <c:pt idx="519">
                  <c:v>1.7426890075206756</c:v>
                </c:pt>
                <c:pt idx="520">
                  <c:v>1.7242159187793731</c:v>
                </c:pt>
                <c:pt idx="521">
                  <c:v>1.7065076708793638</c:v>
                </c:pt>
                <c:pt idx="522">
                  <c:v>1.6885718107223511</c:v>
                </c:pt>
                <c:pt idx="523">
                  <c:v>1.672675585746765</c:v>
                </c:pt>
                <c:pt idx="524">
                  <c:v>1.6575683355331421</c:v>
                </c:pt>
                <c:pt idx="525">
                  <c:v>1.6435358345508575</c:v>
                </c:pt>
                <c:pt idx="526">
                  <c:v>1.6286353588104248</c:v>
                </c:pt>
                <c:pt idx="527">
                  <c:v>1.6151273548603058</c:v>
                </c:pt>
                <c:pt idx="528">
                  <c:v>1.6006643354892731</c:v>
                </c:pt>
                <c:pt idx="529">
                  <c:v>1.5875257670879364</c:v>
                </c:pt>
                <c:pt idx="530">
                  <c:v>1.5735104501247406</c:v>
                </c:pt>
                <c:pt idx="531">
                  <c:v>1.5606040179729461</c:v>
                </c:pt>
                <c:pt idx="532">
                  <c:v>1.5468209862709046</c:v>
                </c:pt>
                <c:pt idx="533">
                  <c:v>1.5343594193458556</c:v>
                </c:pt>
                <c:pt idx="534">
                  <c:v>1.5209580600261687</c:v>
                </c:pt>
                <c:pt idx="535">
                  <c:v>1.5077306807041169</c:v>
                </c:pt>
                <c:pt idx="536">
                  <c:v>1.4948587000370026</c:v>
                </c:pt>
                <c:pt idx="537">
                  <c:v>1.4828795194625854</c:v>
                </c:pt>
                <c:pt idx="538">
                  <c:v>1.4712158560752868</c:v>
                </c:pt>
                <c:pt idx="539">
                  <c:v>1.4582569599151611</c:v>
                </c:pt>
                <c:pt idx="540">
                  <c:v>1.4455014526844026</c:v>
                </c:pt>
                <c:pt idx="541">
                  <c:v>1.4336600184440613</c:v>
                </c:pt>
                <c:pt idx="542">
                  <c:v>1.4212676346302033</c:v>
                </c:pt>
                <c:pt idx="543">
                  <c:v>1.4097778022289276</c:v>
                </c:pt>
                <c:pt idx="544">
                  <c:v>1.3976520538330077</c:v>
                </c:pt>
                <c:pt idx="545">
                  <c:v>1.3860032081604003</c:v>
                </c:pt>
                <c:pt idx="546">
                  <c:v>1.3746451675891875</c:v>
                </c:pt>
                <c:pt idx="547">
                  <c:v>1.3632687926292419</c:v>
                </c:pt>
                <c:pt idx="548">
                  <c:v>1.3521868765354157</c:v>
                </c:pt>
                <c:pt idx="549">
                  <c:v>1.341079157590866</c:v>
                </c:pt>
                <c:pt idx="550">
                  <c:v>1.3302699506282807</c:v>
                </c:pt>
                <c:pt idx="551">
                  <c:v>1.3194326758384705</c:v>
                </c:pt>
                <c:pt idx="552">
                  <c:v>1.3088614284992217</c:v>
                </c:pt>
                <c:pt idx="553">
                  <c:v>1.2983009755611419</c:v>
                </c:pt>
                <c:pt idx="554">
                  <c:v>1.2879981458187102</c:v>
                </c:pt>
                <c:pt idx="555">
                  <c:v>1.2776724696159363</c:v>
                </c:pt>
                <c:pt idx="556">
                  <c:v>1.2676201999187469</c:v>
                </c:pt>
                <c:pt idx="557">
                  <c:v>1.2564612209796906</c:v>
                </c:pt>
                <c:pt idx="558">
                  <c:v>1.2476760387420653</c:v>
                </c:pt>
                <c:pt idx="559">
                  <c:v>1.2369295179843902</c:v>
                </c:pt>
                <c:pt idx="560">
                  <c:v>1.2275349080562592</c:v>
                </c:pt>
                <c:pt idx="561">
                  <c:v>1.21768040060997</c:v>
                </c:pt>
                <c:pt idx="562">
                  <c:v>1.2085253000259399</c:v>
                </c:pt>
                <c:pt idx="563">
                  <c:v>1.1988977670669554</c:v>
                </c:pt>
                <c:pt idx="564">
                  <c:v>1.1896990001201628</c:v>
                </c:pt>
                <c:pt idx="565">
                  <c:v>1.1795209705829619</c:v>
                </c:pt>
                <c:pt idx="566">
                  <c:v>1.1699491918087004</c:v>
                </c:pt>
                <c:pt idx="567">
                  <c:v>1.1602754890918732</c:v>
                </c:pt>
                <c:pt idx="568">
                  <c:v>1.1506777822971344</c:v>
                </c:pt>
                <c:pt idx="569">
                  <c:v>1.1412504434585571</c:v>
                </c:pt>
                <c:pt idx="570">
                  <c:v>1.1321456670761108</c:v>
                </c:pt>
                <c:pt idx="571">
                  <c:v>1.1227173566818236</c:v>
                </c:pt>
                <c:pt idx="572">
                  <c:v>1.1257502317428587</c:v>
                </c:pt>
                <c:pt idx="573">
                  <c:v>1.2809453785419465</c:v>
                </c:pt>
                <c:pt idx="574">
                  <c:v>1.5209605932235717</c:v>
                </c:pt>
                <c:pt idx="575">
                  <c:v>1.7850651621818543</c:v>
                </c:pt>
                <c:pt idx="576">
                  <c:v>2.1629409193992615</c:v>
                </c:pt>
                <c:pt idx="577">
                  <c:v>2.4671995520591734</c:v>
                </c:pt>
                <c:pt idx="578">
                  <c:v>2.7028957486152647</c:v>
                </c:pt>
                <c:pt idx="579">
                  <c:v>2.9076931715011596</c:v>
                </c:pt>
                <c:pt idx="580">
                  <c:v>3.0901649355888368</c:v>
                </c:pt>
                <c:pt idx="581">
                  <c:v>3.2412075757980348</c:v>
                </c:pt>
                <c:pt idx="582">
                  <c:v>3.3692030549049377</c:v>
                </c:pt>
                <c:pt idx="583">
                  <c:v>3.4731337785720826</c:v>
                </c:pt>
                <c:pt idx="584">
                  <c:v>3.5454648733139038</c:v>
                </c:pt>
                <c:pt idx="585">
                  <c:v>3.5920603275299072</c:v>
                </c:pt>
                <c:pt idx="586">
                  <c:v>3.6261081457138062</c:v>
                </c:pt>
                <c:pt idx="587">
                  <c:v>3.6442632555961607</c:v>
                </c:pt>
                <c:pt idx="588">
                  <c:v>3.6421519637107851</c:v>
                </c:pt>
                <c:pt idx="589">
                  <c:v>3.6238236308097838</c:v>
                </c:pt>
                <c:pt idx="590">
                  <c:v>3.5949547648429871</c:v>
                </c:pt>
                <c:pt idx="591">
                  <c:v>3.582694947719574</c:v>
                </c:pt>
                <c:pt idx="592">
                  <c:v>3.5666314840316771</c:v>
                </c:pt>
                <c:pt idx="593">
                  <c:v>3.5457979440689087</c:v>
                </c:pt>
                <c:pt idx="594">
                  <c:v>3.5217766761779785</c:v>
                </c:pt>
                <c:pt idx="595">
                  <c:v>3.4955428123474119</c:v>
                </c:pt>
                <c:pt idx="596">
                  <c:v>3.4668109536170961</c:v>
                </c:pt>
                <c:pt idx="597">
                  <c:v>3.4367068648338317</c:v>
                </c:pt>
                <c:pt idx="598">
                  <c:v>3.4072953581809999</c:v>
                </c:pt>
                <c:pt idx="599">
                  <c:v>3.3737868785858156</c:v>
                </c:pt>
                <c:pt idx="600">
                  <c:v>3.342870795726776</c:v>
                </c:pt>
                <c:pt idx="601">
                  <c:v>3.3099693655967712</c:v>
                </c:pt>
                <c:pt idx="602">
                  <c:v>3.2733945131301878</c:v>
                </c:pt>
                <c:pt idx="603">
                  <c:v>3.2355356574058534</c:v>
                </c:pt>
                <c:pt idx="604">
                  <c:v>3.1969835281372072</c:v>
                </c:pt>
                <c:pt idx="605">
                  <c:v>3.1598299860954286</c:v>
                </c:pt>
                <c:pt idx="606">
                  <c:v>3.1211373090744017</c:v>
                </c:pt>
                <c:pt idx="607">
                  <c:v>3.0859755873680115</c:v>
                </c:pt>
                <c:pt idx="608">
                  <c:v>3.0477701902389525</c:v>
                </c:pt>
                <c:pt idx="609">
                  <c:v>3.0138119459152222</c:v>
                </c:pt>
                <c:pt idx="610">
                  <c:v>2.9778454303741455</c:v>
                </c:pt>
                <c:pt idx="611">
                  <c:v>2.9486691594123839</c:v>
                </c:pt>
                <c:pt idx="612">
                  <c:v>2.9185144066810609</c:v>
                </c:pt>
                <c:pt idx="613">
                  <c:v>2.8899330258369447</c:v>
                </c:pt>
                <c:pt idx="614">
                  <c:v>2.8598168253898621</c:v>
                </c:pt>
                <c:pt idx="615">
                  <c:v>2.8321684479713438</c:v>
                </c:pt>
                <c:pt idx="616">
                  <c:v>2.8015612959861755</c:v>
                </c:pt>
                <c:pt idx="617">
                  <c:v>2.7760354757308958</c:v>
                </c:pt>
                <c:pt idx="618">
                  <c:v>2.7478188037872315</c:v>
                </c:pt>
                <c:pt idx="619">
                  <c:v>2.7187366366386412</c:v>
                </c:pt>
                <c:pt idx="620">
                  <c:v>2.6925809621810912</c:v>
                </c:pt>
                <c:pt idx="621">
                  <c:v>2.6656383514404296</c:v>
                </c:pt>
                <c:pt idx="622">
                  <c:v>2.6401562333106994</c:v>
                </c:pt>
                <c:pt idx="623">
                  <c:v>2.6143043637275696</c:v>
                </c:pt>
                <c:pt idx="624">
                  <c:v>2.5896121859550476</c:v>
                </c:pt>
                <c:pt idx="625">
                  <c:v>2.5640896439552305</c:v>
                </c:pt>
                <c:pt idx="626">
                  <c:v>2.5390987396240234</c:v>
                </c:pt>
                <c:pt idx="627">
                  <c:v>2.5127681851387025</c:v>
                </c:pt>
                <c:pt idx="628">
                  <c:v>2.4865277528762819</c:v>
                </c:pt>
                <c:pt idx="629">
                  <c:v>2.4605917692184449</c:v>
                </c:pt>
                <c:pt idx="630">
                  <c:v>2.4324066042900085</c:v>
                </c:pt>
                <c:pt idx="631">
                  <c:v>2.4068949818611145</c:v>
                </c:pt>
                <c:pt idx="632">
                  <c:v>2.381734585762024</c:v>
                </c:pt>
                <c:pt idx="633">
                  <c:v>2.3566848993301392</c:v>
                </c:pt>
                <c:pt idx="634">
                  <c:v>2.3323027968406675</c:v>
                </c:pt>
                <c:pt idx="635">
                  <c:v>2.3084058880805971</c:v>
                </c:pt>
                <c:pt idx="636">
                  <c:v>2.2845409989356993</c:v>
                </c:pt>
                <c:pt idx="637">
                  <c:v>2.2609947323799133</c:v>
                </c:pt>
                <c:pt idx="638">
                  <c:v>2.2381954073905943</c:v>
                </c:pt>
                <c:pt idx="639">
                  <c:v>2.2132452011108397</c:v>
                </c:pt>
                <c:pt idx="640">
                  <c:v>2.1919148087501528</c:v>
                </c:pt>
                <c:pt idx="641">
                  <c:v>2.168880319595337</c:v>
                </c:pt>
                <c:pt idx="642">
                  <c:v>2.1472681164741516</c:v>
                </c:pt>
                <c:pt idx="643">
                  <c:v>2.1258635997772215</c:v>
                </c:pt>
                <c:pt idx="644">
                  <c:v>2.1048940896987913</c:v>
                </c:pt>
                <c:pt idx="645">
                  <c:v>2.0831318020820615</c:v>
                </c:pt>
                <c:pt idx="646">
                  <c:v>2.0627164840698242</c:v>
                </c:pt>
                <c:pt idx="647">
                  <c:v>2.0426719307899472</c:v>
                </c:pt>
                <c:pt idx="648">
                  <c:v>2.0227086246013641</c:v>
                </c:pt>
                <c:pt idx="649">
                  <c:v>2.0034140527248381</c:v>
                </c:pt>
                <c:pt idx="650">
                  <c:v>1.9841829240322113</c:v>
                </c:pt>
                <c:pt idx="651">
                  <c:v>1.9651874482631682</c:v>
                </c:pt>
                <c:pt idx="652">
                  <c:v>1.945616215467453</c:v>
                </c:pt>
                <c:pt idx="653">
                  <c:v>1.9266546785831451</c:v>
                </c:pt>
                <c:pt idx="654">
                  <c:v>1.9072637319564818</c:v>
                </c:pt>
                <c:pt idx="655">
                  <c:v>1.8885529696941374</c:v>
                </c:pt>
                <c:pt idx="656">
                  <c:v>1.8711247324943541</c:v>
                </c:pt>
                <c:pt idx="657">
                  <c:v>1.8520983755588531</c:v>
                </c:pt>
                <c:pt idx="658">
                  <c:v>1.8325371503829955</c:v>
                </c:pt>
                <c:pt idx="659">
                  <c:v>1.8129104554653166</c:v>
                </c:pt>
                <c:pt idx="660">
                  <c:v>1.7962686121463776</c:v>
                </c:pt>
                <c:pt idx="661">
                  <c:v>1.7803755342960357</c:v>
                </c:pt>
                <c:pt idx="662">
                  <c:v>1.7642788350582121</c:v>
                </c:pt>
                <c:pt idx="663">
                  <c:v>1.7489900410175323</c:v>
                </c:pt>
                <c:pt idx="664">
                  <c:v>1.733241444826126</c:v>
                </c:pt>
                <c:pt idx="665">
                  <c:v>1.7182316243648528</c:v>
                </c:pt>
                <c:pt idx="666">
                  <c:v>1.7029669046401976</c:v>
                </c:pt>
                <c:pt idx="667">
                  <c:v>1.6876282870769501</c:v>
                </c:pt>
                <c:pt idx="668">
                  <c:v>1.6734682261943816</c:v>
                </c:pt>
                <c:pt idx="669">
                  <c:v>1.6593213856220246</c:v>
                </c:pt>
                <c:pt idx="670">
                  <c:v>1.6435517728328704</c:v>
                </c:pt>
                <c:pt idx="671">
                  <c:v>1.6309854626655578</c:v>
                </c:pt>
                <c:pt idx="672">
                  <c:v>1.6157159030437469</c:v>
                </c:pt>
                <c:pt idx="673">
                  <c:v>1.6024712443351745</c:v>
                </c:pt>
                <c:pt idx="674">
                  <c:v>1.5886575281620026</c:v>
                </c:pt>
                <c:pt idx="675">
                  <c:v>1.5751587569713592</c:v>
                </c:pt>
                <c:pt idx="676">
                  <c:v>1.5621381998062134</c:v>
                </c:pt>
                <c:pt idx="677">
                  <c:v>1.5487185955047607</c:v>
                </c:pt>
                <c:pt idx="678">
                  <c:v>1.535451704263687</c:v>
                </c:pt>
                <c:pt idx="679">
                  <c:v>1.5222922444343567</c:v>
                </c:pt>
                <c:pt idx="680">
                  <c:v>1.5093326926231385</c:v>
                </c:pt>
                <c:pt idx="681">
                  <c:v>1.4964708447456361</c:v>
                </c:pt>
                <c:pt idx="682">
                  <c:v>1.4840675294399261</c:v>
                </c:pt>
                <c:pt idx="683">
                  <c:v>1.4713692963123322</c:v>
                </c:pt>
                <c:pt idx="684">
                  <c:v>1.4591285288333893</c:v>
                </c:pt>
                <c:pt idx="685">
                  <c:v>1.4469044089317322</c:v>
                </c:pt>
                <c:pt idx="686">
                  <c:v>1.4349595010280609</c:v>
                </c:pt>
                <c:pt idx="687">
                  <c:v>1.4229768633842468</c:v>
                </c:pt>
                <c:pt idx="688">
                  <c:v>1.4113875865936278</c:v>
                </c:pt>
                <c:pt idx="689">
                  <c:v>1.3997347950935364</c:v>
                </c:pt>
                <c:pt idx="690">
                  <c:v>1.3883512616157532</c:v>
                </c:pt>
                <c:pt idx="691">
                  <c:v>1.3757906913757323</c:v>
                </c:pt>
                <c:pt idx="692">
                  <c:v>1.3659125089645385</c:v>
                </c:pt>
                <c:pt idx="693">
                  <c:v>1.3537618041038513</c:v>
                </c:pt>
                <c:pt idx="694">
                  <c:v>1.3431269824504852</c:v>
                </c:pt>
                <c:pt idx="695">
                  <c:v>1.3320530891418456</c:v>
                </c:pt>
                <c:pt idx="696">
                  <c:v>1.3218157887458801</c:v>
                </c:pt>
                <c:pt idx="697">
                  <c:v>1.3109934449195861</c:v>
                </c:pt>
                <c:pt idx="698">
                  <c:v>1.3009360015392302</c:v>
                </c:pt>
                <c:pt idx="699">
                  <c:v>1.2903478264808654</c:v>
                </c:pt>
                <c:pt idx="700">
                  <c:v>1.2805692851543427</c:v>
                </c:pt>
                <c:pt idx="701">
                  <c:v>1.2699093759059905</c:v>
                </c:pt>
                <c:pt idx="702">
                  <c:v>1.2593141376972197</c:v>
                </c:pt>
                <c:pt idx="703">
                  <c:v>1.2483728885650633</c:v>
                </c:pt>
                <c:pt idx="704">
                  <c:v>1.2381657540798185</c:v>
                </c:pt>
                <c:pt idx="705">
                  <c:v>1.2274662494659423</c:v>
                </c:pt>
                <c:pt idx="706">
                  <c:v>1.217439818382263</c:v>
                </c:pt>
                <c:pt idx="707">
                  <c:v>1.207427591085434</c:v>
                </c:pt>
                <c:pt idx="708">
                  <c:v>1.1973256468772888</c:v>
                </c:pt>
                <c:pt idx="709">
                  <c:v>1.18750022649765</c:v>
                </c:pt>
                <c:pt idx="710">
                  <c:v>1.1779675245285033</c:v>
                </c:pt>
                <c:pt idx="711">
                  <c:v>1.1679718136787414</c:v>
                </c:pt>
                <c:pt idx="712">
                  <c:v>1.1579048633575439</c:v>
                </c:pt>
                <c:pt idx="713">
                  <c:v>1.1486064136028289</c:v>
                </c:pt>
                <c:pt idx="714">
                  <c:v>1.1390149176120756</c:v>
                </c:pt>
                <c:pt idx="715">
                  <c:v>1.1567095518112183</c:v>
                </c:pt>
                <c:pt idx="716">
                  <c:v>1.335191124677658</c:v>
                </c:pt>
                <c:pt idx="717">
                  <c:v>1.576202255487442</c:v>
                </c:pt>
                <c:pt idx="718">
                  <c:v>1.856650823354721</c:v>
                </c:pt>
                <c:pt idx="719">
                  <c:v>2.2173840284347532</c:v>
                </c:pt>
                <c:pt idx="720">
                  <c:v>2.5235573530197142</c:v>
                </c:pt>
                <c:pt idx="721">
                  <c:v>2.7696488499641418</c:v>
                </c:pt>
                <c:pt idx="722">
                  <c:v>2.96205050945282</c:v>
                </c:pt>
                <c:pt idx="723">
                  <c:v>3.1333265066146851</c:v>
                </c:pt>
                <c:pt idx="724">
                  <c:v>3.288422667980194</c:v>
                </c:pt>
                <c:pt idx="725">
                  <c:v>3.4175930738449098</c:v>
                </c:pt>
                <c:pt idx="726">
                  <c:v>3.5199154019355774</c:v>
                </c:pt>
                <c:pt idx="727">
                  <c:v>3.5856439232826234</c:v>
                </c:pt>
                <c:pt idx="728">
                  <c:v>3.6334050655364991</c:v>
                </c:pt>
                <c:pt idx="729">
                  <c:v>3.6624813795089723</c:v>
                </c:pt>
                <c:pt idx="730">
                  <c:v>3.6777415752410887</c:v>
                </c:pt>
                <c:pt idx="731">
                  <c:v>3.661289703845978</c:v>
                </c:pt>
                <c:pt idx="732">
                  <c:v>3.6385368824005129</c:v>
                </c:pt>
                <c:pt idx="733">
                  <c:v>3.615323007106781</c:v>
                </c:pt>
                <c:pt idx="734">
                  <c:v>3.603335750102997</c:v>
                </c:pt>
                <c:pt idx="735">
                  <c:v>3.5851694583892821</c:v>
                </c:pt>
                <c:pt idx="736">
                  <c:v>3.5636136174201964</c:v>
                </c:pt>
                <c:pt idx="737">
                  <c:v>3.5401719570159913</c:v>
                </c:pt>
                <c:pt idx="738">
                  <c:v>3.5134855031967165</c:v>
                </c:pt>
                <c:pt idx="739">
                  <c:v>3.4832131147384642</c:v>
                </c:pt>
                <c:pt idx="740">
                  <c:v>3.4544127821922301</c:v>
                </c:pt>
                <c:pt idx="741">
                  <c:v>3.4231438875198363</c:v>
                </c:pt>
                <c:pt idx="742">
                  <c:v>3.3921989560127259</c:v>
                </c:pt>
                <c:pt idx="743">
                  <c:v>3.3569415450096129</c:v>
                </c:pt>
                <c:pt idx="744">
                  <c:v>3.3197682380676268</c:v>
                </c:pt>
                <c:pt idx="745">
                  <c:v>3.2810929775238038</c:v>
                </c:pt>
                <c:pt idx="746">
                  <c:v>3.2432639241218566</c:v>
                </c:pt>
                <c:pt idx="747">
                  <c:v>3.2050144195556642</c:v>
                </c:pt>
                <c:pt idx="748">
                  <c:v>3.1658503770828248</c:v>
                </c:pt>
                <c:pt idx="749">
                  <c:v>3.1302400469779967</c:v>
                </c:pt>
                <c:pt idx="750">
                  <c:v>3.0914333939552305</c:v>
                </c:pt>
                <c:pt idx="751">
                  <c:v>3.0603940963745115</c:v>
                </c:pt>
                <c:pt idx="752">
                  <c:v>3.0289937257766724</c:v>
                </c:pt>
                <c:pt idx="753">
                  <c:v>2.999057376384735</c:v>
                </c:pt>
                <c:pt idx="754">
                  <c:v>2.9683149456977844</c:v>
                </c:pt>
                <c:pt idx="755">
                  <c:v>2.9392015337944031</c:v>
                </c:pt>
                <c:pt idx="756">
                  <c:v>2.9093068599700929</c:v>
                </c:pt>
                <c:pt idx="757">
                  <c:v>2.8796088099479675</c:v>
                </c:pt>
                <c:pt idx="758">
                  <c:v>2.8514896750450136</c:v>
                </c:pt>
                <c:pt idx="759">
                  <c:v>2.822728192806244</c:v>
                </c:pt>
                <c:pt idx="760">
                  <c:v>2.7953432321548464</c:v>
                </c:pt>
                <c:pt idx="761">
                  <c:v>2.7652129888534547</c:v>
                </c:pt>
                <c:pt idx="762">
                  <c:v>2.7390382409095766</c:v>
                </c:pt>
                <c:pt idx="763">
                  <c:v>2.7115834712982179</c:v>
                </c:pt>
                <c:pt idx="764">
                  <c:v>2.6858337759971618</c:v>
                </c:pt>
                <c:pt idx="765">
                  <c:v>2.6592286705970762</c:v>
                </c:pt>
                <c:pt idx="766">
                  <c:v>2.6343446969985962</c:v>
                </c:pt>
                <c:pt idx="767">
                  <c:v>2.6083536744117737</c:v>
                </c:pt>
                <c:pt idx="768">
                  <c:v>2.5824049472808839</c:v>
                </c:pt>
                <c:pt idx="769">
                  <c:v>2.5555205941200256</c:v>
                </c:pt>
                <c:pt idx="770">
                  <c:v>2.527428424358368</c:v>
                </c:pt>
                <c:pt idx="771">
                  <c:v>2.5004641890525816</c:v>
                </c:pt>
                <c:pt idx="772">
                  <c:v>2.474069666862488</c:v>
                </c:pt>
                <c:pt idx="773">
                  <c:v>2.4470100164413453</c:v>
                </c:pt>
                <c:pt idx="774">
                  <c:v>2.4213063716888428</c:v>
                </c:pt>
                <c:pt idx="775">
                  <c:v>2.3959173321723939</c:v>
                </c:pt>
                <c:pt idx="776">
                  <c:v>2.3710512280464173</c:v>
                </c:pt>
                <c:pt idx="777">
                  <c:v>2.3464595913887023</c:v>
                </c:pt>
                <c:pt idx="778">
                  <c:v>2.3209492564201355</c:v>
                </c:pt>
                <c:pt idx="779">
                  <c:v>2.2972675204277038</c:v>
                </c:pt>
                <c:pt idx="780">
                  <c:v>2.2738604307174684</c:v>
                </c:pt>
                <c:pt idx="781">
                  <c:v>2.2507829427719117</c:v>
                </c:pt>
                <c:pt idx="782">
                  <c:v>2.2279770255088804</c:v>
                </c:pt>
                <c:pt idx="783">
                  <c:v>2.2057609319686891</c:v>
                </c:pt>
                <c:pt idx="784">
                  <c:v>2.1836907625198365</c:v>
                </c:pt>
                <c:pt idx="785">
                  <c:v>2.1610073089599608</c:v>
                </c:pt>
                <c:pt idx="786">
                  <c:v>2.1381800174713135</c:v>
                </c:pt>
                <c:pt idx="787">
                  <c:v>2.1168324589729308</c:v>
                </c:pt>
                <c:pt idx="788">
                  <c:v>2.0959870576858521</c:v>
                </c:pt>
                <c:pt idx="789">
                  <c:v>2.0754570960998535</c:v>
                </c:pt>
                <c:pt idx="790">
                  <c:v>2.0547270655632017</c:v>
                </c:pt>
                <c:pt idx="791">
                  <c:v>2.0340380132198335</c:v>
                </c:pt>
                <c:pt idx="792">
                  <c:v>2.0143655300140382</c:v>
                </c:pt>
                <c:pt idx="793">
                  <c:v>1.9930905461311339</c:v>
                </c:pt>
                <c:pt idx="794">
                  <c:v>1.9740591049194336</c:v>
                </c:pt>
                <c:pt idx="795">
                  <c:v>1.9545818626880644</c:v>
                </c:pt>
                <c:pt idx="796">
                  <c:v>1.9347296833992003</c:v>
                </c:pt>
                <c:pt idx="797">
                  <c:v>1.9158850967884062</c:v>
                </c:pt>
                <c:pt idx="798">
                  <c:v>1.8973226547241211</c:v>
                </c:pt>
                <c:pt idx="799">
                  <c:v>1.878148329257965</c:v>
                </c:pt>
                <c:pt idx="800">
                  <c:v>1.8599692404270172</c:v>
                </c:pt>
                <c:pt idx="801">
                  <c:v>1.8435206413269043</c:v>
                </c:pt>
                <c:pt idx="802">
                  <c:v>1.8265908300876617</c:v>
                </c:pt>
                <c:pt idx="803">
                  <c:v>1.8104714095592498</c:v>
                </c:pt>
                <c:pt idx="804">
                  <c:v>1.7940151393413544</c:v>
                </c:pt>
                <c:pt idx="805">
                  <c:v>1.7785565733909607</c:v>
                </c:pt>
                <c:pt idx="806">
                  <c:v>1.7624162018299103</c:v>
                </c:pt>
                <c:pt idx="807">
                  <c:v>1.7471508264541626</c:v>
                </c:pt>
                <c:pt idx="808">
                  <c:v>1.7316725671291351</c:v>
                </c:pt>
                <c:pt idx="809">
                  <c:v>1.7168729960918425</c:v>
                </c:pt>
                <c:pt idx="810">
                  <c:v>1.7016974329948424</c:v>
                </c:pt>
                <c:pt idx="811">
                  <c:v>1.6872652709484099</c:v>
                </c:pt>
                <c:pt idx="812">
                  <c:v>1.671395343542099</c:v>
                </c:pt>
                <c:pt idx="813">
                  <c:v>1.6584284484386445</c:v>
                </c:pt>
                <c:pt idx="814">
                  <c:v>1.6430031538009644</c:v>
                </c:pt>
                <c:pt idx="815">
                  <c:v>1.6288198709487915</c:v>
                </c:pt>
                <c:pt idx="816">
                  <c:v>1.615435779094696</c:v>
                </c:pt>
                <c:pt idx="817">
                  <c:v>1.6021602272987365</c:v>
                </c:pt>
                <c:pt idx="818">
                  <c:v>1.5879441440105437</c:v>
                </c:pt>
                <c:pt idx="819">
                  <c:v>1.5744974434375762</c:v>
                </c:pt>
                <c:pt idx="820">
                  <c:v>1.5606067299842834</c:v>
                </c:pt>
                <c:pt idx="821">
                  <c:v>1.5470362722873687</c:v>
                </c:pt>
                <c:pt idx="822">
                  <c:v>1.5340796887874604</c:v>
                </c:pt>
                <c:pt idx="823">
                  <c:v>1.5212886810302735</c:v>
                </c:pt>
                <c:pt idx="824">
                  <c:v>1.5082336723804473</c:v>
                </c:pt>
                <c:pt idx="825">
                  <c:v>1.4957113146781922</c:v>
                </c:pt>
                <c:pt idx="826">
                  <c:v>1.4827594876289367</c:v>
                </c:pt>
                <c:pt idx="827">
                  <c:v>1.4703424870967865</c:v>
                </c:pt>
                <c:pt idx="828">
                  <c:v>1.458302628993988</c:v>
                </c:pt>
                <c:pt idx="829">
                  <c:v>1.4461103975772858</c:v>
                </c:pt>
                <c:pt idx="830">
                  <c:v>1.4342595994472502</c:v>
                </c:pt>
                <c:pt idx="831">
                  <c:v>1.4213020980358124</c:v>
                </c:pt>
                <c:pt idx="832">
                  <c:v>1.4109034180641173</c:v>
                </c:pt>
                <c:pt idx="833">
                  <c:v>1.3982507288455963</c:v>
                </c:pt>
                <c:pt idx="834">
                  <c:v>1.3871516346931456</c:v>
                </c:pt>
                <c:pt idx="835">
                  <c:v>1.3757865130901337</c:v>
                </c:pt>
                <c:pt idx="836">
                  <c:v>1.3649321675300599</c:v>
                </c:pt>
                <c:pt idx="837">
                  <c:v>1.3537616789340972</c:v>
                </c:pt>
                <c:pt idx="838">
                  <c:v>1.3432067036628723</c:v>
                </c:pt>
                <c:pt idx="839">
                  <c:v>1.3321575462818145</c:v>
                </c:pt>
                <c:pt idx="840">
                  <c:v>1.3204761445522308</c:v>
                </c:pt>
                <c:pt idx="841">
                  <c:v>1.3093078255653381</c:v>
                </c:pt>
                <c:pt idx="842">
                  <c:v>1.2982712388038635</c:v>
                </c:pt>
                <c:pt idx="843">
                  <c:v>1.2870458483695983</c:v>
                </c:pt>
                <c:pt idx="844">
                  <c:v>1.2762264728546142</c:v>
                </c:pt>
                <c:pt idx="845">
                  <c:v>1.2651244878768919</c:v>
                </c:pt>
                <c:pt idx="846">
                  <c:v>1.2547502517700195</c:v>
                </c:pt>
                <c:pt idx="847">
                  <c:v>1.2443439543247221</c:v>
                </c:pt>
                <c:pt idx="848">
                  <c:v>1.2337580800056456</c:v>
                </c:pt>
                <c:pt idx="849">
                  <c:v>1.2235645413398741</c:v>
                </c:pt>
                <c:pt idx="850">
                  <c:v>1.2133180677890776</c:v>
                </c:pt>
                <c:pt idx="851">
                  <c:v>1.2032867968082428</c:v>
                </c:pt>
                <c:pt idx="852">
                  <c:v>1.1928209304809569</c:v>
                </c:pt>
                <c:pt idx="853">
                  <c:v>1.1835010230541227</c:v>
                </c:pt>
                <c:pt idx="854">
                  <c:v>1.173340207338333</c:v>
                </c:pt>
                <c:pt idx="855">
                  <c:v>1.1635207235813141</c:v>
                </c:pt>
                <c:pt idx="856">
                  <c:v>1.1542249143123626</c:v>
                </c:pt>
                <c:pt idx="857">
                  <c:v>1.1450749933719635</c:v>
                </c:pt>
                <c:pt idx="858">
                  <c:v>1.1780217289924622</c:v>
                </c:pt>
                <c:pt idx="859">
                  <c:v>1.3728853583335876</c:v>
                </c:pt>
                <c:pt idx="860">
                  <c:v>1.6369985580444335</c:v>
                </c:pt>
                <c:pt idx="861">
                  <c:v>1.8996253192424775</c:v>
                </c:pt>
                <c:pt idx="862">
                  <c:v>2.2827658414840699</c:v>
                </c:pt>
                <c:pt idx="863">
                  <c:v>2.5587786436080933</c:v>
                </c:pt>
                <c:pt idx="864">
                  <c:v>2.8040226101875305</c:v>
                </c:pt>
                <c:pt idx="865">
                  <c:v>3.0071970343589784</c:v>
                </c:pt>
                <c:pt idx="866">
                  <c:v>3.1770469903945924</c:v>
                </c:pt>
                <c:pt idx="867">
                  <c:v>3.3265460491180421</c:v>
                </c:pt>
                <c:pt idx="868">
                  <c:v>3.4506356954574584</c:v>
                </c:pt>
                <c:pt idx="869">
                  <c:v>3.5521092534065248</c:v>
                </c:pt>
                <c:pt idx="870">
                  <c:v>3.6146647453308107</c:v>
                </c:pt>
                <c:pt idx="871">
                  <c:v>3.6579750180244446</c:v>
                </c:pt>
                <c:pt idx="872">
                  <c:v>3.6868829131126404</c:v>
                </c:pt>
                <c:pt idx="873">
                  <c:v>3.6846469402313233</c:v>
                </c:pt>
                <c:pt idx="874">
                  <c:v>3.6655746936798095</c:v>
                </c:pt>
                <c:pt idx="875">
                  <c:v>3.6395472526550292</c:v>
                </c:pt>
                <c:pt idx="876">
                  <c:v>3.6251674175262449</c:v>
                </c:pt>
                <c:pt idx="877">
                  <c:v>3.6111058354377747</c:v>
                </c:pt>
                <c:pt idx="878">
                  <c:v>3.5930734276771545</c:v>
                </c:pt>
                <c:pt idx="879">
                  <c:v>3.5710650563240049</c:v>
                </c:pt>
                <c:pt idx="880">
                  <c:v>3.5460164308547975</c:v>
                </c:pt>
                <c:pt idx="881">
                  <c:v>3.518493342399597</c:v>
                </c:pt>
                <c:pt idx="882">
                  <c:v>3.4909597039222717</c:v>
                </c:pt>
                <c:pt idx="883">
                  <c:v>3.4602959513664246</c:v>
                </c:pt>
                <c:pt idx="884">
                  <c:v>3.4289253354072571</c:v>
                </c:pt>
                <c:pt idx="885">
                  <c:v>3.3959420323371887</c:v>
                </c:pt>
                <c:pt idx="886">
                  <c:v>3.3567267298698424</c:v>
                </c:pt>
                <c:pt idx="887">
                  <c:v>3.3208891510963441</c:v>
                </c:pt>
                <c:pt idx="888">
                  <c:v>3.2805504083633421</c:v>
                </c:pt>
                <c:pt idx="889">
                  <c:v>3.2443573474884033</c:v>
                </c:pt>
                <c:pt idx="890">
                  <c:v>3.2044092535972597</c:v>
                </c:pt>
                <c:pt idx="891">
                  <c:v>3.1683958649635313</c:v>
                </c:pt>
                <c:pt idx="892">
                  <c:v>3.129543972015381</c:v>
                </c:pt>
                <c:pt idx="893">
                  <c:v>3.0922870874404906</c:v>
                </c:pt>
                <c:pt idx="894">
                  <c:v>3.0605353236198427</c:v>
                </c:pt>
                <c:pt idx="895">
                  <c:v>3.0304089903831484</c:v>
                </c:pt>
                <c:pt idx="896">
                  <c:v>2.9993149161338808</c:v>
                </c:pt>
                <c:pt idx="897">
                  <c:v>2.9699539303779603</c:v>
                </c:pt>
                <c:pt idx="898">
                  <c:v>2.9394779086112974</c:v>
                </c:pt>
                <c:pt idx="899">
                  <c:v>2.9094941139221193</c:v>
                </c:pt>
                <c:pt idx="900">
                  <c:v>2.8812015771865847</c:v>
                </c:pt>
                <c:pt idx="901">
                  <c:v>2.8521953940391542</c:v>
                </c:pt>
                <c:pt idx="902">
                  <c:v>2.8225024819374083</c:v>
                </c:pt>
                <c:pt idx="903">
                  <c:v>2.794141137599945</c:v>
                </c:pt>
                <c:pt idx="904">
                  <c:v>2.7676088094711302</c:v>
                </c:pt>
                <c:pt idx="905">
                  <c:v>2.7396378993988035</c:v>
                </c:pt>
                <c:pt idx="906">
                  <c:v>2.7136821389198302</c:v>
                </c:pt>
                <c:pt idx="907">
                  <c:v>2.6869661688804625</c:v>
                </c:pt>
                <c:pt idx="908">
                  <c:v>2.6616788268089295</c:v>
                </c:pt>
                <c:pt idx="909">
                  <c:v>2.6352483510971068</c:v>
                </c:pt>
                <c:pt idx="910">
                  <c:v>2.6098014473915101</c:v>
                </c:pt>
                <c:pt idx="911">
                  <c:v>2.5825844049453734</c:v>
                </c:pt>
                <c:pt idx="912">
                  <c:v>2.5551356792449953</c:v>
                </c:pt>
                <c:pt idx="913">
                  <c:v>2.5286858677864075</c:v>
                </c:pt>
                <c:pt idx="914">
                  <c:v>2.4993240237236023</c:v>
                </c:pt>
                <c:pt idx="915">
                  <c:v>2.4729141354560853</c:v>
                </c:pt>
                <c:pt idx="916">
                  <c:v>2.4468752026557921</c:v>
                </c:pt>
                <c:pt idx="917">
                  <c:v>2.4211920022964479</c:v>
                </c:pt>
                <c:pt idx="918">
                  <c:v>2.3960620522499085</c:v>
                </c:pt>
                <c:pt idx="919">
                  <c:v>2.3712397933006288</c:v>
                </c:pt>
                <c:pt idx="920">
                  <c:v>2.3467288970947267</c:v>
                </c:pt>
                <c:pt idx="921">
                  <c:v>2.3226554274559019</c:v>
                </c:pt>
                <c:pt idx="922">
                  <c:v>2.2974085569381715</c:v>
                </c:pt>
                <c:pt idx="923">
                  <c:v>2.2740482330322265</c:v>
                </c:pt>
                <c:pt idx="924">
                  <c:v>2.2510653734207153</c:v>
                </c:pt>
                <c:pt idx="925">
                  <c:v>2.2283552050590516</c:v>
                </c:pt>
                <c:pt idx="926">
                  <c:v>2.2051311373710631</c:v>
                </c:pt>
                <c:pt idx="927">
                  <c:v>2.1833083033561707</c:v>
                </c:pt>
                <c:pt idx="928">
                  <c:v>2.1615954399108888</c:v>
                </c:pt>
                <c:pt idx="929">
                  <c:v>2.140159511566162</c:v>
                </c:pt>
                <c:pt idx="930">
                  <c:v>2.1179413318634031</c:v>
                </c:pt>
                <c:pt idx="931">
                  <c:v>2.0967074513435362</c:v>
                </c:pt>
                <c:pt idx="932">
                  <c:v>2.0762816667556763</c:v>
                </c:pt>
                <c:pt idx="933">
                  <c:v>2.0553536653518676</c:v>
                </c:pt>
                <c:pt idx="934">
                  <c:v>2.0354664385318757</c:v>
                </c:pt>
                <c:pt idx="935">
                  <c:v>2.0149543762207029</c:v>
                </c:pt>
                <c:pt idx="936">
                  <c:v>1.9957574665546416</c:v>
                </c:pt>
                <c:pt idx="937">
                  <c:v>1.9749883949756621</c:v>
                </c:pt>
                <c:pt idx="938">
                  <c:v>1.956218034029007</c:v>
                </c:pt>
                <c:pt idx="939">
                  <c:v>1.9369018375873566</c:v>
                </c:pt>
                <c:pt idx="940">
                  <c:v>1.9184250235557556</c:v>
                </c:pt>
                <c:pt idx="941">
                  <c:v>1.8988364219665526</c:v>
                </c:pt>
                <c:pt idx="942">
                  <c:v>1.8810924112796783</c:v>
                </c:pt>
                <c:pt idx="943">
                  <c:v>1.8644673228263855</c:v>
                </c:pt>
                <c:pt idx="944">
                  <c:v>1.8473167538642883</c:v>
                </c:pt>
                <c:pt idx="945">
                  <c:v>1.830409049987793</c:v>
                </c:pt>
                <c:pt idx="946">
                  <c:v>1.8143148303031922</c:v>
                </c:pt>
                <c:pt idx="947">
                  <c:v>1.7978550434112548</c:v>
                </c:pt>
                <c:pt idx="948">
                  <c:v>1.7823248624801635</c:v>
                </c:pt>
                <c:pt idx="949">
                  <c:v>1.7662961900234222</c:v>
                </c:pt>
                <c:pt idx="950">
                  <c:v>1.7510597288608551</c:v>
                </c:pt>
                <c:pt idx="951">
                  <c:v>1.7354738771915434</c:v>
                </c:pt>
                <c:pt idx="952">
                  <c:v>1.7208557665348052</c:v>
                </c:pt>
                <c:pt idx="953">
                  <c:v>1.7055704712867736</c:v>
                </c:pt>
                <c:pt idx="954">
                  <c:v>1.6910353600978851</c:v>
                </c:pt>
                <c:pt idx="955">
                  <c:v>1.6763714611530305</c:v>
                </c:pt>
                <c:pt idx="956">
                  <c:v>1.6624279856681823</c:v>
                </c:pt>
                <c:pt idx="957">
                  <c:v>1.6469429433345795</c:v>
                </c:pt>
                <c:pt idx="958">
                  <c:v>1.6342885375022889</c:v>
                </c:pt>
                <c:pt idx="959">
                  <c:v>1.6187571287155151</c:v>
                </c:pt>
                <c:pt idx="960">
                  <c:v>1.6049834787845612</c:v>
                </c:pt>
                <c:pt idx="961">
                  <c:v>1.5906947255134583</c:v>
                </c:pt>
                <c:pt idx="962">
                  <c:v>1.5773357629776001</c:v>
                </c:pt>
                <c:pt idx="963">
                  <c:v>1.5635341525077819</c:v>
                </c:pt>
                <c:pt idx="964">
                  <c:v>1.5503843784332276</c:v>
                </c:pt>
                <c:pt idx="965">
                  <c:v>1.5368811905384063</c:v>
                </c:pt>
                <c:pt idx="966">
                  <c:v>1.5241475641727447</c:v>
                </c:pt>
                <c:pt idx="967">
                  <c:v>1.5110417306423187</c:v>
                </c:pt>
                <c:pt idx="968">
                  <c:v>1.4985951662063599</c:v>
                </c:pt>
                <c:pt idx="969">
                  <c:v>1.4857868134975434</c:v>
                </c:pt>
                <c:pt idx="970">
                  <c:v>1.4737264871597289</c:v>
                </c:pt>
                <c:pt idx="971">
                  <c:v>1.4613177537918089</c:v>
                </c:pt>
                <c:pt idx="972">
                  <c:v>1.4493924915790557</c:v>
                </c:pt>
                <c:pt idx="973">
                  <c:v>1.4370763361454009</c:v>
                </c:pt>
                <c:pt idx="974">
                  <c:v>1.4253011047840118</c:v>
                </c:pt>
                <c:pt idx="975">
                  <c:v>1.4138559341430663</c:v>
                </c:pt>
                <c:pt idx="976">
                  <c:v>1.4021987915039063</c:v>
                </c:pt>
                <c:pt idx="977">
                  <c:v>1.390996265411377</c:v>
                </c:pt>
                <c:pt idx="978">
                  <c:v>1.3786556184291838</c:v>
                </c:pt>
                <c:pt idx="979">
                  <c:v>1.3687068581581114</c:v>
                </c:pt>
                <c:pt idx="980">
                  <c:v>1.3566713154315948</c:v>
                </c:pt>
                <c:pt idx="981">
                  <c:v>1.3457626223564148</c:v>
                </c:pt>
                <c:pt idx="982">
                  <c:v>1.3343347132205963</c:v>
                </c:pt>
                <c:pt idx="983">
                  <c:v>1.3226226925849913</c:v>
                </c:pt>
                <c:pt idx="984">
                  <c:v>1.3113819658756256</c:v>
                </c:pt>
                <c:pt idx="985">
                  <c:v>1.3000146269798278</c:v>
                </c:pt>
                <c:pt idx="986">
                  <c:v>1.2890703141689299</c:v>
                </c:pt>
                <c:pt idx="987">
                  <c:v>1.2783968806266783</c:v>
                </c:pt>
                <c:pt idx="988">
                  <c:v>1.2673442363739014</c:v>
                </c:pt>
                <c:pt idx="989">
                  <c:v>1.2568560302257537</c:v>
                </c:pt>
                <c:pt idx="990">
                  <c:v>1.246148806810379</c:v>
                </c:pt>
                <c:pt idx="991">
                  <c:v>1.2358796656131743</c:v>
                </c:pt>
                <c:pt idx="992">
                  <c:v>1.2252463400363922</c:v>
                </c:pt>
                <c:pt idx="993">
                  <c:v>1.2153414845466612</c:v>
                </c:pt>
                <c:pt idx="994">
                  <c:v>1.2053572356700897</c:v>
                </c:pt>
                <c:pt idx="995">
                  <c:v>1.1953984916210174</c:v>
                </c:pt>
                <c:pt idx="996">
                  <c:v>1.1856002807617188</c:v>
                </c:pt>
                <c:pt idx="997">
                  <c:v>1.1754094183444976</c:v>
                </c:pt>
                <c:pt idx="998">
                  <c:v>1.1657000064849852</c:v>
                </c:pt>
                <c:pt idx="999">
                  <c:v>1.1563501954078674</c:v>
                </c:pt>
                <c:pt idx="1000">
                  <c:v>1.2036043167114256</c:v>
                </c:pt>
                <c:pt idx="1001">
                  <c:v>1.3990649402141571</c:v>
                </c:pt>
                <c:pt idx="1002">
                  <c:v>1.6926735043525696</c:v>
                </c:pt>
                <c:pt idx="1003">
                  <c:v>1.9600932538509368</c:v>
                </c:pt>
                <c:pt idx="1004">
                  <c:v>2.3327840924263001</c:v>
                </c:pt>
                <c:pt idx="1005">
                  <c:v>2.6148410558700559</c:v>
                </c:pt>
                <c:pt idx="1006">
                  <c:v>2.8462737083435057</c:v>
                </c:pt>
                <c:pt idx="1007">
                  <c:v>3.0400644779205321</c:v>
                </c:pt>
                <c:pt idx="1008">
                  <c:v>3.2037132143974305</c:v>
                </c:pt>
                <c:pt idx="1009">
                  <c:v>3.3543769359588622</c:v>
                </c:pt>
                <c:pt idx="1010">
                  <c:v>3.4769172668457031</c:v>
                </c:pt>
                <c:pt idx="1011">
                  <c:v>3.5734755992889404</c:v>
                </c:pt>
                <c:pt idx="1012">
                  <c:v>3.6318774104118345</c:v>
                </c:pt>
                <c:pt idx="1013">
                  <c:v>3.6739784359931944</c:v>
                </c:pt>
                <c:pt idx="1014">
                  <c:v>3.6956244349479674</c:v>
                </c:pt>
                <c:pt idx="1015">
                  <c:v>3.6871807694435121</c:v>
                </c:pt>
                <c:pt idx="1016">
                  <c:v>3.6670518040657045</c:v>
                </c:pt>
                <c:pt idx="1017">
                  <c:v>3.6414158821105955</c:v>
                </c:pt>
                <c:pt idx="1018">
                  <c:v>3.633212649822235</c:v>
                </c:pt>
                <c:pt idx="1019">
                  <c:v>3.6189290404319765</c:v>
                </c:pt>
                <c:pt idx="1020">
                  <c:v>3.5998751640319826</c:v>
                </c:pt>
                <c:pt idx="1021">
                  <c:v>3.5772096991539</c:v>
                </c:pt>
                <c:pt idx="1022">
                  <c:v>3.5530060887336732</c:v>
                </c:pt>
                <c:pt idx="1023">
                  <c:v>3.5254226446151735</c:v>
                </c:pt>
                <c:pt idx="1024">
                  <c:v>3.4959636449813845</c:v>
                </c:pt>
                <c:pt idx="1025">
                  <c:v>3.4651895880699159</c:v>
                </c:pt>
                <c:pt idx="1026">
                  <c:v>3.4334218621253969</c:v>
                </c:pt>
                <c:pt idx="1027">
                  <c:v>3.3985122203826905</c:v>
                </c:pt>
                <c:pt idx="1028">
                  <c:v>3.3591755151748659</c:v>
                </c:pt>
                <c:pt idx="1029">
                  <c:v>3.3228186845779417</c:v>
                </c:pt>
                <c:pt idx="1030">
                  <c:v>3.2824553251266479</c:v>
                </c:pt>
                <c:pt idx="1031">
                  <c:v>3.2458569288253782</c:v>
                </c:pt>
                <c:pt idx="1032">
                  <c:v>3.2058231115341185</c:v>
                </c:pt>
                <c:pt idx="1033">
                  <c:v>3.1703540563583372</c:v>
                </c:pt>
                <c:pt idx="1034">
                  <c:v>3.1314011693000792</c:v>
                </c:pt>
                <c:pt idx="1035">
                  <c:v>3.0986331343650817</c:v>
                </c:pt>
                <c:pt idx="1036">
                  <c:v>3.0660873770713808</c:v>
                </c:pt>
                <c:pt idx="1037">
                  <c:v>3.0347060203552245</c:v>
                </c:pt>
                <c:pt idx="1038">
                  <c:v>3.0051310896873473</c:v>
                </c:pt>
                <c:pt idx="1039">
                  <c:v>2.9744304895400999</c:v>
                </c:pt>
                <c:pt idx="1040">
                  <c:v>2.9450963616371153</c:v>
                </c:pt>
                <c:pt idx="1041">
                  <c:v>2.9152632236480711</c:v>
                </c:pt>
                <c:pt idx="1042">
                  <c:v>2.8869469285011293</c:v>
                </c:pt>
                <c:pt idx="1043">
                  <c:v>2.8576954483985899</c:v>
                </c:pt>
                <c:pt idx="1044">
                  <c:v>2.8299698352813722</c:v>
                </c:pt>
                <c:pt idx="1045">
                  <c:v>2.8016536235809326</c:v>
                </c:pt>
                <c:pt idx="1046">
                  <c:v>2.7727642536163328</c:v>
                </c:pt>
                <c:pt idx="1047">
                  <c:v>2.7454341530799864</c:v>
                </c:pt>
                <c:pt idx="1048">
                  <c:v>2.7192492485046387</c:v>
                </c:pt>
                <c:pt idx="1049">
                  <c:v>2.6921226143836976</c:v>
                </c:pt>
                <c:pt idx="1050">
                  <c:v>2.6658864855766295</c:v>
                </c:pt>
                <c:pt idx="1051">
                  <c:v>2.6408142805099488</c:v>
                </c:pt>
                <c:pt idx="1052">
                  <c:v>2.6147093772888184</c:v>
                </c:pt>
                <c:pt idx="1053">
                  <c:v>2.58726567029953</c:v>
                </c:pt>
                <c:pt idx="1054">
                  <c:v>2.5603891968727113</c:v>
                </c:pt>
                <c:pt idx="1055">
                  <c:v>2.5335734605789186</c:v>
                </c:pt>
                <c:pt idx="1056">
                  <c:v>2.5053533792495726</c:v>
                </c:pt>
                <c:pt idx="1057">
                  <c:v>2.4790038108825683</c:v>
                </c:pt>
                <c:pt idx="1058">
                  <c:v>2.4517131328582762</c:v>
                </c:pt>
                <c:pt idx="1059">
                  <c:v>2.4272103428840639</c:v>
                </c:pt>
                <c:pt idx="1060">
                  <c:v>2.4007251024246217</c:v>
                </c:pt>
                <c:pt idx="1061">
                  <c:v>2.3759523034095764</c:v>
                </c:pt>
                <c:pt idx="1062">
                  <c:v>2.3514729380607604</c:v>
                </c:pt>
                <c:pt idx="1063">
                  <c:v>2.3259666204452514</c:v>
                </c:pt>
                <c:pt idx="1064">
                  <c:v>2.3021025180816652</c:v>
                </c:pt>
                <c:pt idx="1065">
                  <c:v>2.2786408424377442</c:v>
                </c:pt>
                <c:pt idx="1066">
                  <c:v>2.2556336760520934</c:v>
                </c:pt>
                <c:pt idx="1067">
                  <c:v>2.2329536080360413</c:v>
                </c:pt>
                <c:pt idx="1068">
                  <c:v>2.2106521248817441</c:v>
                </c:pt>
                <c:pt idx="1069">
                  <c:v>2.1888340950012206</c:v>
                </c:pt>
                <c:pt idx="1070">
                  <c:v>2.164774429798126</c:v>
                </c:pt>
                <c:pt idx="1071">
                  <c:v>2.1431434631347654</c:v>
                </c:pt>
                <c:pt idx="1072">
                  <c:v>2.1221191883087158</c:v>
                </c:pt>
                <c:pt idx="1073">
                  <c:v>2.1009977936744688</c:v>
                </c:pt>
                <c:pt idx="1074">
                  <c:v>2.0804898738861084</c:v>
                </c:pt>
                <c:pt idx="1075">
                  <c:v>2.0594400882720945</c:v>
                </c:pt>
                <c:pt idx="1076">
                  <c:v>2.039537674188614</c:v>
                </c:pt>
                <c:pt idx="1077">
                  <c:v>2.0192165434360505</c:v>
                </c:pt>
                <c:pt idx="1078">
                  <c:v>1.9997925758361816</c:v>
                </c:pt>
                <c:pt idx="1079">
                  <c:v>1.9789767682552337</c:v>
                </c:pt>
                <c:pt idx="1080">
                  <c:v>1.96021591424942</c:v>
                </c:pt>
                <c:pt idx="1081">
                  <c:v>1.9410293638706206</c:v>
                </c:pt>
                <c:pt idx="1082">
                  <c:v>1.921710205078125</c:v>
                </c:pt>
                <c:pt idx="1083">
                  <c:v>1.9023898124694822</c:v>
                </c:pt>
                <c:pt idx="1084">
                  <c:v>1.88540500998497</c:v>
                </c:pt>
                <c:pt idx="1085">
                  <c:v>1.8677274405956268</c:v>
                </c:pt>
                <c:pt idx="1086">
                  <c:v>1.8513675987720488</c:v>
                </c:pt>
                <c:pt idx="1087">
                  <c:v>1.8330653250217437</c:v>
                </c:pt>
                <c:pt idx="1088">
                  <c:v>1.8161724209785461</c:v>
                </c:pt>
                <c:pt idx="1089">
                  <c:v>1.8006268799304961</c:v>
                </c:pt>
                <c:pt idx="1090">
                  <c:v>1.7840863943099976</c:v>
                </c:pt>
                <c:pt idx="1091">
                  <c:v>1.7689767241477965</c:v>
                </c:pt>
                <c:pt idx="1092">
                  <c:v>1.7529249846935271</c:v>
                </c:pt>
                <c:pt idx="1093">
                  <c:v>1.7381172239780425</c:v>
                </c:pt>
                <c:pt idx="1094">
                  <c:v>1.7225439727306366</c:v>
                </c:pt>
                <c:pt idx="1095">
                  <c:v>1.7082637250423431</c:v>
                </c:pt>
                <c:pt idx="1096">
                  <c:v>1.6930571794509888</c:v>
                </c:pt>
                <c:pt idx="1097">
                  <c:v>1.6790133178234101</c:v>
                </c:pt>
                <c:pt idx="1098">
                  <c:v>1.6642847955226898</c:v>
                </c:pt>
                <c:pt idx="1099">
                  <c:v>1.6506404876708984</c:v>
                </c:pt>
                <c:pt idx="1100">
                  <c:v>1.6363588988780975</c:v>
                </c:pt>
                <c:pt idx="1101">
                  <c:v>1.6222074747085571</c:v>
                </c:pt>
                <c:pt idx="1102">
                  <c:v>1.6079463958740234</c:v>
                </c:pt>
                <c:pt idx="1103">
                  <c:v>1.5942060053348541</c:v>
                </c:pt>
                <c:pt idx="1104">
                  <c:v>1.5800258398056031</c:v>
                </c:pt>
                <c:pt idx="1105">
                  <c:v>1.5668342113494873</c:v>
                </c:pt>
                <c:pt idx="1106">
                  <c:v>1.5520781993865966</c:v>
                </c:pt>
                <c:pt idx="1107">
                  <c:v>1.5389211118221282</c:v>
                </c:pt>
                <c:pt idx="1108">
                  <c:v>1.5258194386959076</c:v>
                </c:pt>
                <c:pt idx="1109">
                  <c:v>1.5129957735538482</c:v>
                </c:pt>
                <c:pt idx="1110">
                  <c:v>1.5003109574317932</c:v>
                </c:pt>
                <c:pt idx="1111">
                  <c:v>1.4877880156040191</c:v>
                </c:pt>
                <c:pt idx="1112">
                  <c:v>1.4753204226493835</c:v>
                </c:pt>
                <c:pt idx="1113">
                  <c:v>1.4632595300674438</c:v>
                </c:pt>
                <c:pt idx="1114">
                  <c:v>1.4511063337326049</c:v>
                </c:pt>
                <c:pt idx="1115">
                  <c:v>1.439226472377777</c:v>
                </c:pt>
                <c:pt idx="1116">
                  <c:v>1.4273836791515351</c:v>
                </c:pt>
                <c:pt idx="1117">
                  <c:v>1.4159018039703368</c:v>
                </c:pt>
                <c:pt idx="1118">
                  <c:v>1.404310518503189</c:v>
                </c:pt>
                <c:pt idx="1119">
                  <c:v>1.3932748854160308</c:v>
                </c:pt>
                <c:pt idx="1120">
                  <c:v>1.3817710995674133</c:v>
                </c:pt>
                <c:pt idx="1121">
                  <c:v>1.3709867119789123</c:v>
                </c:pt>
                <c:pt idx="1122">
                  <c:v>1.3590776145458221</c:v>
                </c:pt>
                <c:pt idx="1123">
                  <c:v>1.3473175287246704</c:v>
                </c:pt>
                <c:pt idx="1124">
                  <c:v>1.3360149443149565</c:v>
                </c:pt>
                <c:pt idx="1125">
                  <c:v>1.3243866026401518</c:v>
                </c:pt>
                <c:pt idx="1126">
                  <c:v>1.3131825387477873</c:v>
                </c:pt>
                <c:pt idx="1127">
                  <c:v>1.3012183487415312</c:v>
                </c:pt>
                <c:pt idx="1128">
                  <c:v>1.289777088165283</c:v>
                </c:pt>
                <c:pt idx="1129">
                  <c:v>1.2791972041130064</c:v>
                </c:pt>
                <c:pt idx="1130">
                  <c:v>1.2683772623538969</c:v>
                </c:pt>
                <c:pt idx="1131">
                  <c:v>1.2576282858848571</c:v>
                </c:pt>
                <c:pt idx="1132">
                  <c:v>1.2471731841564178</c:v>
                </c:pt>
                <c:pt idx="1133">
                  <c:v>1.2367014229297637</c:v>
                </c:pt>
                <c:pt idx="1134">
                  <c:v>1.2264332294464111</c:v>
                </c:pt>
                <c:pt idx="1135">
                  <c:v>1.2165194392204284</c:v>
                </c:pt>
                <c:pt idx="1136">
                  <c:v>1.206277972459793</c:v>
                </c:pt>
                <c:pt idx="1137">
                  <c:v>1.1964889168739319</c:v>
                </c:pt>
                <c:pt idx="1138">
                  <c:v>1.1864946842193602</c:v>
                </c:pt>
                <c:pt idx="1139">
                  <c:v>1.1768180966377257</c:v>
                </c:pt>
                <c:pt idx="1140">
                  <c:v>1.167524093389511</c:v>
                </c:pt>
                <c:pt idx="1141">
                  <c:v>1.1577167510986328</c:v>
                </c:pt>
                <c:pt idx="1142">
                  <c:v>1.1484919607639312</c:v>
                </c:pt>
                <c:pt idx="1143">
                  <c:v>1.2319902300834655</c:v>
                </c:pt>
                <c:pt idx="1144">
                  <c:v>1.4312203407287598</c:v>
                </c:pt>
                <c:pt idx="1145">
                  <c:v>1.7300566136837006</c:v>
                </c:pt>
                <c:pt idx="1146">
                  <c:v>2.0080447733402251</c:v>
                </c:pt>
                <c:pt idx="1147">
                  <c:v>2.3703283786773679</c:v>
                </c:pt>
                <c:pt idx="1148">
                  <c:v>2.6508070826530457</c:v>
                </c:pt>
                <c:pt idx="1149">
                  <c:v>2.8713803291320801</c:v>
                </c:pt>
                <c:pt idx="1150">
                  <c:v>3.0637382984161379</c:v>
                </c:pt>
                <c:pt idx="1151">
                  <c:v>3.2318354964256288</c:v>
                </c:pt>
                <c:pt idx="1152">
                  <c:v>3.3748406767845154</c:v>
                </c:pt>
                <c:pt idx="1153">
                  <c:v>3.4906254053115844</c:v>
                </c:pt>
                <c:pt idx="1154">
                  <c:v>3.5733563065528871</c:v>
                </c:pt>
                <c:pt idx="1155">
                  <c:v>3.6301998853683473</c:v>
                </c:pt>
                <c:pt idx="1156">
                  <c:v>3.6670165657997131</c:v>
                </c:pt>
                <c:pt idx="1157">
                  <c:v>3.6787495017051697</c:v>
                </c:pt>
                <c:pt idx="1158">
                  <c:v>3.6661330699920653</c:v>
                </c:pt>
                <c:pt idx="1159">
                  <c:v>3.6471763730049132</c:v>
                </c:pt>
                <c:pt idx="1160">
                  <c:v>3.634822356700897</c:v>
                </c:pt>
                <c:pt idx="1161">
                  <c:v>3.6259156823158265</c:v>
                </c:pt>
                <c:pt idx="1162">
                  <c:v>3.6111356973648072</c:v>
                </c:pt>
                <c:pt idx="1163">
                  <c:v>3.5908659219741823</c:v>
                </c:pt>
                <c:pt idx="1164">
                  <c:v>3.5688520431518556</c:v>
                </c:pt>
                <c:pt idx="1165">
                  <c:v>3.5433470368385316</c:v>
                </c:pt>
                <c:pt idx="1166">
                  <c:v>3.5153224229812623</c:v>
                </c:pt>
                <c:pt idx="1167">
                  <c:v>3.4856481075286867</c:v>
                </c:pt>
                <c:pt idx="1168">
                  <c:v>3.4549280643463134</c:v>
                </c:pt>
                <c:pt idx="1169">
                  <c:v>3.4246039032936095</c:v>
                </c:pt>
                <c:pt idx="1170">
                  <c:v>3.3919676423072813</c:v>
                </c:pt>
                <c:pt idx="1171">
                  <c:v>3.3572999000549317</c:v>
                </c:pt>
                <c:pt idx="1172">
                  <c:v>3.3169182419776915</c:v>
                </c:pt>
                <c:pt idx="1173">
                  <c:v>3.2786437153816221</c:v>
                </c:pt>
                <c:pt idx="1174">
                  <c:v>3.2398517847061159</c:v>
                </c:pt>
                <c:pt idx="1175">
                  <c:v>3.2025195002555846</c:v>
                </c:pt>
                <c:pt idx="1176">
                  <c:v>3.1647100448608398</c:v>
                </c:pt>
                <c:pt idx="1177">
                  <c:v>3.127642345428467</c:v>
                </c:pt>
                <c:pt idx="1178">
                  <c:v>3.0944036245346069</c:v>
                </c:pt>
                <c:pt idx="1179">
                  <c:v>3.0628203630447386</c:v>
                </c:pt>
                <c:pt idx="1180">
                  <c:v>3.0329538941383363</c:v>
                </c:pt>
                <c:pt idx="1181">
                  <c:v>3.0017080068588258</c:v>
                </c:pt>
                <c:pt idx="1182">
                  <c:v>2.9721847653388975</c:v>
                </c:pt>
                <c:pt idx="1183">
                  <c:v>2.9421530246734617</c:v>
                </c:pt>
                <c:pt idx="1184">
                  <c:v>2.9121098041534426</c:v>
                </c:pt>
                <c:pt idx="1185">
                  <c:v>2.8837149381637572</c:v>
                </c:pt>
                <c:pt idx="1186">
                  <c:v>2.8559002399444582</c:v>
                </c:pt>
                <c:pt idx="1187">
                  <c:v>2.8272136926650999</c:v>
                </c:pt>
                <c:pt idx="1188">
                  <c:v>2.7970451951026916</c:v>
                </c:pt>
                <c:pt idx="1189">
                  <c:v>2.7717925429344179</c:v>
                </c:pt>
                <c:pt idx="1190">
                  <c:v>2.7425277352333071</c:v>
                </c:pt>
                <c:pt idx="1191">
                  <c:v>2.716611921787262</c:v>
                </c:pt>
                <c:pt idx="1192">
                  <c:v>2.6898150086402892</c:v>
                </c:pt>
                <c:pt idx="1193">
                  <c:v>2.664182150363922</c:v>
                </c:pt>
                <c:pt idx="1194">
                  <c:v>2.6377374887466432</c:v>
                </c:pt>
                <c:pt idx="1195">
                  <c:v>2.6101186513900756</c:v>
                </c:pt>
                <c:pt idx="1196">
                  <c:v>2.5824893712997437</c:v>
                </c:pt>
                <c:pt idx="1197">
                  <c:v>2.5555102467536925</c:v>
                </c:pt>
                <c:pt idx="1198">
                  <c:v>2.5287725090980531</c:v>
                </c:pt>
                <c:pt idx="1199">
                  <c:v>2.5004630923271178</c:v>
                </c:pt>
                <c:pt idx="1200">
                  <c:v>2.4739221930503845</c:v>
                </c:pt>
                <c:pt idx="1201">
                  <c:v>2.4467934966087341</c:v>
                </c:pt>
                <c:pt idx="1202">
                  <c:v>2.4212035179138183</c:v>
                </c:pt>
                <c:pt idx="1203">
                  <c:v>2.3958993673324587</c:v>
                </c:pt>
                <c:pt idx="1204">
                  <c:v>2.3710371613502503</c:v>
                </c:pt>
                <c:pt idx="1205">
                  <c:v>2.3466814875602724</c:v>
                </c:pt>
                <c:pt idx="1206">
                  <c:v>2.3225898146629333</c:v>
                </c:pt>
                <c:pt idx="1207">
                  <c:v>2.2989727258682251</c:v>
                </c:pt>
                <c:pt idx="1208">
                  <c:v>2.2743013501167297</c:v>
                </c:pt>
                <c:pt idx="1209">
                  <c:v>2.2513059020042419</c:v>
                </c:pt>
                <c:pt idx="1210">
                  <c:v>2.2287125825881957</c:v>
                </c:pt>
                <c:pt idx="1211">
                  <c:v>2.2064777135848996</c:v>
                </c:pt>
                <c:pt idx="1212">
                  <c:v>2.1834963679313657</c:v>
                </c:pt>
                <c:pt idx="1213">
                  <c:v>2.1619449496269225</c:v>
                </c:pt>
                <c:pt idx="1214">
                  <c:v>2.1407721161842344</c:v>
                </c:pt>
                <c:pt idx="1215">
                  <c:v>2.1181967139244078</c:v>
                </c:pt>
                <c:pt idx="1216">
                  <c:v>2.0975894689559937</c:v>
                </c:pt>
                <c:pt idx="1217">
                  <c:v>2.0762858271598814</c:v>
                </c:pt>
                <c:pt idx="1218">
                  <c:v>2.0554632186889648</c:v>
                </c:pt>
                <c:pt idx="1219">
                  <c:v>2.0355200827121736</c:v>
                </c:pt>
                <c:pt idx="1220">
                  <c:v>2.0150812268257141</c:v>
                </c:pt>
                <c:pt idx="1221">
                  <c:v>1.9957885265350341</c:v>
                </c:pt>
                <c:pt idx="1222">
                  <c:v>1.9751481294631956</c:v>
                </c:pt>
                <c:pt idx="1223">
                  <c:v>1.9549405217170714</c:v>
                </c:pt>
                <c:pt idx="1224">
                  <c:v>1.9336380779743194</c:v>
                </c:pt>
                <c:pt idx="1225">
                  <c:v>1.914305257797241</c:v>
                </c:pt>
                <c:pt idx="1226">
                  <c:v>1.8961578786373137</c:v>
                </c:pt>
                <c:pt idx="1227">
                  <c:v>1.8795719206333159</c:v>
                </c:pt>
                <c:pt idx="1228">
                  <c:v>1.8618542730808256</c:v>
                </c:pt>
                <c:pt idx="1229">
                  <c:v>1.8458668768405915</c:v>
                </c:pt>
                <c:pt idx="1230">
                  <c:v>1.8286544978618622</c:v>
                </c:pt>
                <c:pt idx="1231">
                  <c:v>1.8129532337188721</c:v>
                </c:pt>
                <c:pt idx="1232">
                  <c:v>1.7964279413223265</c:v>
                </c:pt>
                <c:pt idx="1233">
                  <c:v>1.7810087323188781</c:v>
                </c:pt>
                <c:pt idx="1234">
                  <c:v>1.7649425268173218</c:v>
                </c:pt>
                <c:pt idx="1235">
                  <c:v>1.7499455213546753</c:v>
                </c:pt>
                <c:pt idx="1236">
                  <c:v>1.734159630537033</c:v>
                </c:pt>
                <c:pt idx="1237">
                  <c:v>1.7184987723827363</c:v>
                </c:pt>
                <c:pt idx="1238">
                  <c:v>1.7034448623657226</c:v>
                </c:pt>
                <c:pt idx="1239">
                  <c:v>1.6889026522636414</c:v>
                </c:pt>
                <c:pt idx="1240">
                  <c:v>1.6744997739791869</c:v>
                </c:pt>
                <c:pt idx="1241">
                  <c:v>1.6595105946063995</c:v>
                </c:pt>
                <c:pt idx="1242">
                  <c:v>1.6454387128353118</c:v>
                </c:pt>
                <c:pt idx="1243">
                  <c:v>1.6311651289463043</c:v>
                </c:pt>
                <c:pt idx="1244">
                  <c:v>1.6168363690376282</c:v>
                </c:pt>
                <c:pt idx="1245">
                  <c:v>1.6022754251956939</c:v>
                </c:pt>
                <c:pt idx="1246">
                  <c:v>1.5889327704906464</c:v>
                </c:pt>
                <c:pt idx="1247">
                  <c:v>1.5747361779212952</c:v>
                </c:pt>
                <c:pt idx="1248">
                  <c:v>1.5617990791797638</c:v>
                </c:pt>
                <c:pt idx="1249">
                  <c:v>1.54791299700737</c:v>
                </c:pt>
                <c:pt idx="1250">
                  <c:v>1.5353181898593902</c:v>
                </c:pt>
                <c:pt idx="1251">
                  <c:v>1.5220178842544556</c:v>
                </c:pt>
                <c:pt idx="1252">
                  <c:v>1.5095314979553223</c:v>
                </c:pt>
                <c:pt idx="1253">
                  <c:v>1.4965183675289153</c:v>
                </c:pt>
                <c:pt idx="1254">
                  <c:v>1.4843978404998779</c:v>
                </c:pt>
                <c:pt idx="1255">
                  <c:v>1.4715888440608977</c:v>
                </c:pt>
                <c:pt idx="1256">
                  <c:v>1.4598564505577087</c:v>
                </c:pt>
                <c:pt idx="1257">
                  <c:v>1.4475354433059693</c:v>
                </c:pt>
                <c:pt idx="1258">
                  <c:v>1.4358555138111113</c:v>
                </c:pt>
                <c:pt idx="1259">
                  <c:v>1.4230170249938965</c:v>
                </c:pt>
                <c:pt idx="1260">
                  <c:v>1.4113951563835143</c:v>
                </c:pt>
                <c:pt idx="1261">
                  <c:v>1.4000053048133849</c:v>
                </c:pt>
                <c:pt idx="1262">
                  <c:v>1.3888949930667875</c:v>
                </c:pt>
                <c:pt idx="1263">
                  <c:v>1.3775887727737426</c:v>
                </c:pt>
                <c:pt idx="1264">
                  <c:v>1.366400671005249</c:v>
                </c:pt>
                <c:pt idx="1265">
                  <c:v>1.3545231342315673</c:v>
                </c:pt>
                <c:pt idx="1266">
                  <c:v>1.342770767211914</c:v>
                </c:pt>
                <c:pt idx="1267">
                  <c:v>1.3312032461166381</c:v>
                </c:pt>
                <c:pt idx="1268">
                  <c:v>1.3197224080562591</c:v>
                </c:pt>
                <c:pt idx="1269">
                  <c:v>1.3087848663330077</c:v>
                </c:pt>
                <c:pt idx="1270">
                  <c:v>1.2973800480365751</c:v>
                </c:pt>
                <c:pt idx="1271">
                  <c:v>1.2865870237350463</c:v>
                </c:pt>
                <c:pt idx="1272">
                  <c:v>1.2754209995269774</c:v>
                </c:pt>
                <c:pt idx="1273">
                  <c:v>1.2648636937141418</c:v>
                </c:pt>
                <c:pt idx="1274">
                  <c:v>1.2542948544025421</c:v>
                </c:pt>
                <c:pt idx="1275">
                  <c:v>1.2436815619468689</c:v>
                </c:pt>
                <c:pt idx="1276">
                  <c:v>1.2335124373435973</c:v>
                </c:pt>
                <c:pt idx="1277">
                  <c:v>1.2229767739772797</c:v>
                </c:pt>
                <c:pt idx="1278">
                  <c:v>1.213064658641815</c:v>
                </c:pt>
                <c:pt idx="1279">
                  <c:v>1.20321107506752</c:v>
                </c:pt>
                <c:pt idx="1280">
                  <c:v>1.1923666894435883</c:v>
                </c:pt>
                <c:pt idx="1281">
                  <c:v>1.182731395959854</c:v>
                </c:pt>
                <c:pt idx="1282">
                  <c:v>1.1732667982578278</c:v>
                </c:pt>
                <c:pt idx="1283">
                  <c:v>1.1634182572364806</c:v>
                </c:pt>
                <c:pt idx="1284">
                  <c:v>1.1542887985706329</c:v>
                </c:pt>
                <c:pt idx="1285">
                  <c:v>1.1459297001361846</c:v>
                </c:pt>
                <c:pt idx="1286">
                  <c:v>1.2621551036834717</c:v>
                </c:pt>
                <c:pt idx="1287">
                  <c:v>1.480380392074585</c:v>
                </c:pt>
                <c:pt idx="1288">
                  <c:v>1.7582259774208069</c:v>
                </c:pt>
                <c:pt idx="1289">
                  <c:v>2.0674426674842836</c:v>
                </c:pt>
                <c:pt idx="1290">
                  <c:v>2.4215876698493957</c:v>
                </c:pt>
                <c:pt idx="1291">
                  <c:v>2.6774395942687987</c:v>
                </c:pt>
                <c:pt idx="1292">
                  <c:v>2.9013365864753724</c:v>
                </c:pt>
                <c:pt idx="1293">
                  <c:v>3.0832288026809693</c:v>
                </c:pt>
                <c:pt idx="1294">
                  <c:v>3.2558965921401977</c:v>
                </c:pt>
                <c:pt idx="1295">
                  <c:v>3.3907015919685364</c:v>
                </c:pt>
                <c:pt idx="1296">
                  <c:v>3.5081903100013734</c:v>
                </c:pt>
                <c:pt idx="1297">
                  <c:v>3.5885005354881288</c:v>
                </c:pt>
                <c:pt idx="1298">
                  <c:v>3.642031192779541</c:v>
                </c:pt>
                <c:pt idx="1299">
                  <c:v>3.6779073596000673</c:v>
                </c:pt>
                <c:pt idx="1300">
                  <c:v>3.6845776796340943</c:v>
                </c:pt>
                <c:pt idx="1301">
                  <c:v>3.6706506609916687</c:v>
                </c:pt>
                <c:pt idx="1302">
                  <c:v>3.6481668114662171</c:v>
                </c:pt>
                <c:pt idx="1303">
                  <c:v>3.6395639181137085</c:v>
                </c:pt>
                <c:pt idx="1304">
                  <c:v>3.6294555902481078</c:v>
                </c:pt>
                <c:pt idx="1305">
                  <c:v>3.6129859924316405</c:v>
                </c:pt>
                <c:pt idx="1306">
                  <c:v>3.5935871720314028</c:v>
                </c:pt>
                <c:pt idx="1307">
                  <c:v>3.5703248143196107</c:v>
                </c:pt>
                <c:pt idx="1308">
                  <c:v>3.5453804731369019</c:v>
                </c:pt>
                <c:pt idx="1309">
                  <c:v>3.5159296274185179</c:v>
                </c:pt>
                <c:pt idx="1310">
                  <c:v>3.4858325123786926</c:v>
                </c:pt>
                <c:pt idx="1311">
                  <c:v>3.4564754962921143</c:v>
                </c:pt>
                <c:pt idx="1312">
                  <c:v>3.424302566051483</c:v>
                </c:pt>
                <c:pt idx="1313">
                  <c:v>3.3900435686111452</c:v>
                </c:pt>
                <c:pt idx="1314">
                  <c:v>3.3525715112686156</c:v>
                </c:pt>
                <c:pt idx="1315">
                  <c:v>3.3136268734931944</c:v>
                </c:pt>
                <c:pt idx="1316">
                  <c:v>3.2732682824134827</c:v>
                </c:pt>
                <c:pt idx="1317">
                  <c:v>3.2366984009742739</c:v>
                </c:pt>
                <c:pt idx="1318">
                  <c:v>3.196961987018585</c:v>
                </c:pt>
                <c:pt idx="1319">
                  <c:v>3.1599621653556822</c:v>
                </c:pt>
                <c:pt idx="1320">
                  <c:v>3.1284166812896728</c:v>
                </c:pt>
                <c:pt idx="1321">
                  <c:v>3.0965028166770936</c:v>
                </c:pt>
                <c:pt idx="1322">
                  <c:v>3.0662846684455873</c:v>
                </c:pt>
                <c:pt idx="1323">
                  <c:v>3.0345223903656007</c:v>
                </c:pt>
                <c:pt idx="1324">
                  <c:v>3.0047271728515623</c:v>
                </c:pt>
                <c:pt idx="1325">
                  <c:v>2.9743056893348694</c:v>
                </c:pt>
                <c:pt idx="1326">
                  <c:v>2.9449008822441103</c:v>
                </c:pt>
                <c:pt idx="1327">
                  <c:v>2.915047323703766</c:v>
                </c:pt>
                <c:pt idx="1328">
                  <c:v>2.8868545413017275</c:v>
                </c:pt>
                <c:pt idx="1329">
                  <c:v>2.8557977080345154</c:v>
                </c:pt>
                <c:pt idx="1330">
                  <c:v>2.8298886895179747</c:v>
                </c:pt>
                <c:pt idx="1331">
                  <c:v>2.7999022364616395</c:v>
                </c:pt>
                <c:pt idx="1332">
                  <c:v>2.7719868540763857</c:v>
                </c:pt>
                <c:pt idx="1333">
                  <c:v>2.7454832315444948</c:v>
                </c:pt>
                <c:pt idx="1334">
                  <c:v>2.7192885041236878</c:v>
                </c:pt>
                <c:pt idx="1335">
                  <c:v>2.6923666834831237</c:v>
                </c:pt>
                <c:pt idx="1336">
                  <c:v>2.6661060214042664</c:v>
                </c:pt>
                <c:pt idx="1337">
                  <c:v>2.6410201191902161</c:v>
                </c:pt>
                <c:pt idx="1338">
                  <c:v>2.6153176188468934</c:v>
                </c:pt>
                <c:pt idx="1339">
                  <c:v>2.5894499778747559</c:v>
                </c:pt>
                <c:pt idx="1340">
                  <c:v>2.562248706817627</c:v>
                </c:pt>
                <c:pt idx="1341">
                  <c:v>2.5353205680847166</c:v>
                </c:pt>
                <c:pt idx="1342">
                  <c:v>2.5083019137382507</c:v>
                </c:pt>
                <c:pt idx="1343">
                  <c:v>2.4791666388511659</c:v>
                </c:pt>
                <c:pt idx="1344">
                  <c:v>2.4532999277114866</c:v>
                </c:pt>
                <c:pt idx="1345">
                  <c:v>2.4277337193489075</c:v>
                </c:pt>
                <c:pt idx="1346">
                  <c:v>2.4021336317062376</c:v>
                </c:pt>
                <c:pt idx="1347">
                  <c:v>2.3773831129074097</c:v>
                </c:pt>
                <c:pt idx="1348">
                  <c:v>2.3531512498855589</c:v>
                </c:pt>
                <c:pt idx="1349">
                  <c:v>2.3288430094718935</c:v>
                </c:pt>
                <c:pt idx="1350">
                  <c:v>2.3037320733070374</c:v>
                </c:pt>
                <c:pt idx="1351">
                  <c:v>2.2798432350158691</c:v>
                </c:pt>
                <c:pt idx="1352">
                  <c:v>2.256227159500122</c:v>
                </c:pt>
                <c:pt idx="1353">
                  <c:v>2.2328982949256897</c:v>
                </c:pt>
                <c:pt idx="1354">
                  <c:v>2.2108197093009947</c:v>
                </c:pt>
                <c:pt idx="1355">
                  <c:v>2.1879132866859434</c:v>
                </c:pt>
                <c:pt idx="1356">
                  <c:v>2.166130471229553</c:v>
                </c:pt>
                <c:pt idx="1357">
                  <c:v>2.14366272687912</c:v>
                </c:pt>
                <c:pt idx="1358">
                  <c:v>2.1225461244583128</c:v>
                </c:pt>
                <c:pt idx="1359">
                  <c:v>2.0998959541320801</c:v>
                </c:pt>
                <c:pt idx="1360">
                  <c:v>2.0794200897216797</c:v>
                </c:pt>
                <c:pt idx="1361">
                  <c:v>2.058385968208313</c:v>
                </c:pt>
                <c:pt idx="1362">
                  <c:v>2.0385850846767424</c:v>
                </c:pt>
                <c:pt idx="1363">
                  <c:v>2.0182995557785035</c:v>
                </c:pt>
                <c:pt idx="1364">
                  <c:v>1.998187243938446</c:v>
                </c:pt>
                <c:pt idx="1365">
                  <c:v>1.9791120111942291</c:v>
                </c:pt>
                <c:pt idx="1366">
                  <c:v>1.9587188720703124</c:v>
                </c:pt>
                <c:pt idx="1367">
                  <c:v>1.93811576962471</c:v>
                </c:pt>
                <c:pt idx="1368">
                  <c:v>1.9172746121883391</c:v>
                </c:pt>
                <c:pt idx="1369">
                  <c:v>1.8976365327835083</c:v>
                </c:pt>
                <c:pt idx="1370">
                  <c:v>1.8802905082702637</c:v>
                </c:pt>
                <c:pt idx="1371">
                  <c:v>1.8633116364479063</c:v>
                </c:pt>
                <c:pt idx="1372">
                  <c:v>1.8464855313301085</c:v>
                </c:pt>
                <c:pt idx="1373">
                  <c:v>1.8302877783775329</c:v>
                </c:pt>
                <c:pt idx="1374">
                  <c:v>1.8136895895004272</c:v>
                </c:pt>
                <c:pt idx="1375">
                  <c:v>1.7977852463722228</c:v>
                </c:pt>
                <c:pt idx="1376">
                  <c:v>1.7818053781986236</c:v>
                </c:pt>
                <c:pt idx="1377">
                  <c:v>1.7661954522132872</c:v>
                </c:pt>
                <c:pt idx="1378">
                  <c:v>1.7506993114948273</c:v>
                </c:pt>
                <c:pt idx="1379">
                  <c:v>1.7357673346996307</c:v>
                </c:pt>
                <c:pt idx="1380">
                  <c:v>1.7204732894897461</c:v>
                </c:pt>
                <c:pt idx="1381">
                  <c:v>1.705696564912796</c:v>
                </c:pt>
                <c:pt idx="1382">
                  <c:v>1.6897620201110839</c:v>
                </c:pt>
                <c:pt idx="1383">
                  <c:v>1.6759750723838807</c:v>
                </c:pt>
                <c:pt idx="1384">
                  <c:v>1.6610886991024016</c:v>
                </c:pt>
                <c:pt idx="1385">
                  <c:v>1.646667444705963</c:v>
                </c:pt>
                <c:pt idx="1386">
                  <c:v>1.6321499586105346</c:v>
                </c:pt>
                <c:pt idx="1387">
                  <c:v>1.617972594499588</c:v>
                </c:pt>
                <c:pt idx="1388">
                  <c:v>1.6038065254688263</c:v>
                </c:pt>
                <c:pt idx="1389">
                  <c:v>1.5895112574100494</c:v>
                </c:pt>
                <c:pt idx="1390">
                  <c:v>1.5763271927833558</c:v>
                </c:pt>
                <c:pt idx="1391">
                  <c:v>1.5628849029541014</c:v>
                </c:pt>
                <c:pt idx="1392">
                  <c:v>1.5494786262512206</c:v>
                </c:pt>
                <c:pt idx="1393">
                  <c:v>1.536391919851303</c:v>
                </c:pt>
                <c:pt idx="1394">
                  <c:v>1.5233345270156859</c:v>
                </c:pt>
                <c:pt idx="1395">
                  <c:v>1.5101409196853637</c:v>
                </c:pt>
                <c:pt idx="1396">
                  <c:v>1.4978649616241455</c:v>
                </c:pt>
                <c:pt idx="1397">
                  <c:v>1.4850794732570647</c:v>
                </c:pt>
                <c:pt idx="1398">
                  <c:v>1.4730888366699217</c:v>
                </c:pt>
                <c:pt idx="1399">
                  <c:v>1.4605109632015227</c:v>
                </c:pt>
                <c:pt idx="1400">
                  <c:v>1.4489084780216217</c:v>
                </c:pt>
                <c:pt idx="1401">
                  <c:v>1.4366332471370697</c:v>
                </c:pt>
                <c:pt idx="1402">
                  <c:v>1.4252512753009796</c:v>
                </c:pt>
                <c:pt idx="1403">
                  <c:v>1.4133150696754455</c:v>
                </c:pt>
                <c:pt idx="1404">
                  <c:v>1.4010615706443785</c:v>
                </c:pt>
                <c:pt idx="1405">
                  <c:v>1.389681339263916</c:v>
                </c:pt>
                <c:pt idx="1406">
                  <c:v>1.3783821761608124</c:v>
                </c:pt>
                <c:pt idx="1407">
                  <c:v>1.3667742490768431</c:v>
                </c:pt>
                <c:pt idx="1408">
                  <c:v>1.3545828580856323</c:v>
                </c:pt>
                <c:pt idx="1409">
                  <c:v>1.343095850944519</c:v>
                </c:pt>
                <c:pt idx="1410">
                  <c:v>1.3315907955169677</c:v>
                </c:pt>
                <c:pt idx="1411">
                  <c:v>1.3199876368045806</c:v>
                </c:pt>
                <c:pt idx="1412">
                  <c:v>1.3087762594223022</c:v>
                </c:pt>
                <c:pt idx="1413">
                  <c:v>1.2979063987731934</c:v>
                </c:pt>
                <c:pt idx="1414">
                  <c:v>1.2866997599601744</c:v>
                </c:pt>
                <c:pt idx="1415">
                  <c:v>1.2760060310363768</c:v>
                </c:pt>
                <c:pt idx="1416">
                  <c:v>1.2648883819580077</c:v>
                </c:pt>
                <c:pt idx="1417">
                  <c:v>1.2545519649982451</c:v>
                </c:pt>
                <c:pt idx="1418">
                  <c:v>1.2441148698329925</c:v>
                </c:pt>
                <c:pt idx="1419">
                  <c:v>1.2336503565311432</c:v>
                </c:pt>
                <c:pt idx="1420">
                  <c:v>1.2235227465629577</c:v>
                </c:pt>
                <c:pt idx="1421">
                  <c:v>1.2132576107978821</c:v>
                </c:pt>
                <c:pt idx="1422">
                  <c:v>1.203244537115097</c:v>
                </c:pt>
                <c:pt idx="1423">
                  <c:v>1.1936337888240813</c:v>
                </c:pt>
                <c:pt idx="1424">
                  <c:v>1.1835283160209655</c:v>
                </c:pt>
                <c:pt idx="1425">
                  <c:v>1.1734688878059387</c:v>
                </c:pt>
                <c:pt idx="1426">
                  <c:v>1.1635842502117155</c:v>
                </c:pt>
                <c:pt idx="1427">
                  <c:v>1.1544157087802887</c:v>
                </c:pt>
                <c:pt idx="1428">
                  <c:v>1.149845153093338</c:v>
                </c:pt>
                <c:pt idx="1429">
                  <c:v>1.3026011407375335</c:v>
                </c:pt>
                <c:pt idx="1430">
                  <c:v>1.5218458771705627</c:v>
                </c:pt>
                <c:pt idx="1431">
                  <c:v>1.801373690366745</c:v>
                </c:pt>
                <c:pt idx="1432">
                  <c:v>2.1138913154602053</c:v>
                </c:pt>
                <c:pt idx="1433">
                  <c:v>2.4565215706825256</c:v>
                </c:pt>
                <c:pt idx="1434">
                  <c:v>2.7117862820625307</c:v>
                </c:pt>
                <c:pt idx="1435">
                  <c:v>2.933622109889984</c:v>
                </c:pt>
                <c:pt idx="1436">
                  <c:v>3.1089147329330444</c:v>
                </c:pt>
                <c:pt idx="1437">
                  <c:v>3.2718958258628845</c:v>
                </c:pt>
                <c:pt idx="1438">
                  <c:v>3.4055631041526793</c:v>
                </c:pt>
                <c:pt idx="1439">
                  <c:v>3.5126382470130921</c:v>
                </c:pt>
                <c:pt idx="1440">
                  <c:v>3.5967863678932188</c:v>
                </c:pt>
                <c:pt idx="1441">
                  <c:v>3.6452924013137817</c:v>
                </c:pt>
                <c:pt idx="1442">
                  <c:v>3.6810687422752379</c:v>
                </c:pt>
                <c:pt idx="1443">
                  <c:v>3.6871508598327636</c:v>
                </c:pt>
                <c:pt idx="1444">
                  <c:v>3.6719022393226624</c:v>
                </c:pt>
                <c:pt idx="1445">
                  <c:v>3.648692750930786</c:v>
                </c:pt>
                <c:pt idx="1446">
                  <c:v>3.6355476975440979</c:v>
                </c:pt>
                <c:pt idx="1447">
                  <c:v>3.6248584508895876</c:v>
                </c:pt>
                <c:pt idx="1448">
                  <c:v>3.6086254119873047</c:v>
                </c:pt>
                <c:pt idx="1449">
                  <c:v>3.5872548818588257</c:v>
                </c:pt>
                <c:pt idx="1450">
                  <c:v>3.5644363760948181</c:v>
                </c:pt>
                <c:pt idx="1451">
                  <c:v>3.5381873965263368</c:v>
                </c:pt>
                <c:pt idx="1452">
                  <c:v>3.5096133232116697</c:v>
                </c:pt>
                <c:pt idx="1453">
                  <c:v>3.480944538116455</c:v>
                </c:pt>
                <c:pt idx="1454">
                  <c:v>3.4486148953437805</c:v>
                </c:pt>
                <c:pt idx="1455">
                  <c:v>3.4180755257606505</c:v>
                </c:pt>
                <c:pt idx="1456">
                  <c:v>3.3829210281372069</c:v>
                </c:pt>
                <c:pt idx="1457">
                  <c:v>3.3457373857498167</c:v>
                </c:pt>
                <c:pt idx="1458">
                  <c:v>3.3070118784904481</c:v>
                </c:pt>
                <c:pt idx="1459">
                  <c:v>3.2688946723937988</c:v>
                </c:pt>
                <c:pt idx="1460">
                  <c:v>3.2302344679832458</c:v>
                </c:pt>
                <c:pt idx="1461">
                  <c:v>3.193192219734192</c:v>
                </c:pt>
                <c:pt idx="1462">
                  <c:v>3.1551161050796508</c:v>
                </c:pt>
                <c:pt idx="1463">
                  <c:v>3.1184199810028077</c:v>
                </c:pt>
                <c:pt idx="1464">
                  <c:v>3.0847782850265504</c:v>
                </c:pt>
                <c:pt idx="1465">
                  <c:v>3.0532245993614198</c:v>
                </c:pt>
                <c:pt idx="1466">
                  <c:v>3.0219115138053896</c:v>
                </c:pt>
                <c:pt idx="1467">
                  <c:v>2.9922138810157777</c:v>
                </c:pt>
                <c:pt idx="1468">
                  <c:v>2.9618505835533142</c:v>
                </c:pt>
                <c:pt idx="1469">
                  <c:v>2.9308496832847597</c:v>
                </c:pt>
                <c:pt idx="1470">
                  <c:v>2.9009463906288149</c:v>
                </c:pt>
                <c:pt idx="1471">
                  <c:v>2.8729804158210754</c:v>
                </c:pt>
                <c:pt idx="1472">
                  <c:v>2.8442770957946779</c:v>
                </c:pt>
                <c:pt idx="1473">
                  <c:v>2.8165179252624513</c:v>
                </c:pt>
                <c:pt idx="1474">
                  <c:v>2.7882928371429445</c:v>
                </c:pt>
                <c:pt idx="1475">
                  <c:v>2.7617195010185243</c:v>
                </c:pt>
                <c:pt idx="1476">
                  <c:v>2.7341980695724488</c:v>
                </c:pt>
                <c:pt idx="1477">
                  <c:v>2.7082186937332153</c:v>
                </c:pt>
                <c:pt idx="1478">
                  <c:v>2.6816803932189943</c:v>
                </c:pt>
                <c:pt idx="1479">
                  <c:v>2.6546111464500428</c:v>
                </c:pt>
                <c:pt idx="1480">
                  <c:v>2.6303531289100648</c:v>
                </c:pt>
                <c:pt idx="1481">
                  <c:v>2.6021797537803648</c:v>
                </c:pt>
                <c:pt idx="1482">
                  <c:v>2.5750648379325867</c:v>
                </c:pt>
                <c:pt idx="1483">
                  <c:v>2.5482166528701784</c:v>
                </c:pt>
                <c:pt idx="1484">
                  <c:v>2.5219020843505859</c:v>
                </c:pt>
                <c:pt idx="1485">
                  <c:v>2.4951751947402956</c:v>
                </c:pt>
                <c:pt idx="1486">
                  <c:v>2.4689413547515868</c:v>
                </c:pt>
                <c:pt idx="1487">
                  <c:v>2.4432541370391845</c:v>
                </c:pt>
                <c:pt idx="1488">
                  <c:v>2.4175774455070496</c:v>
                </c:pt>
                <c:pt idx="1489">
                  <c:v>2.3908007860183718</c:v>
                </c:pt>
                <c:pt idx="1490">
                  <c:v>2.3663103342056275</c:v>
                </c:pt>
                <c:pt idx="1491">
                  <c:v>2.3410423994064331</c:v>
                </c:pt>
                <c:pt idx="1492">
                  <c:v>2.3181170225143433</c:v>
                </c:pt>
                <c:pt idx="1493">
                  <c:v>2.2934805393218993</c:v>
                </c:pt>
                <c:pt idx="1494">
                  <c:v>2.2701659798622131</c:v>
                </c:pt>
                <c:pt idx="1495">
                  <c:v>2.2471511483192441</c:v>
                </c:pt>
                <c:pt idx="1496">
                  <c:v>2.2246618270874023</c:v>
                </c:pt>
                <c:pt idx="1497">
                  <c:v>2.2025250434875487</c:v>
                </c:pt>
                <c:pt idx="1498">
                  <c:v>2.1794380426406859</c:v>
                </c:pt>
                <c:pt idx="1499">
                  <c:v>2.1579230427742004</c:v>
                </c:pt>
                <c:pt idx="1500">
                  <c:v>2.1362686395645141</c:v>
                </c:pt>
                <c:pt idx="1501">
                  <c:v>2.1152683973312376</c:v>
                </c:pt>
                <c:pt idx="1502">
                  <c:v>2.0936923146247861</c:v>
                </c:pt>
                <c:pt idx="1503">
                  <c:v>2.0733219265937803</c:v>
                </c:pt>
                <c:pt idx="1504">
                  <c:v>2.0525110602378844</c:v>
                </c:pt>
                <c:pt idx="1505">
                  <c:v>2.0316162824630735</c:v>
                </c:pt>
                <c:pt idx="1506">
                  <c:v>2.0111381530761716</c:v>
                </c:pt>
                <c:pt idx="1507">
                  <c:v>1.9918969511985778</c:v>
                </c:pt>
                <c:pt idx="1508">
                  <c:v>1.9721696496009826</c:v>
                </c:pt>
                <c:pt idx="1509">
                  <c:v>1.950741821527481</c:v>
                </c:pt>
                <c:pt idx="1510">
                  <c:v>1.9300895392894744</c:v>
                </c:pt>
                <c:pt idx="1511">
                  <c:v>1.9090651869773865</c:v>
                </c:pt>
                <c:pt idx="1512">
                  <c:v>1.8915309786796568</c:v>
                </c:pt>
                <c:pt idx="1513">
                  <c:v>1.8747558474540709</c:v>
                </c:pt>
                <c:pt idx="1514">
                  <c:v>1.8575236976146698</c:v>
                </c:pt>
                <c:pt idx="1515">
                  <c:v>1.8410610318183898</c:v>
                </c:pt>
                <c:pt idx="1516">
                  <c:v>1.8243223071098327</c:v>
                </c:pt>
                <c:pt idx="1517">
                  <c:v>1.8082331836223602</c:v>
                </c:pt>
                <c:pt idx="1518">
                  <c:v>1.7920693814754485</c:v>
                </c:pt>
                <c:pt idx="1519">
                  <c:v>1.7765887737274169</c:v>
                </c:pt>
                <c:pt idx="1520">
                  <c:v>1.7606104850769042</c:v>
                </c:pt>
                <c:pt idx="1521">
                  <c:v>1.7457079887390137</c:v>
                </c:pt>
                <c:pt idx="1522">
                  <c:v>1.7301457047462463</c:v>
                </c:pt>
                <c:pt idx="1523">
                  <c:v>1.7155420482158661</c:v>
                </c:pt>
                <c:pt idx="1524">
                  <c:v>1.7005967974662781</c:v>
                </c:pt>
                <c:pt idx="1525">
                  <c:v>1.686261922121048</c:v>
                </c:pt>
                <c:pt idx="1526">
                  <c:v>1.6715107858181</c:v>
                </c:pt>
                <c:pt idx="1527">
                  <c:v>1.6559784173965455</c:v>
                </c:pt>
                <c:pt idx="1528">
                  <c:v>1.6409520030021667</c:v>
                </c:pt>
                <c:pt idx="1529">
                  <c:v>1.6271129846572876</c:v>
                </c:pt>
                <c:pt idx="1530">
                  <c:v>1.6123993694782257</c:v>
                </c:pt>
                <c:pt idx="1531">
                  <c:v>1.5990058958530426</c:v>
                </c:pt>
                <c:pt idx="1532">
                  <c:v>1.5848480343818665</c:v>
                </c:pt>
                <c:pt idx="1533">
                  <c:v>1.5715512156486511</c:v>
                </c:pt>
                <c:pt idx="1534">
                  <c:v>1.5577821433544159</c:v>
                </c:pt>
                <c:pt idx="1535">
                  <c:v>1.5448699474334717</c:v>
                </c:pt>
                <c:pt idx="1536">
                  <c:v>1.5313111662864685</c:v>
                </c:pt>
                <c:pt idx="1537">
                  <c:v>1.5188097774982452</c:v>
                </c:pt>
                <c:pt idx="1538">
                  <c:v>1.5057602286338805</c:v>
                </c:pt>
                <c:pt idx="1539">
                  <c:v>1.4933427333831786</c:v>
                </c:pt>
                <c:pt idx="1540">
                  <c:v>1.4807138383388518</c:v>
                </c:pt>
                <c:pt idx="1541">
                  <c:v>1.4681337714195251</c:v>
                </c:pt>
                <c:pt idx="1542">
                  <c:v>1.4562889456748962</c:v>
                </c:pt>
                <c:pt idx="1543">
                  <c:v>1.444586569070816</c:v>
                </c:pt>
                <c:pt idx="1544">
                  <c:v>1.4324837744235992</c:v>
                </c:pt>
                <c:pt idx="1545">
                  <c:v>1.4205568671226501</c:v>
                </c:pt>
                <c:pt idx="1546">
                  <c:v>1.4083703577518463</c:v>
                </c:pt>
                <c:pt idx="1547">
                  <c:v>1.3969001293182373</c:v>
                </c:pt>
                <c:pt idx="1548">
                  <c:v>1.385036152601242</c:v>
                </c:pt>
                <c:pt idx="1549">
                  <c:v>1.3728987276554108</c:v>
                </c:pt>
                <c:pt idx="1550">
                  <c:v>1.3609284937381743</c:v>
                </c:pt>
                <c:pt idx="1551">
                  <c:v>1.3491937696933745</c:v>
                </c:pt>
                <c:pt idx="1552">
                  <c:v>1.3373978674411773</c:v>
                </c:pt>
                <c:pt idx="1553">
                  <c:v>1.3259996354579924</c:v>
                </c:pt>
                <c:pt idx="1554">
                  <c:v>1.3148927092552185</c:v>
                </c:pt>
                <c:pt idx="1555">
                  <c:v>1.3031965434551238</c:v>
                </c:pt>
                <c:pt idx="1556">
                  <c:v>1.292461323738098</c:v>
                </c:pt>
                <c:pt idx="1557">
                  <c:v>1.281630891561508</c:v>
                </c:pt>
                <c:pt idx="1558">
                  <c:v>1.2705880224704742</c:v>
                </c:pt>
                <c:pt idx="1559">
                  <c:v>1.2600676536560058</c:v>
                </c:pt>
                <c:pt idx="1560">
                  <c:v>1.2492369830608367</c:v>
                </c:pt>
                <c:pt idx="1561">
                  <c:v>1.2390233874320984</c:v>
                </c:pt>
                <c:pt idx="1562">
                  <c:v>1.2288580238819122</c:v>
                </c:pt>
                <c:pt idx="1563">
                  <c:v>1.2184314489364623</c:v>
                </c:pt>
                <c:pt idx="1564">
                  <c:v>1.2084701359272003</c:v>
                </c:pt>
                <c:pt idx="1565">
                  <c:v>1.1983908116817474</c:v>
                </c:pt>
                <c:pt idx="1566">
                  <c:v>1.1886679828166962</c:v>
                </c:pt>
                <c:pt idx="1567">
                  <c:v>1.1783885359764099</c:v>
                </c:pt>
                <c:pt idx="1568">
                  <c:v>1.1684101045131683</c:v>
                </c:pt>
                <c:pt idx="1569">
                  <c:v>1.1592633306980131</c:v>
                </c:pt>
                <c:pt idx="1570">
                  <c:v>1.1496223330497741</c:v>
                </c:pt>
                <c:pt idx="1571">
                  <c:v>1.1526977002620695</c:v>
                </c:pt>
                <c:pt idx="1572">
                  <c:v>1.3309432864189148</c:v>
                </c:pt>
                <c:pt idx="1573">
                  <c:v>1.5492977380752564</c:v>
                </c:pt>
                <c:pt idx="1574">
                  <c:v>1.8380399167537689</c:v>
                </c:pt>
                <c:pt idx="1575">
                  <c:v>2.162174332141876</c:v>
                </c:pt>
                <c:pt idx="1576">
                  <c:v>2.4943639039993286</c:v>
                </c:pt>
                <c:pt idx="1577">
                  <c:v>2.7403990507125853</c:v>
                </c:pt>
                <c:pt idx="1578">
                  <c:v>2.960210072994232</c:v>
                </c:pt>
                <c:pt idx="1579">
                  <c:v>3.1387886285781859</c:v>
                </c:pt>
                <c:pt idx="1580">
                  <c:v>3.2965254306793215</c:v>
                </c:pt>
                <c:pt idx="1581">
                  <c:v>3.437620532512665</c:v>
                </c:pt>
                <c:pt idx="1582">
                  <c:v>3.5427580595016481</c:v>
                </c:pt>
                <c:pt idx="1583">
                  <c:v>3.6153281807899473</c:v>
                </c:pt>
                <c:pt idx="1584">
                  <c:v>3.6631044149398804</c:v>
                </c:pt>
                <c:pt idx="1585">
                  <c:v>3.6932892322540285</c:v>
                </c:pt>
                <c:pt idx="1586">
                  <c:v>3.6896204471588137</c:v>
                </c:pt>
                <c:pt idx="1587">
                  <c:v>3.6733423113822936</c:v>
                </c:pt>
                <c:pt idx="1588">
                  <c:v>3.6488718152046205</c:v>
                </c:pt>
                <c:pt idx="1589">
                  <c:v>3.6366732239723203</c:v>
                </c:pt>
                <c:pt idx="1590">
                  <c:v>3.6251471638679504</c:v>
                </c:pt>
                <c:pt idx="1591">
                  <c:v>3.6072664380073549</c:v>
                </c:pt>
                <c:pt idx="1592">
                  <c:v>3.5872139930725098</c:v>
                </c:pt>
                <c:pt idx="1593">
                  <c:v>3.5629017353057861</c:v>
                </c:pt>
                <c:pt idx="1594">
                  <c:v>3.5371173262596129</c:v>
                </c:pt>
                <c:pt idx="1595">
                  <c:v>3.5075263142585755</c:v>
                </c:pt>
                <c:pt idx="1596">
                  <c:v>3.4772091150283813</c:v>
                </c:pt>
                <c:pt idx="1597">
                  <c:v>3.4471392154693605</c:v>
                </c:pt>
                <c:pt idx="1598">
                  <c:v>3.4141494750976564</c:v>
                </c:pt>
                <c:pt idx="1599">
                  <c:v>3.3747587323188784</c:v>
                </c:pt>
                <c:pt idx="1600">
                  <c:v>3.3392355322837828</c:v>
                </c:pt>
                <c:pt idx="1601">
                  <c:v>3.2990418195724489</c:v>
                </c:pt>
                <c:pt idx="1602">
                  <c:v>3.2604125738143921</c:v>
                </c:pt>
                <c:pt idx="1603">
                  <c:v>3.2228338360786437</c:v>
                </c:pt>
                <c:pt idx="1604">
                  <c:v>3.1845222473144532</c:v>
                </c:pt>
                <c:pt idx="1605">
                  <c:v>3.1474209785461427</c:v>
                </c:pt>
                <c:pt idx="1606">
                  <c:v>3.1122172117233275</c:v>
                </c:pt>
                <c:pt idx="1607">
                  <c:v>3.0807043671607972</c:v>
                </c:pt>
                <c:pt idx="1608">
                  <c:v>3.0504551887512208</c:v>
                </c:pt>
                <c:pt idx="1609">
                  <c:v>3.0168542027473451</c:v>
                </c:pt>
                <c:pt idx="1610">
                  <c:v>2.9874393224716185</c:v>
                </c:pt>
                <c:pt idx="1611">
                  <c:v>2.9572263002395629</c:v>
                </c:pt>
                <c:pt idx="1612">
                  <c:v>2.9266428828239439</c:v>
                </c:pt>
                <c:pt idx="1613">
                  <c:v>2.8983348488807676</c:v>
                </c:pt>
                <c:pt idx="1614">
                  <c:v>2.8703846812248228</c:v>
                </c:pt>
                <c:pt idx="1615">
                  <c:v>2.8415736079216005</c:v>
                </c:pt>
                <c:pt idx="1616">
                  <c:v>2.8125359058380126</c:v>
                </c:pt>
                <c:pt idx="1617">
                  <c:v>2.7856803655624391</c:v>
                </c:pt>
                <c:pt idx="1618">
                  <c:v>2.7581304192543028</c:v>
                </c:pt>
                <c:pt idx="1619">
                  <c:v>2.7316188931465151</c:v>
                </c:pt>
                <c:pt idx="1620">
                  <c:v>2.7044122457504272</c:v>
                </c:pt>
                <c:pt idx="1621">
                  <c:v>2.6773961305618288</c:v>
                </c:pt>
                <c:pt idx="1622">
                  <c:v>2.6511812329292299</c:v>
                </c:pt>
                <c:pt idx="1623">
                  <c:v>2.6263452529907227</c:v>
                </c:pt>
                <c:pt idx="1624">
                  <c:v>2.5990739703178405</c:v>
                </c:pt>
                <c:pt idx="1625">
                  <c:v>2.570647656917572</c:v>
                </c:pt>
                <c:pt idx="1626">
                  <c:v>2.5437902808189392</c:v>
                </c:pt>
                <c:pt idx="1627">
                  <c:v>2.516579580307007</c:v>
                </c:pt>
                <c:pt idx="1628">
                  <c:v>2.4900235772132873</c:v>
                </c:pt>
                <c:pt idx="1629">
                  <c:v>2.4638998866081239</c:v>
                </c:pt>
                <c:pt idx="1630">
                  <c:v>2.4381008386611938</c:v>
                </c:pt>
                <c:pt idx="1631">
                  <c:v>2.4126478672027587</c:v>
                </c:pt>
                <c:pt idx="1632">
                  <c:v>2.3848054766654969</c:v>
                </c:pt>
                <c:pt idx="1633">
                  <c:v>2.3603180408477784</c:v>
                </c:pt>
                <c:pt idx="1634">
                  <c:v>2.3359362840652467</c:v>
                </c:pt>
                <c:pt idx="1635">
                  <c:v>2.312329924106598</c:v>
                </c:pt>
                <c:pt idx="1636">
                  <c:v>2.2888614654541017</c:v>
                </c:pt>
                <c:pt idx="1637">
                  <c:v>2.2657758831977843</c:v>
                </c:pt>
                <c:pt idx="1638">
                  <c:v>2.2426963210105897</c:v>
                </c:pt>
                <c:pt idx="1639">
                  <c:v>2.2201901555061339</c:v>
                </c:pt>
                <c:pt idx="1640">
                  <c:v>2.1981593251228331</c:v>
                </c:pt>
                <c:pt idx="1641">
                  <c:v>2.1743409991264344</c:v>
                </c:pt>
                <c:pt idx="1642">
                  <c:v>2.1528151035308838</c:v>
                </c:pt>
                <c:pt idx="1643">
                  <c:v>2.1307721018791197</c:v>
                </c:pt>
                <c:pt idx="1644">
                  <c:v>2.1097676396369933</c:v>
                </c:pt>
                <c:pt idx="1645">
                  <c:v>2.0884122014045716</c:v>
                </c:pt>
                <c:pt idx="1646">
                  <c:v>2.0673425793647766</c:v>
                </c:pt>
                <c:pt idx="1647">
                  <c:v>2.0473272204399109</c:v>
                </c:pt>
                <c:pt idx="1648">
                  <c:v>2.0257063329219815</c:v>
                </c:pt>
                <c:pt idx="1649">
                  <c:v>2.0062823891639709</c:v>
                </c:pt>
                <c:pt idx="1650">
                  <c:v>1.9862771153450012</c:v>
                </c:pt>
                <c:pt idx="1651">
                  <c:v>1.9674421131610869</c:v>
                </c:pt>
                <c:pt idx="1652">
                  <c:v>1.9480863451957702</c:v>
                </c:pt>
                <c:pt idx="1653">
                  <c:v>1.9279244482517242</c:v>
                </c:pt>
                <c:pt idx="1654">
                  <c:v>1.9107507228851317</c:v>
                </c:pt>
                <c:pt idx="1655">
                  <c:v>1.8927450358867643</c:v>
                </c:pt>
                <c:pt idx="1656">
                  <c:v>1.8761409282684325</c:v>
                </c:pt>
                <c:pt idx="1657">
                  <c:v>1.8586359798908234</c:v>
                </c:pt>
                <c:pt idx="1658">
                  <c:v>1.8425092101097107</c:v>
                </c:pt>
                <c:pt idx="1659">
                  <c:v>1.8255078017711639</c:v>
                </c:pt>
                <c:pt idx="1660">
                  <c:v>1.8098678648471831</c:v>
                </c:pt>
                <c:pt idx="1661">
                  <c:v>1.7932871103286743</c:v>
                </c:pt>
                <c:pt idx="1662">
                  <c:v>1.7765029788017273</c:v>
                </c:pt>
                <c:pt idx="1663">
                  <c:v>1.761955314874649</c:v>
                </c:pt>
                <c:pt idx="1664">
                  <c:v>1.745772659778595</c:v>
                </c:pt>
                <c:pt idx="1665">
                  <c:v>1.7302941739559174</c:v>
                </c:pt>
                <c:pt idx="1666">
                  <c:v>1.715483695268631</c:v>
                </c:pt>
                <c:pt idx="1667">
                  <c:v>1.700636899471283</c:v>
                </c:pt>
                <c:pt idx="1668">
                  <c:v>1.686205369234085</c:v>
                </c:pt>
                <c:pt idx="1669">
                  <c:v>1.6716868042945863</c:v>
                </c:pt>
                <c:pt idx="1670">
                  <c:v>1.6568841993808747</c:v>
                </c:pt>
                <c:pt idx="1671">
                  <c:v>1.6426571726799011</c:v>
                </c:pt>
                <c:pt idx="1672">
                  <c:v>1.6277913868427276</c:v>
                </c:pt>
                <c:pt idx="1673">
                  <c:v>1.6140711843967437</c:v>
                </c:pt>
                <c:pt idx="1674">
                  <c:v>1.5996430516242981</c:v>
                </c:pt>
                <c:pt idx="1675">
                  <c:v>1.5862874388694763</c:v>
                </c:pt>
                <c:pt idx="1676">
                  <c:v>1.5723154306411742</c:v>
                </c:pt>
                <c:pt idx="1677">
                  <c:v>1.5592173397541045</c:v>
                </c:pt>
                <c:pt idx="1678">
                  <c:v>1.5454646825790406</c:v>
                </c:pt>
                <c:pt idx="1679">
                  <c:v>1.5328010737895965</c:v>
                </c:pt>
                <c:pt idx="1680">
                  <c:v>1.519432008266449</c:v>
                </c:pt>
                <c:pt idx="1681">
                  <c:v>1.507073676586151</c:v>
                </c:pt>
                <c:pt idx="1682">
                  <c:v>1.494240403175354</c:v>
                </c:pt>
                <c:pt idx="1683">
                  <c:v>1.4809822797775267</c:v>
                </c:pt>
                <c:pt idx="1684">
                  <c:v>1.4693492114543913</c:v>
                </c:pt>
                <c:pt idx="1685">
                  <c:v>1.4566315174102782</c:v>
                </c:pt>
                <c:pt idx="1686">
                  <c:v>1.4443589866161346</c:v>
                </c:pt>
                <c:pt idx="1687">
                  <c:v>1.4328013420104979</c:v>
                </c:pt>
                <c:pt idx="1688">
                  <c:v>1.4207075834274292</c:v>
                </c:pt>
                <c:pt idx="1689">
                  <c:v>1.4096128404140471</c:v>
                </c:pt>
                <c:pt idx="1690">
                  <c:v>1.3979380786418913</c:v>
                </c:pt>
                <c:pt idx="1691">
                  <c:v>1.3870072960853577</c:v>
                </c:pt>
                <c:pt idx="1692">
                  <c:v>1.3746187806129455</c:v>
                </c:pt>
                <c:pt idx="1693">
                  <c:v>1.3628570854663848</c:v>
                </c:pt>
                <c:pt idx="1694">
                  <c:v>1.3506550371646879</c:v>
                </c:pt>
                <c:pt idx="1695">
                  <c:v>1.3393241465091705</c:v>
                </c:pt>
                <c:pt idx="1696">
                  <c:v>1.3279516398906708</c:v>
                </c:pt>
                <c:pt idx="1697">
                  <c:v>1.3163132488727569</c:v>
                </c:pt>
                <c:pt idx="1698">
                  <c:v>1.3052229702472686</c:v>
                </c:pt>
                <c:pt idx="1699">
                  <c:v>1.2943453133106231</c:v>
                </c:pt>
                <c:pt idx="1700">
                  <c:v>1.2830133795738219</c:v>
                </c:pt>
                <c:pt idx="1701">
                  <c:v>1.2724707305431364</c:v>
                </c:pt>
                <c:pt idx="1702">
                  <c:v>1.2614828228950499</c:v>
                </c:pt>
                <c:pt idx="1703">
                  <c:v>1.2502539515495299</c:v>
                </c:pt>
                <c:pt idx="1704">
                  <c:v>1.2399963080883025</c:v>
                </c:pt>
                <c:pt idx="1705">
                  <c:v>1.2294092059135435</c:v>
                </c:pt>
                <c:pt idx="1706">
                  <c:v>1.2192353546619414</c:v>
                </c:pt>
                <c:pt idx="1707">
                  <c:v>1.2091007411479948</c:v>
                </c:pt>
                <c:pt idx="1708">
                  <c:v>1.1993700265884399</c:v>
                </c:pt>
                <c:pt idx="1709">
                  <c:v>1.1895874798297881</c:v>
                </c:pt>
                <c:pt idx="1710">
                  <c:v>1.1797309815883636</c:v>
                </c:pt>
                <c:pt idx="1711">
                  <c:v>1.1702133178710936</c:v>
                </c:pt>
                <c:pt idx="1712">
                  <c:v>1.1603976666927336</c:v>
                </c:pt>
                <c:pt idx="1713">
                  <c:v>1.1512210845947264</c:v>
                </c:pt>
                <c:pt idx="1714">
                  <c:v>1.1656054139137266</c:v>
                </c:pt>
                <c:pt idx="1715">
                  <c:v>1.3553585648536681</c:v>
                </c:pt>
                <c:pt idx="1716">
                  <c:v>1.610508954524994</c:v>
                </c:pt>
                <c:pt idx="1717">
                  <c:v>1.888755589723587</c:v>
                </c:pt>
                <c:pt idx="1718">
                  <c:v>2.2492291688919068</c:v>
                </c:pt>
                <c:pt idx="1719">
                  <c:v>2.5391143441200255</c:v>
                </c:pt>
                <c:pt idx="1720">
                  <c:v>2.7870077371597288</c:v>
                </c:pt>
                <c:pt idx="1721">
                  <c:v>2.9857913136482237</c:v>
                </c:pt>
                <c:pt idx="1722">
                  <c:v>3.1561489939689635</c:v>
                </c:pt>
                <c:pt idx="1723">
                  <c:v>3.312726843357086</c:v>
                </c:pt>
                <c:pt idx="1724">
                  <c:v>3.4451378226280212</c:v>
                </c:pt>
                <c:pt idx="1725">
                  <c:v>3.5472307682037352</c:v>
                </c:pt>
                <c:pt idx="1726">
                  <c:v>3.6178206086158751</c:v>
                </c:pt>
                <c:pt idx="1727">
                  <c:v>3.6659158349037169</c:v>
                </c:pt>
                <c:pt idx="1728">
                  <c:v>3.6916900396347048</c:v>
                </c:pt>
                <c:pt idx="1729">
                  <c:v>3.687891733646393</c:v>
                </c:pt>
                <c:pt idx="1730">
                  <c:v>3.6722774624824526</c:v>
                </c:pt>
                <c:pt idx="1731">
                  <c:v>3.6473929643630982</c:v>
                </c:pt>
                <c:pt idx="1732">
                  <c:v>3.6341541647911071</c:v>
                </c:pt>
                <c:pt idx="1733">
                  <c:v>3.6218962073326111</c:v>
                </c:pt>
                <c:pt idx="1734">
                  <c:v>3.6045026183128357</c:v>
                </c:pt>
                <c:pt idx="1735">
                  <c:v>3.5830937147140505</c:v>
                </c:pt>
                <c:pt idx="1736">
                  <c:v>3.5571845769882202</c:v>
                </c:pt>
                <c:pt idx="1737">
                  <c:v>3.5315915942192078</c:v>
                </c:pt>
                <c:pt idx="1738">
                  <c:v>3.5024437308311462</c:v>
                </c:pt>
                <c:pt idx="1739">
                  <c:v>3.4735426187515257</c:v>
                </c:pt>
                <c:pt idx="1740">
                  <c:v>3.4421036124229429</c:v>
                </c:pt>
                <c:pt idx="1741">
                  <c:v>3.4075651884078981</c:v>
                </c:pt>
                <c:pt idx="1742">
                  <c:v>3.3699119210243227</c:v>
                </c:pt>
                <c:pt idx="1743">
                  <c:v>3.332735311985016</c:v>
                </c:pt>
                <c:pt idx="1744">
                  <c:v>3.2941127896308897</c:v>
                </c:pt>
                <c:pt idx="1745">
                  <c:v>3.2559892654418947</c:v>
                </c:pt>
                <c:pt idx="1746">
                  <c:v>3.2176714539527893</c:v>
                </c:pt>
                <c:pt idx="1747">
                  <c:v>3.1805883407592774</c:v>
                </c:pt>
                <c:pt idx="1748">
                  <c:v>3.1427546977996825</c:v>
                </c:pt>
                <c:pt idx="1749">
                  <c:v>3.1059852600097657</c:v>
                </c:pt>
                <c:pt idx="1750">
                  <c:v>3.073485326766968</c:v>
                </c:pt>
                <c:pt idx="1751">
                  <c:v>3.0417592525482178</c:v>
                </c:pt>
                <c:pt idx="1752">
                  <c:v>3.0105536580085754</c:v>
                </c:pt>
                <c:pt idx="1753">
                  <c:v>2.9792116641998292</c:v>
                </c:pt>
                <c:pt idx="1754">
                  <c:v>2.9489353418350222</c:v>
                </c:pt>
                <c:pt idx="1755">
                  <c:v>2.920191764831543</c:v>
                </c:pt>
                <c:pt idx="1756">
                  <c:v>2.8904818296432495</c:v>
                </c:pt>
                <c:pt idx="1757">
                  <c:v>2.862447512149811</c:v>
                </c:pt>
                <c:pt idx="1758">
                  <c:v>2.8336375832557676</c:v>
                </c:pt>
                <c:pt idx="1759">
                  <c:v>2.8063770174980163</c:v>
                </c:pt>
                <c:pt idx="1760">
                  <c:v>2.7782003283500671</c:v>
                </c:pt>
                <c:pt idx="1761">
                  <c:v>2.7518269658088683</c:v>
                </c:pt>
                <c:pt idx="1762">
                  <c:v>2.724390757083893</c:v>
                </c:pt>
                <c:pt idx="1763">
                  <c:v>2.6984491825103758</c:v>
                </c:pt>
                <c:pt idx="1764">
                  <c:v>2.6700044989585878</c:v>
                </c:pt>
                <c:pt idx="1765">
                  <c:v>2.6442017555236816</c:v>
                </c:pt>
                <c:pt idx="1766">
                  <c:v>2.6192565917968751</c:v>
                </c:pt>
                <c:pt idx="1767">
                  <c:v>2.5924977302551269</c:v>
                </c:pt>
                <c:pt idx="1768">
                  <c:v>2.5655282855033876</c:v>
                </c:pt>
                <c:pt idx="1769">
                  <c:v>2.5374383211135862</c:v>
                </c:pt>
                <c:pt idx="1770">
                  <c:v>2.5104806780815125</c:v>
                </c:pt>
                <c:pt idx="1771">
                  <c:v>2.484071362018585</c:v>
                </c:pt>
                <c:pt idx="1772">
                  <c:v>2.4583059191703795</c:v>
                </c:pt>
                <c:pt idx="1773">
                  <c:v>2.4325976967811584</c:v>
                </c:pt>
                <c:pt idx="1774">
                  <c:v>2.407042419910431</c:v>
                </c:pt>
                <c:pt idx="1775">
                  <c:v>2.3821349024772642</c:v>
                </c:pt>
                <c:pt idx="1776">
                  <c:v>2.3562028169631959</c:v>
                </c:pt>
                <c:pt idx="1777">
                  <c:v>2.3320412993431092</c:v>
                </c:pt>
                <c:pt idx="1778">
                  <c:v>2.3069052696228027</c:v>
                </c:pt>
                <c:pt idx="1779">
                  <c:v>2.2834841012954712</c:v>
                </c:pt>
                <c:pt idx="1780">
                  <c:v>2.2604558706283568</c:v>
                </c:pt>
                <c:pt idx="1781">
                  <c:v>2.2376991748809814</c:v>
                </c:pt>
                <c:pt idx="1782">
                  <c:v>2.2151591181755066</c:v>
                </c:pt>
                <c:pt idx="1783">
                  <c:v>2.1931223988533017</c:v>
                </c:pt>
                <c:pt idx="1784">
                  <c:v>2.1714508175849914</c:v>
                </c:pt>
                <c:pt idx="1785">
                  <c:v>2.1486738443374631</c:v>
                </c:pt>
                <c:pt idx="1786">
                  <c:v>2.1266288757324219</c:v>
                </c:pt>
                <c:pt idx="1787">
                  <c:v>2.1057603240013121</c:v>
                </c:pt>
                <c:pt idx="1788">
                  <c:v>2.0843647480010987</c:v>
                </c:pt>
                <c:pt idx="1789">
                  <c:v>2.0640133619308472</c:v>
                </c:pt>
                <c:pt idx="1790">
                  <c:v>2.0435486435890198</c:v>
                </c:pt>
                <c:pt idx="1791">
                  <c:v>2.0238535583019255</c:v>
                </c:pt>
                <c:pt idx="1792">
                  <c:v>2.0025206804275513</c:v>
                </c:pt>
                <c:pt idx="1793">
                  <c:v>1.9832357704639434</c:v>
                </c:pt>
                <c:pt idx="1794">
                  <c:v>1.9638482630252838</c:v>
                </c:pt>
                <c:pt idx="1795">
                  <c:v>1.9437925279140471</c:v>
                </c:pt>
                <c:pt idx="1796">
                  <c:v>1.9241252481937408</c:v>
                </c:pt>
                <c:pt idx="1797">
                  <c:v>1.9069464802742004</c:v>
                </c:pt>
                <c:pt idx="1798">
                  <c:v>1.8892432808876036</c:v>
                </c:pt>
                <c:pt idx="1799">
                  <c:v>1.8723946392536164</c:v>
                </c:pt>
                <c:pt idx="1800">
                  <c:v>1.8551762342453002</c:v>
                </c:pt>
                <c:pt idx="1801">
                  <c:v>1.8389753162860869</c:v>
                </c:pt>
                <c:pt idx="1802">
                  <c:v>1.8221745669841767</c:v>
                </c:pt>
                <c:pt idx="1803">
                  <c:v>1.8060965240001678</c:v>
                </c:pt>
                <c:pt idx="1804">
                  <c:v>1.7900633394718171</c:v>
                </c:pt>
                <c:pt idx="1805">
                  <c:v>1.773919153213501</c:v>
                </c:pt>
                <c:pt idx="1806">
                  <c:v>1.7575723111629487</c:v>
                </c:pt>
                <c:pt idx="1807">
                  <c:v>1.7418710231781005</c:v>
                </c:pt>
                <c:pt idx="1808">
                  <c:v>1.7271103143692017</c:v>
                </c:pt>
                <c:pt idx="1809">
                  <c:v>1.7119020700454712</c:v>
                </c:pt>
                <c:pt idx="1810">
                  <c:v>1.6974445343017579</c:v>
                </c:pt>
                <c:pt idx="1811">
                  <c:v>1.6826659262180328</c:v>
                </c:pt>
                <c:pt idx="1812">
                  <c:v>1.6684469401836395</c:v>
                </c:pt>
                <c:pt idx="1813">
                  <c:v>1.6533527433872224</c:v>
                </c:pt>
                <c:pt idx="1814">
                  <c:v>1.6390880525112153</c:v>
                </c:pt>
                <c:pt idx="1815">
                  <c:v>1.6245537400245667</c:v>
                </c:pt>
                <c:pt idx="1816">
                  <c:v>1.6106238126754762</c:v>
                </c:pt>
                <c:pt idx="1817">
                  <c:v>1.5964356780052185</c:v>
                </c:pt>
                <c:pt idx="1818">
                  <c:v>1.5829417407512665</c:v>
                </c:pt>
                <c:pt idx="1819">
                  <c:v>1.5691511750221252</c:v>
                </c:pt>
                <c:pt idx="1820">
                  <c:v>1.5559995651245118</c:v>
                </c:pt>
                <c:pt idx="1821">
                  <c:v>1.5424693465232848</c:v>
                </c:pt>
                <c:pt idx="1822">
                  <c:v>1.5294615149497985</c:v>
                </c:pt>
                <c:pt idx="1823">
                  <c:v>1.5165027201175689</c:v>
                </c:pt>
                <c:pt idx="1824">
                  <c:v>1.5040017724037169</c:v>
                </c:pt>
                <c:pt idx="1825">
                  <c:v>1.4912288129329681</c:v>
                </c:pt>
                <c:pt idx="1826">
                  <c:v>1.4789764285087585</c:v>
                </c:pt>
                <c:pt idx="1827">
                  <c:v>1.4654880940914154</c:v>
                </c:pt>
                <c:pt idx="1828">
                  <c:v>1.4536520540714264</c:v>
                </c:pt>
                <c:pt idx="1829">
                  <c:v>1.4415141463279724</c:v>
                </c:pt>
                <c:pt idx="1830">
                  <c:v>1.4299627900123595</c:v>
                </c:pt>
                <c:pt idx="1831">
                  <c:v>1.4181363105773925</c:v>
                </c:pt>
                <c:pt idx="1832">
                  <c:v>1.4065751552581787</c:v>
                </c:pt>
                <c:pt idx="1833">
                  <c:v>1.3943081855773924</c:v>
                </c:pt>
                <c:pt idx="1834">
                  <c:v>1.3823446214199064</c:v>
                </c:pt>
                <c:pt idx="1835">
                  <c:v>1.3699884057044982</c:v>
                </c:pt>
                <c:pt idx="1836">
                  <c:v>1.3583240807056427</c:v>
                </c:pt>
                <c:pt idx="1837">
                  <c:v>1.3466793715953826</c:v>
                </c:pt>
                <c:pt idx="1838">
                  <c:v>1.3348342359066008</c:v>
                </c:pt>
                <c:pt idx="1839">
                  <c:v>1.3235666751861572</c:v>
                </c:pt>
                <c:pt idx="1840">
                  <c:v>1.3119896709918974</c:v>
                </c:pt>
                <c:pt idx="1841">
                  <c:v>1.3007889211177825</c:v>
                </c:pt>
                <c:pt idx="1842">
                  <c:v>1.2900029003620146</c:v>
                </c:pt>
                <c:pt idx="1843">
                  <c:v>1.2788817346096037</c:v>
                </c:pt>
                <c:pt idx="1844">
                  <c:v>1.2682312846183776</c:v>
                </c:pt>
                <c:pt idx="1845">
                  <c:v>1.2576475918292997</c:v>
                </c:pt>
                <c:pt idx="1846">
                  <c:v>1.2461051642894745</c:v>
                </c:pt>
                <c:pt idx="1847">
                  <c:v>1.2366719424724577</c:v>
                </c:pt>
                <c:pt idx="1848">
                  <c:v>1.2254158973693847</c:v>
                </c:pt>
                <c:pt idx="1849">
                  <c:v>1.2154280185699462</c:v>
                </c:pt>
                <c:pt idx="1850">
                  <c:v>1.2056215345859527</c:v>
                </c:pt>
                <c:pt idx="1851">
                  <c:v>1.1954423844814299</c:v>
                </c:pt>
                <c:pt idx="1852">
                  <c:v>1.1857998490333557</c:v>
                </c:pt>
                <c:pt idx="1853">
                  <c:v>1.175880467891693</c:v>
                </c:pt>
                <c:pt idx="1854">
                  <c:v>1.1664539575576782</c:v>
                </c:pt>
                <c:pt idx="1855">
                  <c:v>1.1571676313877104</c:v>
                </c:pt>
                <c:pt idx="1856">
                  <c:v>1.147559481859207</c:v>
                </c:pt>
                <c:pt idx="1857">
                  <c:v>1.1877442955970763</c:v>
                </c:pt>
                <c:pt idx="1858">
                  <c:v>1.3798584699630738</c:v>
                </c:pt>
                <c:pt idx="1859">
                  <c:v>1.650357586145401</c:v>
                </c:pt>
                <c:pt idx="1860">
                  <c:v>1.9178140699863433</c:v>
                </c:pt>
                <c:pt idx="1861">
                  <c:v>2.2838507175445555</c:v>
                </c:pt>
                <c:pt idx="1862">
                  <c:v>2.5648565292358398</c:v>
                </c:pt>
                <c:pt idx="1863">
                  <c:v>2.8151051282882689</c:v>
                </c:pt>
                <c:pt idx="1864">
                  <c:v>3.0105466723442076</c:v>
                </c:pt>
                <c:pt idx="1865">
                  <c:v>3.1820339918136598</c:v>
                </c:pt>
                <c:pt idx="1866">
                  <c:v>3.3376273036003115</c:v>
                </c:pt>
                <c:pt idx="1867">
                  <c:v>3.4705806136131288</c:v>
                </c:pt>
                <c:pt idx="1868">
                  <c:v>3.5635439872741701</c:v>
                </c:pt>
                <c:pt idx="1869">
                  <c:v>3.6339275240898132</c:v>
                </c:pt>
                <c:pt idx="1870">
                  <c:v>3.6749150156974792</c:v>
                </c:pt>
                <c:pt idx="1871">
                  <c:v>3.6955487489700318</c:v>
                </c:pt>
                <c:pt idx="1872">
                  <c:v>3.689736044406891</c:v>
                </c:pt>
                <c:pt idx="1873">
                  <c:v>3.6707711696624754</c:v>
                </c:pt>
                <c:pt idx="1874">
                  <c:v>3.6476079583168031</c:v>
                </c:pt>
                <c:pt idx="1875">
                  <c:v>3.63956903219223</c:v>
                </c:pt>
                <c:pt idx="1876">
                  <c:v>3.626290500164032</c:v>
                </c:pt>
                <c:pt idx="1877">
                  <c:v>3.6079032540321352</c:v>
                </c:pt>
                <c:pt idx="1878">
                  <c:v>3.5868095397949218</c:v>
                </c:pt>
                <c:pt idx="1879">
                  <c:v>3.5604613542556764</c:v>
                </c:pt>
                <c:pt idx="1880">
                  <c:v>3.5342756032943727</c:v>
                </c:pt>
                <c:pt idx="1881">
                  <c:v>3.5050960659980772</c:v>
                </c:pt>
                <c:pt idx="1882">
                  <c:v>3.4758607745170593</c:v>
                </c:pt>
                <c:pt idx="1883">
                  <c:v>3.4427834391593932</c:v>
                </c:pt>
                <c:pt idx="1884">
                  <c:v>3.4044733881950378</c:v>
                </c:pt>
                <c:pt idx="1885">
                  <c:v>3.3685124278068543</c:v>
                </c:pt>
                <c:pt idx="1886">
                  <c:v>3.3304206848144533</c:v>
                </c:pt>
                <c:pt idx="1887">
                  <c:v>3.2913538217544556</c:v>
                </c:pt>
                <c:pt idx="1888">
                  <c:v>3.2534606814384461</c:v>
                </c:pt>
                <c:pt idx="1889">
                  <c:v>3.2149782061576841</c:v>
                </c:pt>
                <c:pt idx="1890">
                  <c:v>3.1778393268585203</c:v>
                </c:pt>
                <c:pt idx="1891">
                  <c:v>3.1399560451507567</c:v>
                </c:pt>
                <c:pt idx="1892">
                  <c:v>3.1078080654144289</c:v>
                </c:pt>
                <c:pt idx="1893">
                  <c:v>3.075987386703491</c:v>
                </c:pt>
                <c:pt idx="1894">
                  <c:v>3.0454502344131469</c:v>
                </c:pt>
                <c:pt idx="1895">
                  <c:v>3.0123019099235533</c:v>
                </c:pt>
                <c:pt idx="1896">
                  <c:v>2.9829784035682678</c:v>
                </c:pt>
                <c:pt idx="1897">
                  <c:v>2.9526015520095825</c:v>
                </c:pt>
                <c:pt idx="1898">
                  <c:v>2.9235952973365782</c:v>
                </c:pt>
                <c:pt idx="1899">
                  <c:v>2.8940500259399413</c:v>
                </c:pt>
                <c:pt idx="1900">
                  <c:v>2.8660049200057984</c:v>
                </c:pt>
                <c:pt idx="1901">
                  <c:v>2.8370914459228516</c:v>
                </c:pt>
                <c:pt idx="1902">
                  <c:v>2.8096467494964599</c:v>
                </c:pt>
                <c:pt idx="1903">
                  <c:v>2.7816501617431642</c:v>
                </c:pt>
                <c:pt idx="1904">
                  <c:v>2.7550042629241944</c:v>
                </c:pt>
                <c:pt idx="1905">
                  <c:v>2.727709639072418</c:v>
                </c:pt>
                <c:pt idx="1906">
                  <c:v>2.7015626907348631</c:v>
                </c:pt>
                <c:pt idx="1907">
                  <c:v>2.6732926368713379</c:v>
                </c:pt>
                <c:pt idx="1908">
                  <c:v>2.6474071860313417</c:v>
                </c:pt>
                <c:pt idx="1909">
                  <c:v>2.6215400457382203</c:v>
                </c:pt>
                <c:pt idx="1910">
                  <c:v>2.5941640734672546</c:v>
                </c:pt>
                <c:pt idx="1911">
                  <c:v>2.5671420454978944</c:v>
                </c:pt>
                <c:pt idx="1912">
                  <c:v>2.5406269311904905</c:v>
                </c:pt>
                <c:pt idx="1913">
                  <c:v>2.5117247819900514</c:v>
                </c:pt>
                <c:pt idx="1914">
                  <c:v>2.4852896451950075</c:v>
                </c:pt>
                <c:pt idx="1915">
                  <c:v>2.4592978239059446</c:v>
                </c:pt>
                <c:pt idx="1916">
                  <c:v>2.4338852763175964</c:v>
                </c:pt>
                <c:pt idx="1917">
                  <c:v>2.4082930922508239</c:v>
                </c:pt>
                <c:pt idx="1918">
                  <c:v>2.3821085810661318</c:v>
                </c:pt>
                <c:pt idx="1919">
                  <c:v>2.3576396822929384</c:v>
                </c:pt>
                <c:pt idx="1920">
                  <c:v>2.333238959312439</c:v>
                </c:pt>
                <c:pt idx="1921">
                  <c:v>2.3094608664512633</c:v>
                </c:pt>
                <c:pt idx="1922">
                  <c:v>2.2847078204154969</c:v>
                </c:pt>
                <c:pt idx="1923">
                  <c:v>2.261617124080658</c:v>
                </c:pt>
                <c:pt idx="1924">
                  <c:v>2.2389020085334779</c:v>
                </c:pt>
                <c:pt idx="1925">
                  <c:v>2.2165160536766053</c:v>
                </c:pt>
                <c:pt idx="1926">
                  <c:v>2.1942904233932494</c:v>
                </c:pt>
                <c:pt idx="1927">
                  <c:v>2.172346019744873</c:v>
                </c:pt>
                <c:pt idx="1928">
                  <c:v>2.1509315609931945</c:v>
                </c:pt>
                <c:pt idx="1929">
                  <c:v>2.1276636481285096</c:v>
                </c:pt>
                <c:pt idx="1930">
                  <c:v>2.1066963076591492</c:v>
                </c:pt>
                <c:pt idx="1931">
                  <c:v>2.0853705525398252</c:v>
                </c:pt>
                <c:pt idx="1932">
                  <c:v>2.0650522232055661</c:v>
                </c:pt>
                <c:pt idx="1933">
                  <c:v>2.0442629337310789</c:v>
                </c:pt>
                <c:pt idx="1934">
                  <c:v>2.0248068273067474</c:v>
                </c:pt>
                <c:pt idx="1935">
                  <c:v>2.0046708166599272</c:v>
                </c:pt>
                <c:pt idx="1936">
                  <c:v>1.9847479283809661</c:v>
                </c:pt>
                <c:pt idx="1937">
                  <c:v>1.9635668516159057</c:v>
                </c:pt>
                <c:pt idx="1938">
                  <c:v>1.9423916578292846</c:v>
                </c:pt>
                <c:pt idx="1939">
                  <c:v>1.9214553296566008</c:v>
                </c:pt>
                <c:pt idx="1940">
                  <c:v>1.9035953879356384</c:v>
                </c:pt>
                <c:pt idx="1941">
                  <c:v>1.8858136117458342</c:v>
                </c:pt>
                <c:pt idx="1942">
                  <c:v>1.8691206634044646</c:v>
                </c:pt>
                <c:pt idx="1943">
                  <c:v>1.8518634259700775</c:v>
                </c:pt>
                <c:pt idx="1944">
                  <c:v>1.8357238233089446</c:v>
                </c:pt>
                <c:pt idx="1945">
                  <c:v>1.8190161526203155</c:v>
                </c:pt>
                <c:pt idx="1946">
                  <c:v>1.8031637012958526</c:v>
                </c:pt>
                <c:pt idx="1947">
                  <c:v>1.7867537558078765</c:v>
                </c:pt>
                <c:pt idx="1948">
                  <c:v>1.7714360415935515</c:v>
                </c:pt>
                <c:pt idx="1949">
                  <c:v>1.7555335223674773</c:v>
                </c:pt>
                <c:pt idx="1950">
                  <c:v>1.7407201051712036</c:v>
                </c:pt>
                <c:pt idx="1951">
                  <c:v>1.7253321945667266</c:v>
                </c:pt>
                <c:pt idx="1952">
                  <c:v>1.7096115410327912</c:v>
                </c:pt>
                <c:pt idx="1953">
                  <c:v>1.6943515121936799</c:v>
                </c:pt>
                <c:pt idx="1954">
                  <c:v>1.680505669116974</c:v>
                </c:pt>
                <c:pt idx="1955">
                  <c:v>1.6653620421886444</c:v>
                </c:pt>
                <c:pt idx="1956">
                  <c:v>1.651231449842453</c:v>
                </c:pt>
                <c:pt idx="1957">
                  <c:v>1.6364539980888366</c:v>
                </c:pt>
                <c:pt idx="1958">
                  <c:v>1.6224729239940643</c:v>
                </c:pt>
                <c:pt idx="1959">
                  <c:v>1.6078348577022552</c:v>
                </c:pt>
                <c:pt idx="1960">
                  <c:v>1.5939487099647522</c:v>
                </c:pt>
                <c:pt idx="1961">
                  <c:v>1.5801817953586579</c:v>
                </c:pt>
                <c:pt idx="1962">
                  <c:v>1.5666260898113251</c:v>
                </c:pt>
                <c:pt idx="1963">
                  <c:v>1.5534742236137389</c:v>
                </c:pt>
                <c:pt idx="1964">
                  <c:v>1.5401036977767943</c:v>
                </c:pt>
                <c:pt idx="1965">
                  <c:v>1.5270229518413543</c:v>
                </c:pt>
                <c:pt idx="1966">
                  <c:v>1.514167422056198</c:v>
                </c:pt>
                <c:pt idx="1967">
                  <c:v>1.5014530658721923</c:v>
                </c:pt>
                <c:pt idx="1968">
                  <c:v>1.4889770925045014</c:v>
                </c:pt>
                <c:pt idx="1969">
                  <c:v>1.4767077147960663</c:v>
                </c:pt>
                <c:pt idx="1970">
                  <c:v>1.4643385231494903</c:v>
                </c:pt>
                <c:pt idx="1971">
                  <c:v>1.452297854423523</c:v>
                </c:pt>
                <c:pt idx="1972">
                  <c:v>1.4392189025878905</c:v>
                </c:pt>
                <c:pt idx="1973">
                  <c:v>1.4285607397556304</c:v>
                </c:pt>
                <c:pt idx="1974">
                  <c:v>1.415880250930786</c:v>
                </c:pt>
                <c:pt idx="1975">
                  <c:v>1.4044953882694244</c:v>
                </c:pt>
                <c:pt idx="1976">
                  <c:v>1.3930705547332762</c:v>
                </c:pt>
                <c:pt idx="1977">
                  <c:v>1.3814627707004545</c:v>
                </c:pt>
                <c:pt idx="1978">
                  <c:v>1.3697919070720672</c:v>
                </c:pt>
                <c:pt idx="1979">
                  <c:v>1.3579044878482818</c:v>
                </c:pt>
                <c:pt idx="1980">
                  <c:v>1.3460172951221465</c:v>
                </c:pt>
                <c:pt idx="1981">
                  <c:v>1.3344954609870909</c:v>
                </c:pt>
                <c:pt idx="1982">
                  <c:v>1.3229255199432373</c:v>
                </c:pt>
                <c:pt idx="1983">
                  <c:v>1.3116054236888885</c:v>
                </c:pt>
                <c:pt idx="1984">
                  <c:v>1.3006813228130341</c:v>
                </c:pt>
                <c:pt idx="1985">
                  <c:v>1.2893124163150786</c:v>
                </c:pt>
                <c:pt idx="1986">
                  <c:v>1.2786502957344055</c:v>
                </c:pt>
                <c:pt idx="1987">
                  <c:v>1.2675673007965087</c:v>
                </c:pt>
                <c:pt idx="1988">
                  <c:v>1.2571799814701079</c:v>
                </c:pt>
                <c:pt idx="1989">
                  <c:v>1.2467025160789489</c:v>
                </c:pt>
                <c:pt idx="1990">
                  <c:v>1.2362022459506987</c:v>
                </c:pt>
                <c:pt idx="1991">
                  <c:v>1.2259251713752746</c:v>
                </c:pt>
                <c:pt idx="1992">
                  <c:v>1.2160789370536804</c:v>
                </c:pt>
                <c:pt idx="1993">
                  <c:v>1.2057332575321196</c:v>
                </c:pt>
                <c:pt idx="1994">
                  <c:v>1.1951596617698668</c:v>
                </c:pt>
                <c:pt idx="1995">
                  <c:v>1.1859095036983489</c:v>
                </c:pt>
                <c:pt idx="1996">
                  <c:v>1.1755994081497192</c:v>
                </c:pt>
                <c:pt idx="1997">
                  <c:v>1.166291183233261</c:v>
                </c:pt>
                <c:pt idx="1998">
                  <c:v>1.1566484093666076</c:v>
                </c:pt>
                <c:pt idx="1999">
                  <c:v>1.1480655133724211</c:v>
                </c:pt>
              </c:numCache>
            </c:numRef>
          </c:yVal>
          <c:smooth val="0"/>
          <c:extLst>
            <c:ext xmlns:c16="http://schemas.microsoft.com/office/drawing/2014/chart" uri="{C3380CC4-5D6E-409C-BE32-E72D297353CC}">
              <c16:uniqueId val="{00000001-F5C5-46EF-9ACB-F54DD25776F0}"/>
            </c:ext>
          </c:extLst>
        </c:ser>
        <c:ser>
          <c:idx val="2"/>
          <c:order val="2"/>
          <c:tx>
            <c:v>CSys</c:v>
          </c:tx>
          <c:spPr>
            <a:ln w="15875">
              <a:solidFill>
                <a:srgbClr val="00A779"/>
              </a:solidFill>
              <a:prstDash val="solid"/>
            </a:ln>
          </c:spPr>
          <c:marker>
            <c:symbol val="none"/>
          </c:marker>
          <c:xVal>
            <c:numRef>
              <c:f>'[2]Conc Profiles CSys(CPlasma)'!$D$38:$BYA$38</c:f>
              <c:numCache>
                <c:formatCode>0.00</c:formatCode>
                <c:ptCount val="2000"/>
                <c:pt idx="0">
                  <c:v>0</c:v>
                </c:pt>
                <c:pt idx="1">
                  <c:v>0.1699535995721817</c:v>
                </c:pt>
                <c:pt idx="2">
                  <c:v>0.34010013937950134</c:v>
                </c:pt>
                <c:pt idx="3">
                  <c:v>0.50679636001586914</c:v>
                </c:pt>
                <c:pt idx="4">
                  <c:v>0.67579382658004761</c:v>
                </c:pt>
                <c:pt idx="5">
                  <c:v>0.85423737764358521</c:v>
                </c:pt>
                <c:pt idx="6">
                  <c:v>1.0198434591293335</c:v>
                </c:pt>
                <c:pt idx="7">
                  <c:v>1.1777569055557251</c:v>
                </c:pt>
                <c:pt idx="8">
                  <c:v>1.3575073480606079</c:v>
                </c:pt>
                <c:pt idx="9">
                  <c:v>1.5122889280319214</c:v>
                </c:pt>
                <c:pt idx="10">
                  <c:v>1.6924159526824951</c:v>
                </c:pt>
                <c:pt idx="11">
                  <c:v>1.8506029844284058</c:v>
                </c:pt>
                <c:pt idx="12">
                  <c:v>2.022284984588623</c:v>
                </c:pt>
                <c:pt idx="13">
                  <c:v>2.1927053928375244</c:v>
                </c:pt>
                <c:pt idx="14">
                  <c:v>2.3574717044830322</c:v>
                </c:pt>
                <c:pt idx="15">
                  <c:v>2.5285916328430176</c:v>
                </c:pt>
                <c:pt idx="16">
                  <c:v>2.6952438354492188</c:v>
                </c:pt>
                <c:pt idx="17">
                  <c:v>2.8586277961730957</c:v>
                </c:pt>
                <c:pt idx="18">
                  <c:v>3.0295250415802002</c:v>
                </c:pt>
                <c:pt idx="19">
                  <c:v>3.2054233551025391</c:v>
                </c:pt>
                <c:pt idx="20">
                  <c:v>3.3608355522155762</c:v>
                </c:pt>
                <c:pt idx="21">
                  <c:v>3.5362513065338135</c:v>
                </c:pt>
                <c:pt idx="22">
                  <c:v>3.7134122848510742</c:v>
                </c:pt>
                <c:pt idx="23">
                  <c:v>3.8715462684631348</c:v>
                </c:pt>
                <c:pt idx="24">
                  <c:v>4.0477304458618164</c:v>
                </c:pt>
                <c:pt idx="25">
                  <c:v>4.2046713829040527</c:v>
                </c:pt>
                <c:pt idx="26">
                  <c:v>4.380089282989502</c:v>
                </c:pt>
                <c:pt idx="27">
                  <c:v>4.5393204689025879</c:v>
                </c:pt>
                <c:pt idx="28">
                  <c:v>4.7158598899841309</c:v>
                </c:pt>
                <c:pt idx="29">
                  <c:v>4.8755521774291992</c:v>
                </c:pt>
                <c:pt idx="30">
                  <c:v>5.0505318641662598</c:v>
                </c:pt>
                <c:pt idx="31">
                  <c:v>5.2265067100524902</c:v>
                </c:pt>
                <c:pt idx="32">
                  <c:v>5.3842816352844238</c:v>
                </c:pt>
                <c:pt idx="33">
                  <c:v>5.5448637008666992</c:v>
                </c:pt>
                <c:pt idx="34">
                  <c:v>5.7218585014343262</c:v>
                </c:pt>
                <c:pt idx="35">
                  <c:v>5.8977932929992676</c:v>
                </c:pt>
                <c:pt idx="36">
                  <c:v>6.0557460784912109</c:v>
                </c:pt>
                <c:pt idx="37">
                  <c:v>6.2163939476013184</c:v>
                </c:pt>
                <c:pt idx="38">
                  <c:v>6.3925867080688477</c:v>
                </c:pt>
                <c:pt idx="39">
                  <c:v>6.5697102546691895</c:v>
                </c:pt>
                <c:pt idx="40">
                  <c:v>6.7279505729675293</c:v>
                </c:pt>
                <c:pt idx="41">
                  <c:v>6.9078173637390137</c:v>
                </c:pt>
                <c:pt idx="42">
                  <c:v>7.063962459564209</c:v>
                </c:pt>
                <c:pt idx="43">
                  <c:v>7.2409143447875977</c:v>
                </c:pt>
                <c:pt idx="44">
                  <c:v>7.4021477699279785</c:v>
                </c:pt>
                <c:pt idx="45">
                  <c:v>7.5785298347473145</c:v>
                </c:pt>
                <c:pt idx="46">
                  <c:v>7.737706184387207</c:v>
                </c:pt>
                <c:pt idx="47">
                  <c:v>7.8973417282104492</c:v>
                </c:pt>
                <c:pt idx="48">
                  <c:v>8.0715484619140625</c:v>
                </c:pt>
                <c:pt idx="49">
                  <c:v>8.2321929931640625</c:v>
                </c:pt>
                <c:pt idx="50">
                  <c:v>8.4056224822998047</c:v>
                </c:pt>
                <c:pt idx="51">
                  <c:v>8.5827226638793945</c:v>
                </c:pt>
                <c:pt idx="52">
                  <c:v>8.7432775497436523</c:v>
                </c:pt>
                <c:pt idx="53">
                  <c:v>8.9199914932250977</c:v>
                </c:pt>
                <c:pt idx="54">
                  <c:v>9.0772829055786133</c:v>
                </c:pt>
                <c:pt idx="55">
                  <c:v>9.2543144226074219</c:v>
                </c:pt>
                <c:pt idx="56">
                  <c:v>9.4140090942382813</c:v>
                </c:pt>
                <c:pt idx="57">
                  <c:v>9.5910701751708984</c:v>
                </c:pt>
                <c:pt idx="58">
                  <c:v>9.7493257522583008</c:v>
                </c:pt>
                <c:pt idx="59">
                  <c:v>9.9274778366088867</c:v>
                </c:pt>
                <c:pt idx="60">
                  <c:v>10.085761070251465</c:v>
                </c:pt>
                <c:pt idx="61">
                  <c:v>10.262241363525391</c:v>
                </c:pt>
                <c:pt idx="62">
                  <c:v>10.420866966247559</c:v>
                </c:pt>
                <c:pt idx="63">
                  <c:v>10.600651741027832</c:v>
                </c:pt>
                <c:pt idx="64">
                  <c:v>10.756922721862793</c:v>
                </c:pt>
                <c:pt idx="65">
                  <c:v>10.936252593994141</c:v>
                </c:pt>
                <c:pt idx="66">
                  <c:v>11.093770980834961</c:v>
                </c:pt>
                <c:pt idx="67">
                  <c:v>11.271734237670898</c:v>
                </c:pt>
                <c:pt idx="68">
                  <c:v>11.43076229095459</c:v>
                </c:pt>
                <c:pt idx="69">
                  <c:v>11.605537414550781</c:v>
                </c:pt>
                <c:pt idx="70">
                  <c:v>11.766669273376465</c:v>
                </c:pt>
                <c:pt idx="71">
                  <c:v>11.942912101745605</c:v>
                </c:pt>
                <c:pt idx="72">
                  <c:v>12.100199699401855</c:v>
                </c:pt>
                <c:pt idx="73">
                  <c:v>12.277010917663574</c:v>
                </c:pt>
                <c:pt idx="74">
                  <c:v>12.438157081604004</c:v>
                </c:pt>
                <c:pt idx="75">
                  <c:v>12.614500999450684</c:v>
                </c:pt>
                <c:pt idx="76">
                  <c:v>12.771883964538574</c:v>
                </c:pt>
                <c:pt idx="77">
                  <c:v>12.948838233947754</c:v>
                </c:pt>
                <c:pt idx="78">
                  <c:v>13.105783462524414</c:v>
                </c:pt>
                <c:pt idx="79">
                  <c:v>13.282845497131348</c:v>
                </c:pt>
                <c:pt idx="80">
                  <c:v>13.443397521972656</c:v>
                </c:pt>
                <c:pt idx="81">
                  <c:v>13.619601249694824</c:v>
                </c:pt>
                <c:pt idx="82">
                  <c:v>13.777746200561523</c:v>
                </c:pt>
                <c:pt idx="83">
                  <c:v>13.954577445983887</c:v>
                </c:pt>
                <c:pt idx="84">
                  <c:v>14.11518669128418</c:v>
                </c:pt>
                <c:pt idx="85">
                  <c:v>14.291135787963867</c:v>
                </c:pt>
                <c:pt idx="86">
                  <c:v>14.449477195739746</c:v>
                </c:pt>
                <c:pt idx="87">
                  <c:v>14.627845764160156</c:v>
                </c:pt>
                <c:pt idx="88">
                  <c:v>14.786112785339355</c:v>
                </c:pt>
                <c:pt idx="89">
                  <c:v>14.962807655334473</c:v>
                </c:pt>
                <c:pt idx="90">
                  <c:v>15.122533798217773</c:v>
                </c:pt>
                <c:pt idx="91">
                  <c:v>15.301116943359375</c:v>
                </c:pt>
                <c:pt idx="92">
                  <c:v>15.45732593536377</c:v>
                </c:pt>
                <c:pt idx="93">
                  <c:v>15.634212493896484</c:v>
                </c:pt>
                <c:pt idx="94">
                  <c:v>15.795727729797363</c:v>
                </c:pt>
                <c:pt idx="95">
                  <c:v>15.972016334533691</c:v>
                </c:pt>
                <c:pt idx="96">
                  <c:v>16.131313323974609</c:v>
                </c:pt>
                <c:pt idx="97">
                  <c:v>16.307636260986328</c:v>
                </c:pt>
                <c:pt idx="98">
                  <c:v>16.466848373413086</c:v>
                </c:pt>
                <c:pt idx="99">
                  <c:v>16.643556594848633</c:v>
                </c:pt>
                <c:pt idx="100">
                  <c:v>16.800662994384766</c:v>
                </c:pt>
                <c:pt idx="101">
                  <c:v>16.977401733398438</c:v>
                </c:pt>
                <c:pt idx="102">
                  <c:v>17.138053894042969</c:v>
                </c:pt>
                <c:pt idx="103">
                  <c:v>17.311397552490234</c:v>
                </c:pt>
                <c:pt idx="104">
                  <c:v>17.472173690795898</c:v>
                </c:pt>
                <c:pt idx="105">
                  <c:v>17.649200439453125</c:v>
                </c:pt>
                <c:pt idx="106">
                  <c:v>17.809604644775391</c:v>
                </c:pt>
                <c:pt idx="107">
                  <c:v>17.983272552490234</c:v>
                </c:pt>
                <c:pt idx="108">
                  <c:v>18.160280227661133</c:v>
                </c:pt>
                <c:pt idx="109">
                  <c:v>18.319950103759766</c:v>
                </c:pt>
                <c:pt idx="110">
                  <c:v>18.496967315673828</c:v>
                </c:pt>
                <c:pt idx="111">
                  <c:v>18.655191421508789</c:v>
                </c:pt>
                <c:pt idx="112">
                  <c:v>18.833389282226563</c:v>
                </c:pt>
                <c:pt idx="113">
                  <c:v>18.991714477539063</c:v>
                </c:pt>
                <c:pt idx="114">
                  <c:v>19.168174743652344</c:v>
                </c:pt>
                <c:pt idx="115">
                  <c:v>19.326854705810547</c:v>
                </c:pt>
                <c:pt idx="116">
                  <c:v>19.506586074829102</c:v>
                </c:pt>
                <c:pt idx="117">
                  <c:v>19.662923812866211</c:v>
                </c:pt>
                <c:pt idx="118">
                  <c:v>19.842182159423828</c:v>
                </c:pt>
                <c:pt idx="119">
                  <c:v>19.999731063842773</c:v>
                </c:pt>
                <c:pt idx="120">
                  <c:v>20.177703857421875</c:v>
                </c:pt>
                <c:pt idx="121">
                  <c:v>20.336751937866211</c:v>
                </c:pt>
                <c:pt idx="122">
                  <c:v>20.49627685546875</c:v>
                </c:pt>
                <c:pt idx="123">
                  <c:v>20.672689437866211</c:v>
                </c:pt>
                <c:pt idx="124">
                  <c:v>20.848909378051758</c:v>
                </c:pt>
                <c:pt idx="125">
                  <c:v>21.006219863891602</c:v>
                </c:pt>
                <c:pt idx="126">
                  <c:v>21.183027267456055</c:v>
                </c:pt>
                <c:pt idx="127">
                  <c:v>21.34412956237793</c:v>
                </c:pt>
                <c:pt idx="128">
                  <c:v>21.520484924316406</c:v>
                </c:pt>
                <c:pt idx="129">
                  <c:v>21.677871704101563</c:v>
                </c:pt>
                <c:pt idx="130">
                  <c:v>21.8548583984375</c:v>
                </c:pt>
                <c:pt idx="131">
                  <c:v>22.011781692504883</c:v>
                </c:pt>
                <c:pt idx="132">
                  <c:v>22.188865661621094</c:v>
                </c:pt>
                <c:pt idx="133">
                  <c:v>22.349443435668945</c:v>
                </c:pt>
                <c:pt idx="134">
                  <c:v>22.525653839111328</c:v>
                </c:pt>
                <c:pt idx="135">
                  <c:v>22.683795928955078</c:v>
                </c:pt>
                <c:pt idx="136">
                  <c:v>22.860626220703125</c:v>
                </c:pt>
                <c:pt idx="137">
                  <c:v>23.021207809448242</c:v>
                </c:pt>
                <c:pt idx="138">
                  <c:v>23.197172164916992</c:v>
                </c:pt>
                <c:pt idx="139">
                  <c:v>23.355514526367188</c:v>
                </c:pt>
                <c:pt idx="140">
                  <c:v>23.533903121948242</c:v>
                </c:pt>
                <c:pt idx="141">
                  <c:v>23.692184448242188</c:v>
                </c:pt>
                <c:pt idx="142">
                  <c:v>23.868890762329102</c:v>
                </c:pt>
                <c:pt idx="143">
                  <c:v>24.027631759643555</c:v>
                </c:pt>
                <c:pt idx="144">
                  <c:v>24.203441619873047</c:v>
                </c:pt>
                <c:pt idx="145">
                  <c:v>24.375534057617188</c:v>
                </c:pt>
                <c:pt idx="146">
                  <c:v>24.542587280273438</c:v>
                </c:pt>
                <c:pt idx="147">
                  <c:v>24.699972152709961</c:v>
                </c:pt>
                <c:pt idx="148">
                  <c:v>24.877658843994141</c:v>
                </c:pt>
                <c:pt idx="149">
                  <c:v>25.038232803344727</c:v>
                </c:pt>
                <c:pt idx="150">
                  <c:v>25.209901809692383</c:v>
                </c:pt>
                <c:pt idx="151">
                  <c:v>25.368442535400391</c:v>
                </c:pt>
                <c:pt idx="152">
                  <c:v>25.541650772094727</c:v>
                </c:pt>
                <c:pt idx="153">
                  <c:v>25.71204948425293</c:v>
                </c:pt>
                <c:pt idx="154">
                  <c:v>25.876880645751953</c:v>
                </c:pt>
                <c:pt idx="155">
                  <c:v>26.047382354736328</c:v>
                </c:pt>
                <c:pt idx="156">
                  <c:v>26.21318244934082</c:v>
                </c:pt>
                <c:pt idx="157">
                  <c:v>26.385654449462891</c:v>
                </c:pt>
                <c:pt idx="158">
                  <c:v>26.554393768310547</c:v>
                </c:pt>
                <c:pt idx="159">
                  <c:v>26.723220825195313</c:v>
                </c:pt>
                <c:pt idx="160">
                  <c:v>26.882297515869141</c:v>
                </c:pt>
                <c:pt idx="161">
                  <c:v>27.05604362487793</c:v>
                </c:pt>
                <c:pt idx="162">
                  <c:v>27.233932495117188</c:v>
                </c:pt>
                <c:pt idx="163">
                  <c:v>27.392637252807617</c:v>
                </c:pt>
                <c:pt idx="164">
                  <c:v>27.563257217407227</c:v>
                </c:pt>
                <c:pt idx="165">
                  <c:v>27.722564697265625</c:v>
                </c:pt>
                <c:pt idx="166">
                  <c:v>27.898700714111328</c:v>
                </c:pt>
                <c:pt idx="167">
                  <c:v>28.056337356567383</c:v>
                </c:pt>
                <c:pt idx="168">
                  <c:v>28.231971740722656</c:v>
                </c:pt>
                <c:pt idx="169">
                  <c:v>28.40977668762207</c:v>
                </c:pt>
                <c:pt idx="170">
                  <c:v>28.567949295043945</c:v>
                </c:pt>
                <c:pt idx="171">
                  <c:v>28.743209838867188</c:v>
                </c:pt>
                <c:pt idx="172">
                  <c:v>28.902812957763672</c:v>
                </c:pt>
                <c:pt idx="173">
                  <c:v>29.079421997070313</c:v>
                </c:pt>
                <c:pt idx="174">
                  <c:v>29.23707389831543</c:v>
                </c:pt>
                <c:pt idx="175">
                  <c:v>29.413658142089844</c:v>
                </c:pt>
                <c:pt idx="176">
                  <c:v>29.574325561523438</c:v>
                </c:pt>
                <c:pt idx="177">
                  <c:v>29.750955581665039</c:v>
                </c:pt>
                <c:pt idx="178">
                  <c:v>29.91206169128418</c:v>
                </c:pt>
                <c:pt idx="179">
                  <c:v>30.088239669799805</c:v>
                </c:pt>
                <c:pt idx="180">
                  <c:v>30.24567985534668</c:v>
                </c:pt>
                <c:pt idx="181">
                  <c:v>30.422544479370117</c:v>
                </c:pt>
                <c:pt idx="182">
                  <c:v>30.579456329345703</c:v>
                </c:pt>
                <c:pt idx="183">
                  <c:v>30.756628036499023</c:v>
                </c:pt>
                <c:pt idx="184">
                  <c:v>30.917173385620117</c:v>
                </c:pt>
                <c:pt idx="185">
                  <c:v>31.093341827392578</c:v>
                </c:pt>
                <c:pt idx="186">
                  <c:v>31.251438140869141</c:v>
                </c:pt>
                <c:pt idx="187">
                  <c:v>31.428304672241211</c:v>
                </c:pt>
                <c:pt idx="188">
                  <c:v>31.588861465454102</c:v>
                </c:pt>
                <c:pt idx="189">
                  <c:v>31.764827728271484</c:v>
                </c:pt>
                <c:pt idx="190">
                  <c:v>31.923152923583984</c:v>
                </c:pt>
                <c:pt idx="191">
                  <c:v>32.101539611816406</c:v>
                </c:pt>
                <c:pt idx="192">
                  <c:v>32.259819030761719</c:v>
                </c:pt>
                <c:pt idx="193">
                  <c:v>32.436511993408203</c:v>
                </c:pt>
                <c:pt idx="194">
                  <c:v>32.596233367919922</c:v>
                </c:pt>
                <c:pt idx="195">
                  <c:v>32.774795532226563</c:v>
                </c:pt>
                <c:pt idx="196">
                  <c:v>32.931015014648438</c:v>
                </c:pt>
                <c:pt idx="197">
                  <c:v>33.107894897460938</c:v>
                </c:pt>
                <c:pt idx="198">
                  <c:v>33.269420623779297</c:v>
                </c:pt>
                <c:pt idx="199">
                  <c:v>33.445701599121094</c:v>
                </c:pt>
                <c:pt idx="200">
                  <c:v>33.605007171630859</c:v>
                </c:pt>
                <c:pt idx="201">
                  <c:v>33.781322479248047</c:v>
                </c:pt>
                <c:pt idx="202">
                  <c:v>33.940528869628906</c:v>
                </c:pt>
                <c:pt idx="203">
                  <c:v>34.117225646972656</c:v>
                </c:pt>
                <c:pt idx="204">
                  <c:v>34.274341583251953</c:v>
                </c:pt>
                <c:pt idx="205">
                  <c:v>34.451076507568359</c:v>
                </c:pt>
                <c:pt idx="206">
                  <c:v>34.611728668212891</c:v>
                </c:pt>
                <c:pt idx="207">
                  <c:v>34.785053253173828</c:v>
                </c:pt>
                <c:pt idx="208">
                  <c:v>34.945842742919922</c:v>
                </c:pt>
                <c:pt idx="209">
                  <c:v>35.122879028320313</c:v>
                </c:pt>
                <c:pt idx="210">
                  <c:v>35.283287048339844</c:v>
                </c:pt>
                <c:pt idx="211">
                  <c:v>35.456954956054688</c:v>
                </c:pt>
                <c:pt idx="212">
                  <c:v>35.617664337158203</c:v>
                </c:pt>
                <c:pt idx="213">
                  <c:v>35.793621063232422</c:v>
                </c:pt>
                <c:pt idx="214">
                  <c:v>35.970630645751953</c:v>
                </c:pt>
                <c:pt idx="215">
                  <c:v>36.128849029541016</c:v>
                </c:pt>
                <c:pt idx="216">
                  <c:v>36.288455963134766</c:v>
                </c:pt>
                <c:pt idx="217">
                  <c:v>36.465381622314453</c:v>
                </c:pt>
                <c:pt idx="218">
                  <c:v>36.641838073730469</c:v>
                </c:pt>
                <c:pt idx="219">
                  <c:v>36.800525665283203</c:v>
                </c:pt>
                <c:pt idx="220">
                  <c:v>36.980247497558594</c:v>
                </c:pt>
                <c:pt idx="221">
                  <c:v>37.136592864990234</c:v>
                </c:pt>
                <c:pt idx="222">
                  <c:v>37.296688079833984</c:v>
                </c:pt>
                <c:pt idx="223">
                  <c:v>37.473392486572266</c:v>
                </c:pt>
                <c:pt idx="224">
                  <c:v>37.6513671875</c:v>
                </c:pt>
                <c:pt idx="225">
                  <c:v>37.810417175292969</c:v>
                </c:pt>
                <c:pt idx="226">
                  <c:v>37.969944000244141</c:v>
                </c:pt>
                <c:pt idx="227">
                  <c:v>38.146354675292969</c:v>
                </c:pt>
                <c:pt idx="228">
                  <c:v>38.32257080078125</c:v>
                </c:pt>
                <c:pt idx="229">
                  <c:v>38.479885101318359</c:v>
                </c:pt>
                <c:pt idx="230">
                  <c:v>38.640872955322266</c:v>
                </c:pt>
                <c:pt idx="231">
                  <c:v>38.817783355712891</c:v>
                </c:pt>
                <c:pt idx="232">
                  <c:v>38.97650146484375</c:v>
                </c:pt>
                <c:pt idx="233">
                  <c:v>39.151523590087891</c:v>
                </c:pt>
                <c:pt idx="234">
                  <c:v>39.312408447265625</c:v>
                </c:pt>
                <c:pt idx="235">
                  <c:v>39.485435485839844</c:v>
                </c:pt>
                <c:pt idx="236">
                  <c:v>39.662521362304688</c:v>
                </c:pt>
                <c:pt idx="237">
                  <c:v>39.823101043701172</c:v>
                </c:pt>
                <c:pt idx="238">
                  <c:v>39.999313354492188</c:v>
                </c:pt>
                <c:pt idx="239">
                  <c:v>40.157451629638672</c:v>
                </c:pt>
                <c:pt idx="240">
                  <c:v>40.334281921386719</c:v>
                </c:pt>
                <c:pt idx="241">
                  <c:v>40.494857788085938</c:v>
                </c:pt>
                <c:pt idx="242">
                  <c:v>40.670822143554688</c:v>
                </c:pt>
                <c:pt idx="243">
                  <c:v>40.82916259765625</c:v>
                </c:pt>
                <c:pt idx="244">
                  <c:v>41.007556915283203</c:v>
                </c:pt>
                <c:pt idx="245">
                  <c:v>41.165836334228516</c:v>
                </c:pt>
                <c:pt idx="246">
                  <c:v>41.342544555664063</c:v>
                </c:pt>
                <c:pt idx="247">
                  <c:v>41.502262115478516</c:v>
                </c:pt>
                <c:pt idx="248">
                  <c:v>41.680820465087891</c:v>
                </c:pt>
                <c:pt idx="249">
                  <c:v>41.837055206298828</c:v>
                </c:pt>
                <c:pt idx="250">
                  <c:v>42.013935089111328</c:v>
                </c:pt>
                <c:pt idx="251">
                  <c:v>42.175464630126953</c:v>
                </c:pt>
                <c:pt idx="252">
                  <c:v>42.351753234863281</c:v>
                </c:pt>
                <c:pt idx="253">
                  <c:v>42.511062622070313</c:v>
                </c:pt>
                <c:pt idx="254">
                  <c:v>42.687381744384766</c:v>
                </c:pt>
                <c:pt idx="255">
                  <c:v>42.846591949462891</c:v>
                </c:pt>
                <c:pt idx="256">
                  <c:v>43.023292541503906</c:v>
                </c:pt>
                <c:pt idx="257">
                  <c:v>43.180412292480469</c:v>
                </c:pt>
                <c:pt idx="258">
                  <c:v>43.357151031494141</c:v>
                </c:pt>
                <c:pt idx="259">
                  <c:v>43.517803192138672</c:v>
                </c:pt>
                <c:pt idx="260">
                  <c:v>43.691131591796875</c:v>
                </c:pt>
                <c:pt idx="261">
                  <c:v>43.851924896240234</c:v>
                </c:pt>
                <c:pt idx="262">
                  <c:v>44.028964996337891</c:v>
                </c:pt>
                <c:pt idx="263">
                  <c:v>44.189376831054688</c:v>
                </c:pt>
                <c:pt idx="264">
                  <c:v>44.363052368164063</c:v>
                </c:pt>
                <c:pt idx="265">
                  <c:v>44.523757934570313</c:v>
                </c:pt>
                <c:pt idx="266">
                  <c:v>44.699722290039063</c:v>
                </c:pt>
                <c:pt idx="267">
                  <c:v>44.857769012451172</c:v>
                </c:pt>
                <c:pt idx="268">
                  <c:v>45.034954071044922</c:v>
                </c:pt>
                <c:pt idx="269">
                  <c:v>45.194561004638672</c:v>
                </c:pt>
                <c:pt idx="270">
                  <c:v>45.371494293212891</c:v>
                </c:pt>
                <c:pt idx="271">
                  <c:v>45.529533386230469</c:v>
                </c:pt>
                <c:pt idx="272">
                  <c:v>45.706645965576172</c:v>
                </c:pt>
                <c:pt idx="273">
                  <c:v>45.866077423095703</c:v>
                </c:pt>
                <c:pt idx="274">
                  <c:v>46.042716979980469</c:v>
                </c:pt>
                <c:pt idx="275">
                  <c:v>46.202816009521484</c:v>
                </c:pt>
                <c:pt idx="276">
                  <c:v>46.379520416259766</c:v>
                </c:pt>
                <c:pt idx="277">
                  <c:v>46.537807464599609</c:v>
                </c:pt>
                <c:pt idx="278">
                  <c:v>46.716552734375</c:v>
                </c:pt>
                <c:pt idx="279">
                  <c:v>46.876083374023438</c:v>
                </c:pt>
                <c:pt idx="280">
                  <c:v>47.052497863769531</c:v>
                </c:pt>
                <c:pt idx="281">
                  <c:v>47.209201812744141</c:v>
                </c:pt>
                <c:pt idx="282">
                  <c:v>47.386028289794922</c:v>
                </c:pt>
                <c:pt idx="283">
                  <c:v>47.547019958496094</c:v>
                </c:pt>
                <c:pt idx="284">
                  <c:v>47.723934173583984</c:v>
                </c:pt>
                <c:pt idx="285">
                  <c:v>47.882652282714844</c:v>
                </c:pt>
                <c:pt idx="286">
                  <c:v>48.056610107421875</c:v>
                </c:pt>
                <c:pt idx="287">
                  <c:v>48.220321655273438</c:v>
                </c:pt>
                <c:pt idx="288">
                  <c:v>48.399688720703125</c:v>
                </c:pt>
                <c:pt idx="289">
                  <c:v>48.553157806396484</c:v>
                </c:pt>
                <c:pt idx="290">
                  <c:v>48.728713989257813</c:v>
                </c:pt>
                <c:pt idx="291">
                  <c:v>48.889480590820313</c:v>
                </c:pt>
                <c:pt idx="292">
                  <c:v>49.061428070068359</c:v>
                </c:pt>
                <c:pt idx="293">
                  <c:v>49.235649108886719</c:v>
                </c:pt>
                <c:pt idx="294">
                  <c:v>49.405158996582031</c:v>
                </c:pt>
                <c:pt idx="295">
                  <c:v>49.56982421875</c:v>
                </c:pt>
                <c:pt idx="296">
                  <c:v>49.739902496337891</c:v>
                </c:pt>
                <c:pt idx="297">
                  <c:v>49.904987335205078</c:v>
                </c:pt>
                <c:pt idx="298">
                  <c:v>50.076686859130859</c:v>
                </c:pt>
                <c:pt idx="299">
                  <c:v>50.243705749511719</c:v>
                </c:pt>
                <c:pt idx="300">
                  <c:v>50.406013488769531</c:v>
                </c:pt>
                <c:pt idx="301">
                  <c:v>50.584365844726563</c:v>
                </c:pt>
                <c:pt idx="302">
                  <c:v>50.750858306884766</c:v>
                </c:pt>
                <c:pt idx="303">
                  <c:v>50.90936279296875</c:v>
                </c:pt>
                <c:pt idx="304">
                  <c:v>51.086986541748047</c:v>
                </c:pt>
                <c:pt idx="305">
                  <c:v>51.244342803955078</c:v>
                </c:pt>
                <c:pt idx="306">
                  <c:v>51.418949127197266</c:v>
                </c:pt>
                <c:pt idx="307">
                  <c:v>51.578353881835938</c:v>
                </c:pt>
                <c:pt idx="308">
                  <c:v>51.750801086425781</c:v>
                </c:pt>
                <c:pt idx="309">
                  <c:v>51.929275512695313</c:v>
                </c:pt>
                <c:pt idx="310">
                  <c:v>52.086639404296875</c:v>
                </c:pt>
                <c:pt idx="311">
                  <c:v>52.262001037597656</c:v>
                </c:pt>
                <c:pt idx="312">
                  <c:v>52.421344757080078</c:v>
                </c:pt>
                <c:pt idx="313">
                  <c:v>52.596809387207031</c:v>
                </c:pt>
                <c:pt idx="314">
                  <c:v>52.75469970703125</c:v>
                </c:pt>
                <c:pt idx="315">
                  <c:v>52.931613922119141</c:v>
                </c:pt>
                <c:pt idx="316">
                  <c:v>53.091663360595703</c:v>
                </c:pt>
                <c:pt idx="317">
                  <c:v>53.267936706542969</c:v>
                </c:pt>
                <c:pt idx="318">
                  <c:v>53.426006317138672</c:v>
                </c:pt>
                <c:pt idx="319">
                  <c:v>53.602920532226563</c:v>
                </c:pt>
                <c:pt idx="320">
                  <c:v>53.763504028320313</c:v>
                </c:pt>
                <c:pt idx="321">
                  <c:v>53.939487457275391</c:v>
                </c:pt>
                <c:pt idx="322">
                  <c:v>54.097827911376953</c:v>
                </c:pt>
                <c:pt idx="323">
                  <c:v>54.275047302246094</c:v>
                </c:pt>
                <c:pt idx="324">
                  <c:v>54.434356689453125</c:v>
                </c:pt>
                <c:pt idx="325">
                  <c:v>54.613338470458984</c:v>
                </c:pt>
                <c:pt idx="326">
                  <c:v>54.772979736328125</c:v>
                </c:pt>
                <c:pt idx="327">
                  <c:v>54.947166442871094</c:v>
                </c:pt>
                <c:pt idx="328">
                  <c:v>55.107826232910156</c:v>
                </c:pt>
                <c:pt idx="329">
                  <c:v>55.281261444091797</c:v>
                </c:pt>
                <c:pt idx="330">
                  <c:v>55.441947937011719</c:v>
                </c:pt>
                <c:pt idx="331">
                  <c:v>55.618911743164063</c:v>
                </c:pt>
                <c:pt idx="332">
                  <c:v>55.779270172119141</c:v>
                </c:pt>
                <c:pt idx="333">
                  <c:v>55.952907562255859</c:v>
                </c:pt>
                <c:pt idx="334">
                  <c:v>56.113723754882813</c:v>
                </c:pt>
                <c:pt idx="335">
                  <c:v>56.289657592773438</c:v>
                </c:pt>
                <c:pt idx="336">
                  <c:v>56.46673583984375</c:v>
                </c:pt>
                <c:pt idx="337">
                  <c:v>56.625003814697266</c:v>
                </c:pt>
                <c:pt idx="338">
                  <c:v>56.784568786621094</c:v>
                </c:pt>
                <c:pt idx="339">
                  <c:v>56.961429595947266</c:v>
                </c:pt>
                <c:pt idx="340">
                  <c:v>57.137920379638672</c:v>
                </c:pt>
                <c:pt idx="341">
                  <c:v>57.296539306640625</c:v>
                </c:pt>
                <c:pt idx="342">
                  <c:v>57.476341247558594</c:v>
                </c:pt>
                <c:pt idx="343">
                  <c:v>57.632602691650391</c:v>
                </c:pt>
                <c:pt idx="344">
                  <c:v>57.792751312255859</c:v>
                </c:pt>
                <c:pt idx="345">
                  <c:v>57.969470977783203</c:v>
                </c:pt>
                <c:pt idx="346">
                  <c:v>58.147434234619141</c:v>
                </c:pt>
                <c:pt idx="347">
                  <c:v>58.306465148925781</c:v>
                </c:pt>
                <c:pt idx="348">
                  <c:v>58.465961456298828</c:v>
                </c:pt>
                <c:pt idx="349">
                  <c:v>58.642372131347656</c:v>
                </c:pt>
                <c:pt idx="350">
                  <c:v>58.818626403808594</c:v>
                </c:pt>
                <c:pt idx="351">
                  <c:v>58.975910186767578</c:v>
                </c:pt>
                <c:pt idx="352">
                  <c:v>59.136940002441406</c:v>
                </c:pt>
                <c:pt idx="353">
                  <c:v>59.313888549804688</c:v>
                </c:pt>
                <c:pt idx="354">
                  <c:v>59.472579956054688</c:v>
                </c:pt>
                <c:pt idx="355">
                  <c:v>59.647621154785156</c:v>
                </c:pt>
                <c:pt idx="356">
                  <c:v>59.808444976806641</c:v>
                </c:pt>
                <c:pt idx="357">
                  <c:v>59.981525421142578</c:v>
                </c:pt>
                <c:pt idx="358">
                  <c:v>60.158588409423828</c:v>
                </c:pt>
                <c:pt idx="359">
                  <c:v>60.319137573242188</c:v>
                </c:pt>
                <c:pt idx="360">
                  <c:v>60.495346069335938</c:v>
                </c:pt>
                <c:pt idx="361">
                  <c:v>60.653491973876953</c:v>
                </c:pt>
                <c:pt idx="362">
                  <c:v>60.830329895019531</c:v>
                </c:pt>
                <c:pt idx="363">
                  <c:v>60.990947723388672</c:v>
                </c:pt>
                <c:pt idx="364">
                  <c:v>61.166896820068359</c:v>
                </c:pt>
                <c:pt idx="365">
                  <c:v>61.325241088867188</c:v>
                </c:pt>
                <c:pt idx="366">
                  <c:v>61.503608703613281</c:v>
                </c:pt>
                <c:pt idx="367">
                  <c:v>61.661880493164063</c:v>
                </c:pt>
                <c:pt idx="368">
                  <c:v>61.838573455810547</c:v>
                </c:pt>
                <c:pt idx="369">
                  <c:v>61.998306274414063</c:v>
                </c:pt>
                <c:pt idx="370">
                  <c:v>62.176895141601563</c:v>
                </c:pt>
                <c:pt idx="371">
                  <c:v>62.333103179931641</c:v>
                </c:pt>
                <c:pt idx="372">
                  <c:v>62.509994506835938</c:v>
                </c:pt>
                <c:pt idx="373">
                  <c:v>62.671512603759766</c:v>
                </c:pt>
                <c:pt idx="374">
                  <c:v>62.847805023193359</c:v>
                </c:pt>
                <c:pt idx="375">
                  <c:v>63.007099151611328</c:v>
                </c:pt>
                <c:pt idx="376">
                  <c:v>63.183429718017578</c:v>
                </c:pt>
                <c:pt idx="377">
                  <c:v>63.342643737792969</c:v>
                </c:pt>
                <c:pt idx="378">
                  <c:v>63.519355773925781</c:v>
                </c:pt>
                <c:pt idx="379">
                  <c:v>63.676464080810547</c:v>
                </c:pt>
                <c:pt idx="380">
                  <c:v>63.853206634521484</c:v>
                </c:pt>
                <c:pt idx="381">
                  <c:v>64.013862609863281</c:v>
                </c:pt>
                <c:pt idx="382">
                  <c:v>64.187210083007813</c:v>
                </c:pt>
                <c:pt idx="383">
                  <c:v>64.347984313964844</c:v>
                </c:pt>
                <c:pt idx="384">
                  <c:v>64.525016784667969</c:v>
                </c:pt>
                <c:pt idx="385">
                  <c:v>64.685417175292969</c:v>
                </c:pt>
                <c:pt idx="386">
                  <c:v>64.859085083007813</c:v>
                </c:pt>
                <c:pt idx="387">
                  <c:v>65.019813537597656</c:v>
                </c:pt>
                <c:pt idx="388">
                  <c:v>65.195770263671875</c:v>
                </c:pt>
                <c:pt idx="389">
                  <c:v>65.35382080078125</c:v>
                </c:pt>
                <c:pt idx="390">
                  <c:v>65.531021118164063</c:v>
                </c:pt>
                <c:pt idx="391">
                  <c:v>65.690620422363281</c:v>
                </c:pt>
                <c:pt idx="392">
                  <c:v>65.867546081542969</c:v>
                </c:pt>
                <c:pt idx="393">
                  <c:v>66.025588989257813</c:v>
                </c:pt>
                <c:pt idx="394">
                  <c:v>66.202690124511719</c:v>
                </c:pt>
                <c:pt idx="395">
                  <c:v>66.36212158203125</c:v>
                </c:pt>
                <c:pt idx="396">
                  <c:v>66.53875732421875</c:v>
                </c:pt>
                <c:pt idx="397">
                  <c:v>66.698867797851563</c:v>
                </c:pt>
                <c:pt idx="398">
                  <c:v>66.875572204589844</c:v>
                </c:pt>
                <c:pt idx="399">
                  <c:v>67.033866882324219</c:v>
                </c:pt>
                <c:pt idx="400">
                  <c:v>67.212600708007813</c:v>
                </c:pt>
                <c:pt idx="401">
                  <c:v>67.372123718261719</c:v>
                </c:pt>
                <c:pt idx="402">
                  <c:v>67.548538208007813</c:v>
                </c:pt>
                <c:pt idx="403">
                  <c:v>67.705253601074219</c:v>
                </c:pt>
                <c:pt idx="404">
                  <c:v>67.882072448730469</c:v>
                </c:pt>
                <c:pt idx="405">
                  <c:v>68.043067932128906</c:v>
                </c:pt>
                <c:pt idx="406">
                  <c:v>68.219985961914063</c:v>
                </c:pt>
                <c:pt idx="407">
                  <c:v>68.378707885742188</c:v>
                </c:pt>
                <c:pt idx="408">
                  <c:v>68.553733825683594</c:v>
                </c:pt>
                <c:pt idx="409">
                  <c:v>68.714607238769531</c:v>
                </c:pt>
                <c:pt idx="410">
                  <c:v>68.887649536132813</c:v>
                </c:pt>
                <c:pt idx="411">
                  <c:v>69.048477172851563</c:v>
                </c:pt>
                <c:pt idx="412">
                  <c:v>69.225311279296875</c:v>
                </c:pt>
                <c:pt idx="413">
                  <c:v>69.401519775390625</c:v>
                </c:pt>
                <c:pt idx="414">
                  <c:v>69.559669494628906</c:v>
                </c:pt>
                <c:pt idx="415">
                  <c:v>69.720298767089844</c:v>
                </c:pt>
                <c:pt idx="416">
                  <c:v>69.897079467773438</c:v>
                </c:pt>
                <c:pt idx="417">
                  <c:v>70.073051452636719</c:v>
                </c:pt>
                <c:pt idx="418">
                  <c:v>70.231391906738281</c:v>
                </c:pt>
                <c:pt idx="419">
                  <c:v>70.409782409667969</c:v>
                </c:pt>
                <c:pt idx="420">
                  <c:v>70.568061828613281</c:v>
                </c:pt>
                <c:pt idx="421">
                  <c:v>70.744773864746094</c:v>
                </c:pt>
                <c:pt idx="422">
                  <c:v>70.904495239257813</c:v>
                </c:pt>
                <c:pt idx="423">
                  <c:v>71.083061218261719</c:v>
                </c:pt>
                <c:pt idx="424">
                  <c:v>71.239288330078125</c:v>
                </c:pt>
                <c:pt idx="425">
                  <c:v>71.416175842285156</c:v>
                </c:pt>
                <c:pt idx="426">
                  <c:v>71.577705383300781</c:v>
                </c:pt>
                <c:pt idx="427">
                  <c:v>71.753990173339844</c:v>
                </c:pt>
                <c:pt idx="428">
                  <c:v>71.913307189941406</c:v>
                </c:pt>
                <c:pt idx="429">
                  <c:v>72.074874877929688</c:v>
                </c:pt>
                <c:pt idx="430">
                  <c:v>72.242828369140625</c:v>
                </c:pt>
                <c:pt idx="431">
                  <c:v>72.408836364746094</c:v>
                </c:pt>
                <c:pt idx="432">
                  <c:v>72.580924987792969</c:v>
                </c:pt>
                <c:pt idx="433">
                  <c:v>72.756996154785156</c:v>
                </c:pt>
                <c:pt idx="434">
                  <c:v>72.917030334472656</c:v>
                </c:pt>
                <c:pt idx="435">
                  <c:v>73.096031188964844</c:v>
                </c:pt>
                <c:pt idx="436">
                  <c:v>73.257705688476563</c:v>
                </c:pt>
                <c:pt idx="437">
                  <c:v>73.421371459960938</c:v>
                </c:pt>
                <c:pt idx="438">
                  <c:v>73.591354370117188</c:v>
                </c:pt>
                <c:pt idx="439">
                  <c:v>73.756340026855469</c:v>
                </c:pt>
                <c:pt idx="440">
                  <c:v>73.927833557128906</c:v>
                </c:pt>
                <c:pt idx="441">
                  <c:v>74.093948364257813</c:v>
                </c:pt>
                <c:pt idx="442">
                  <c:v>74.257072448730469</c:v>
                </c:pt>
                <c:pt idx="443">
                  <c:v>74.427848815917969</c:v>
                </c:pt>
                <c:pt idx="444">
                  <c:v>74.603897094726563</c:v>
                </c:pt>
                <c:pt idx="445">
                  <c:v>74.773979187011719</c:v>
                </c:pt>
                <c:pt idx="446">
                  <c:v>74.93365478515625</c:v>
                </c:pt>
                <c:pt idx="447">
                  <c:v>75.109954833984375</c:v>
                </c:pt>
                <c:pt idx="448">
                  <c:v>75.271072387695313</c:v>
                </c:pt>
                <c:pt idx="449">
                  <c:v>75.440994262695313</c:v>
                </c:pt>
                <c:pt idx="450">
                  <c:v>75.620132446289063</c:v>
                </c:pt>
                <c:pt idx="451">
                  <c:v>75.776527404785156</c:v>
                </c:pt>
                <c:pt idx="452">
                  <c:v>75.951583862304688</c:v>
                </c:pt>
                <c:pt idx="453">
                  <c:v>76.1116943359375</c:v>
                </c:pt>
                <c:pt idx="454">
                  <c:v>76.285568237304688</c:v>
                </c:pt>
                <c:pt idx="455">
                  <c:v>76.444725036621094</c:v>
                </c:pt>
                <c:pt idx="456">
                  <c:v>76.621620178222656</c:v>
                </c:pt>
                <c:pt idx="457">
                  <c:v>76.781158447265625</c:v>
                </c:pt>
                <c:pt idx="458">
                  <c:v>76.95977783203125</c:v>
                </c:pt>
                <c:pt idx="459">
                  <c:v>77.11590576171875</c:v>
                </c:pt>
                <c:pt idx="460">
                  <c:v>77.292678833007813</c:v>
                </c:pt>
                <c:pt idx="461">
                  <c:v>77.452438354492188</c:v>
                </c:pt>
                <c:pt idx="462">
                  <c:v>77.631050109863281</c:v>
                </c:pt>
                <c:pt idx="463">
                  <c:v>77.787162780761719</c:v>
                </c:pt>
                <c:pt idx="464">
                  <c:v>77.96405029296875</c:v>
                </c:pt>
                <c:pt idx="465">
                  <c:v>78.125724792480469</c:v>
                </c:pt>
                <c:pt idx="466">
                  <c:v>78.301956176757813</c:v>
                </c:pt>
                <c:pt idx="467">
                  <c:v>78.4613037109375</c:v>
                </c:pt>
                <c:pt idx="468">
                  <c:v>78.637588500976563</c:v>
                </c:pt>
                <c:pt idx="469">
                  <c:v>78.794975280761719</c:v>
                </c:pt>
                <c:pt idx="470">
                  <c:v>78.971832275390625</c:v>
                </c:pt>
                <c:pt idx="471">
                  <c:v>79.128829956054688</c:v>
                </c:pt>
                <c:pt idx="472">
                  <c:v>79.305877685546875</c:v>
                </c:pt>
                <c:pt idx="473">
                  <c:v>79.466377258300781</c:v>
                </c:pt>
                <c:pt idx="474">
                  <c:v>79.642570495605469</c:v>
                </c:pt>
                <c:pt idx="475">
                  <c:v>79.80072021484375</c:v>
                </c:pt>
                <c:pt idx="476">
                  <c:v>79.977577209472656</c:v>
                </c:pt>
                <c:pt idx="477">
                  <c:v>80.138275146484375</c:v>
                </c:pt>
                <c:pt idx="478">
                  <c:v>80.314193725585938</c:v>
                </c:pt>
                <c:pt idx="479">
                  <c:v>80.472541809082031</c:v>
                </c:pt>
                <c:pt idx="480">
                  <c:v>80.650871276855469</c:v>
                </c:pt>
                <c:pt idx="481">
                  <c:v>80.809120178222656</c:v>
                </c:pt>
                <c:pt idx="482">
                  <c:v>80.985786437988281</c:v>
                </c:pt>
                <c:pt idx="483">
                  <c:v>81.145545959472656</c:v>
                </c:pt>
                <c:pt idx="484">
                  <c:v>81.324195861816406</c:v>
                </c:pt>
                <c:pt idx="485">
                  <c:v>81.480354309082031</c:v>
                </c:pt>
                <c:pt idx="486">
                  <c:v>81.657257080078125</c:v>
                </c:pt>
                <c:pt idx="487">
                  <c:v>81.818748474121094</c:v>
                </c:pt>
                <c:pt idx="488">
                  <c:v>81.99505615234375</c:v>
                </c:pt>
                <c:pt idx="489">
                  <c:v>82.154327392578125</c:v>
                </c:pt>
                <c:pt idx="490">
                  <c:v>82.330665588378906</c:v>
                </c:pt>
                <c:pt idx="491">
                  <c:v>82.489891052246094</c:v>
                </c:pt>
                <c:pt idx="492">
                  <c:v>82.6666259765625</c:v>
                </c:pt>
                <c:pt idx="493">
                  <c:v>82.839584350585938</c:v>
                </c:pt>
                <c:pt idx="494">
                  <c:v>83.000457763671875</c:v>
                </c:pt>
                <c:pt idx="495">
                  <c:v>83.161109924316406</c:v>
                </c:pt>
                <c:pt idx="496">
                  <c:v>83.334495544433594</c:v>
                </c:pt>
                <c:pt idx="497">
                  <c:v>83.511665344238281</c:v>
                </c:pt>
                <c:pt idx="498">
                  <c:v>83.672248840332031</c:v>
                </c:pt>
                <c:pt idx="499">
                  <c:v>83.8326416015625</c:v>
                </c:pt>
                <c:pt idx="500">
                  <c:v>84.006301879882813</c:v>
                </c:pt>
                <c:pt idx="501">
                  <c:v>84.183326721191406</c:v>
                </c:pt>
                <c:pt idx="502">
                  <c:v>84.343002319335938</c:v>
                </c:pt>
                <c:pt idx="503">
                  <c:v>84.520042419433594</c:v>
                </c:pt>
                <c:pt idx="504">
                  <c:v>84.67828369140625</c:v>
                </c:pt>
                <c:pt idx="505">
                  <c:v>84.856468200683594</c:v>
                </c:pt>
                <c:pt idx="506">
                  <c:v>85.014778137207031</c:v>
                </c:pt>
                <c:pt idx="507">
                  <c:v>85.191253662109375</c:v>
                </c:pt>
                <c:pt idx="508">
                  <c:v>85.34991455078125</c:v>
                </c:pt>
                <c:pt idx="509">
                  <c:v>85.5296630859375</c:v>
                </c:pt>
                <c:pt idx="510">
                  <c:v>85.685981750488281</c:v>
                </c:pt>
                <c:pt idx="511">
                  <c:v>85.865272521972656</c:v>
                </c:pt>
                <c:pt idx="512">
                  <c:v>86.022811889648438</c:v>
                </c:pt>
                <c:pt idx="513">
                  <c:v>86.200782775878906</c:v>
                </c:pt>
                <c:pt idx="514">
                  <c:v>86.359825134277344</c:v>
                </c:pt>
                <c:pt idx="515">
                  <c:v>86.534599304199219</c:v>
                </c:pt>
                <c:pt idx="516">
                  <c:v>86.695755004882813</c:v>
                </c:pt>
                <c:pt idx="517">
                  <c:v>86.871986389160156</c:v>
                </c:pt>
                <c:pt idx="518">
                  <c:v>87.029289245605469</c:v>
                </c:pt>
                <c:pt idx="519">
                  <c:v>87.206100463867188</c:v>
                </c:pt>
                <c:pt idx="520">
                  <c:v>87.367225646972656</c:v>
                </c:pt>
                <c:pt idx="521">
                  <c:v>87.5435791015625</c:v>
                </c:pt>
                <c:pt idx="522">
                  <c:v>87.700965881347656</c:v>
                </c:pt>
                <c:pt idx="523">
                  <c:v>87.877944946289063</c:v>
                </c:pt>
                <c:pt idx="524">
                  <c:v>88.034881591796875</c:v>
                </c:pt>
                <c:pt idx="525">
                  <c:v>88.211959838867188</c:v>
                </c:pt>
                <c:pt idx="526">
                  <c:v>88.372528076171875</c:v>
                </c:pt>
                <c:pt idx="527">
                  <c:v>88.548736572265625</c:v>
                </c:pt>
                <c:pt idx="528">
                  <c:v>88.706886291503906</c:v>
                </c:pt>
                <c:pt idx="529">
                  <c:v>88.883712768554688</c:v>
                </c:pt>
                <c:pt idx="530">
                  <c:v>89.0443115234375</c:v>
                </c:pt>
                <c:pt idx="531">
                  <c:v>89.220268249511719</c:v>
                </c:pt>
                <c:pt idx="532">
                  <c:v>89.378616333007813</c:v>
                </c:pt>
                <c:pt idx="533">
                  <c:v>89.556999206542969</c:v>
                </c:pt>
                <c:pt idx="534">
                  <c:v>89.715278625488281</c:v>
                </c:pt>
                <c:pt idx="535">
                  <c:v>89.891983032226563</c:v>
                </c:pt>
                <c:pt idx="536">
                  <c:v>90.051704406738281</c:v>
                </c:pt>
                <c:pt idx="537">
                  <c:v>90.230278015136719</c:v>
                </c:pt>
                <c:pt idx="538">
                  <c:v>90.386505126953125</c:v>
                </c:pt>
                <c:pt idx="539">
                  <c:v>90.563385009765625</c:v>
                </c:pt>
                <c:pt idx="540">
                  <c:v>90.72491455078125</c:v>
                </c:pt>
                <c:pt idx="541">
                  <c:v>90.901206970214844</c:v>
                </c:pt>
                <c:pt idx="542">
                  <c:v>91.060508728027344</c:v>
                </c:pt>
                <c:pt idx="543">
                  <c:v>91.236831665039063</c:v>
                </c:pt>
                <c:pt idx="544">
                  <c:v>91.396049499511719</c:v>
                </c:pt>
                <c:pt idx="545">
                  <c:v>91.57275390625</c:v>
                </c:pt>
                <c:pt idx="546">
                  <c:v>91.729866027832031</c:v>
                </c:pt>
                <c:pt idx="547">
                  <c:v>91.906608581542969</c:v>
                </c:pt>
                <c:pt idx="548">
                  <c:v>92.067268371582031</c:v>
                </c:pt>
                <c:pt idx="549">
                  <c:v>92.2406005859375</c:v>
                </c:pt>
                <c:pt idx="550">
                  <c:v>92.401390075683594</c:v>
                </c:pt>
                <c:pt idx="551">
                  <c:v>92.57843017578125</c:v>
                </c:pt>
                <c:pt idx="552">
                  <c:v>92.738838195800781</c:v>
                </c:pt>
                <c:pt idx="553">
                  <c:v>92.912513732910156</c:v>
                </c:pt>
                <c:pt idx="554">
                  <c:v>93.073226928710938</c:v>
                </c:pt>
                <c:pt idx="555">
                  <c:v>93.249191284179688</c:v>
                </c:pt>
                <c:pt idx="556">
                  <c:v>93.42620849609375</c:v>
                </c:pt>
                <c:pt idx="557">
                  <c:v>93.584434509277344</c:v>
                </c:pt>
                <c:pt idx="558">
                  <c:v>93.744033813476563</c:v>
                </c:pt>
                <c:pt idx="559">
                  <c:v>93.920967102050781</c:v>
                </c:pt>
                <c:pt idx="560">
                  <c:v>94.097427368164063</c:v>
                </c:pt>
                <c:pt idx="561">
                  <c:v>94.256118774414063</c:v>
                </c:pt>
                <c:pt idx="562">
                  <c:v>94.435844421386719</c:v>
                </c:pt>
                <c:pt idx="563">
                  <c:v>94.592193603515625</c:v>
                </c:pt>
                <c:pt idx="564">
                  <c:v>94.752288818359375</c:v>
                </c:pt>
                <c:pt idx="565">
                  <c:v>94.929000854492188</c:v>
                </c:pt>
                <c:pt idx="566">
                  <c:v>95.106979370117188</c:v>
                </c:pt>
                <c:pt idx="567">
                  <c:v>95.266029357910156</c:v>
                </c:pt>
                <c:pt idx="568">
                  <c:v>95.425559997558594</c:v>
                </c:pt>
                <c:pt idx="569">
                  <c:v>95.601974487304688</c:v>
                </c:pt>
                <c:pt idx="570">
                  <c:v>95.7781982421875</c:v>
                </c:pt>
                <c:pt idx="571">
                  <c:v>95.935508728027344</c:v>
                </c:pt>
                <c:pt idx="572">
                  <c:v>96.101417541503906</c:v>
                </c:pt>
                <c:pt idx="573">
                  <c:v>96.264312744140625</c:v>
                </c:pt>
                <c:pt idx="574">
                  <c:v>96.433296203613281</c:v>
                </c:pt>
                <c:pt idx="575">
                  <c:v>96.60675048828125</c:v>
                </c:pt>
                <c:pt idx="576">
                  <c:v>96.783432006835938</c:v>
                </c:pt>
                <c:pt idx="577">
                  <c:v>96.944969177246094</c:v>
                </c:pt>
                <c:pt idx="578">
                  <c:v>97.110702514648438</c:v>
                </c:pt>
                <c:pt idx="579">
                  <c:v>97.274566650390625</c:v>
                </c:pt>
                <c:pt idx="580">
                  <c:v>97.444450378417969</c:v>
                </c:pt>
                <c:pt idx="581">
                  <c:v>97.609268188476563</c:v>
                </c:pt>
                <c:pt idx="582">
                  <c:v>97.780746459960938</c:v>
                </c:pt>
                <c:pt idx="583">
                  <c:v>97.948982238769531</c:v>
                </c:pt>
                <c:pt idx="584">
                  <c:v>98.125526428222656</c:v>
                </c:pt>
                <c:pt idx="585">
                  <c:v>98.294036865234375</c:v>
                </c:pt>
                <c:pt idx="586">
                  <c:v>98.451026916503906</c:v>
                </c:pt>
                <c:pt idx="587">
                  <c:v>98.625457763671875</c:v>
                </c:pt>
                <c:pt idx="588">
                  <c:v>98.784957885742188</c:v>
                </c:pt>
                <c:pt idx="589">
                  <c:v>98.957565307617188</c:v>
                </c:pt>
                <c:pt idx="590">
                  <c:v>99.132179260253906</c:v>
                </c:pt>
                <c:pt idx="591">
                  <c:v>99.29278564453125</c:v>
                </c:pt>
                <c:pt idx="592">
                  <c:v>99.464286804199219</c:v>
                </c:pt>
                <c:pt idx="593">
                  <c:v>99.644081115722656</c:v>
                </c:pt>
                <c:pt idx="594">
                  <c:v>99.800613403320313</c:v>
                </c:pt>
                <c:pt idx="595">
                  <c:v>99.975830078125</c:v>
                </c:pt>
                <c:pt idx="596">
                  <c:v>100.13519287109375</c:v>
                </c:pt>
                <c:pt idx="597">
                  <c:v>100.31195831298828</c:v>
                </c:pt>
                <c:pt idx="598">
                  <c:v>100.47188568115234</c:v>
                </c:pt>
                <c:pt idx="599">
                  <c:v>100.64443969726563</c:v>
                </c:pt>
                <c:pt idx="600">
                  <c:v>100.80548858642578</c:v>
                </c:pt>
                <c:pt idx="601">
                  <c:v>100.98211669921875</c:v>
                </c:pt>
                <c:pt idx="602">
                  <c:v>101.14325714111328</c:v>
                </c:pt>
                <c:pt idx="603">
                  <c:v>101.31939697265625</c:v>
                </c:pt>
                <c:pt idx="604">
                  <c:v>101.47679138183594</c:v>
                </c:pt>
                <c:pt idx="605">
                  <c:v>101.65379333496094</c:v>
                </c:pt>
                <c:pt idx="606">
                  <c:v>101.81406402587891</c:v>
                </c:pt>
                <c:pt idx="607">
                  <c:v>101.98770141601563</c:v>
                </c:pt>
                <c:pt idx="608">
                  <c:v>102.14849853515625</c:v>
                </c:pt>
                <c:pt idx="609">
                  <c:v>102.32445526123047</c:v>
                </c:pt>
                <c:pt idx="610">
                  <c:v>102.48251342773438</c:v>
                </c:pt>
                <c:pt idx="611">
                  <c:v>102.65980529785156</c:v>
                </c:pt>
                <c:pt idx="612">
                  <c:v>102.81936645507813</c:v>
                </c:pt>
                <c:pt idx="613">
                  <c:v>102.99620819091797</c:v>
                </c:pt>
                <c:pt idx="614">
                  <c:v>103.15430450439453</c:v>
                </c:pt>
                <c:pt idx="615">
                  <c:v>103.33133697509766</c:v>
                </c:pt>
                <c:pt idx="616">
                  <c:v>103.49077606201172</c:v>
                </c:pt>
                <c:pt idx="617">
                  <c:v>103.66739654541016</c:v>
                </c:pt>
                <c:pt idx="618">
                  <c:v>103.82755279541016</c:v>
                </c:pt>
                <c:pt idx="619">
                  <c:v>104.0042724609375</c:v>
                </c:pt>
                <c:pt idx="620">
                  <c:v>104.16259765625</c:v>
                </c:pt>
                <c:pt idx="621">
                  <c:v>104.34126281738281</c:v>
                </c:pt>
                <c:pt idx="622">
                  <c:v>104.50075531005859</c:v>
                </c:pt>
                <c:pt idx="623">
                  <c:v>104.67716979980469</c:v>
                </c:pt>
                <c:pt idx="624">
                  <c:v>104.83390808105469</c:v>
                </c:pt>
                <c:pt idx="625">
                  <c:v>105.01070404052734</c:v>
                </c:pt>
                <c:pt idx="626">
                  <c:v>105.17174530029297</c:v>
                </c:pt>
                <c:pt idx="627">
                  <c:v>105.34869384765625</c:v>
                </c:pt>
                <c:pt idx="628">
                  <c:v>105.50737762451172</c:v>
                </c:pt>
                <c:pt idx="629">
                  <c:v>105.68241882324219</c:v>
                </c:pt>
                <c:pt idx="630">
                  <c:v>105.84323883056641</c:v>
                </c:pt>
                <c:pt idx="631">
                  <c:v>106.01632690429688</c:v>
                </c:pt>
                <c:pt idx="632">
                  <c:v>106.17711639404297</c:v>
                </c:pt>
                <c:pt idx="633">
                  <c:v>106.35393524169922</c:v>
                </c:pt>
                <c:pt idx="634">
                  <c:v>106.53014373779297</c:v>
                </c:pt>
                <c:pt idx="635">
                  <c:v>106.68829345703125</c:v>
                </c:pt>
                <c:pt idx="636">
                  <c:v>106.84894561767578</c:v>
                </c:pt>
                <c:pt idx="637">
                  <c:v>107.02574920654297</c:v>
                </c:pt>
                <c:pt idx="638">
                  <c:v>107.20169830322266</c:v>
                </c:pt>
                <c:pt idx="639">
                  <c:v>107.36004638671875</c:v>
                </c:pt>
                <c:pt idx="640">
                  <c:v>107.53841400146484</c:v>
                </c:pt>
                <c:pt idx="641">
                  <c:v>107.69667816162109</c:v>
                </c:pt>
                <c:pt idx="642">
                  <c:v>107.87337493896484</c:v>
                </c:pt>
                <c:pt idx="643">
                  <c:v>108.03310394287109</c:v>
                </c:pt>
                <c:pt idx="644">
                  <c:v>108.21170043945313</c:v>
                </c:pt>
                <c:pt idx="645">
                  <c:v>108.36790466308594</c:v>
                </c:pt>
                <c:pt idx="646">
                  <c:v>108.5447998046875</c:v>
                </c:pt>
                <c:pt idx="647">
                  <c:v>108.70631408691406</c:v>
                </c:pt>
                <c:pt idx="648">
                  <c:v>108.88260650634766</c:v>
                </c:pt>
                <c:pt idx="649">
                  <c:v>109.04190063476563</c:v>
                </c:pt>
                <c:pt idx="650">
                  <c:v>109.21823120117188</c:v>
                </c:pt>
                <c:pt idx="651">
                  <c:v>109.37744903564453</c:v>
                </c:pt>
                <c:pt idx="652">
                  <c:v>109.53650665283203</c:v>
                </c:pt>
                <c:pt idx="653">
                  <c:v>109.71126556396484</c:v>
                </c:pt>
                <c:pt idx="654">
                  <c:v>109.87245941162109</c:v>
                </c:pt>
                <c:pt idx="655">
                  <c:v>110.04866027832031</c:v>
                </c:pt>
                <c:pt idx="656">
                  <c:v>110.22201538085938</c:v>
                </c:pt>
                <c:pt idx="657">
                  <c:v>110.38278961181641</c:v>
                </c:pt>
                <c:pt idx="658">
                  <c:v>110.559814453125</c:v>
                </c:pt>
                <c:pt idx="659">
                  <c:v>110.72022247314453</c:v>
                </c:pt>
                <c:pt idx="660">
                  <c:v>110.89389038085938</c:v>
                </c:pt>
                <c:pt idx="661">
                  <c:v>111.05461883544922</c:v>
                </c:pt>
                <c:pt idx="662">
                  <c:v>111.23057556152344</c:v>
                </c:pt>
                <c:pt idx="663">
                  <c:v>111.38861846923828</c:v>
                </c:pt>
                <c:pt idx="664">
                  <c:v>111.56582641601563</c:v>
                </c:pt>
                <c:pt idx="665">
                  <c:v>111.72542572021484</c:v>
                </c:pt>
                <c:pt idx="666">
                  <c:v>111.90235137939453</c:v>
                </c:pt>
                <c:pt idx="667">
                  <c:v>112.06039428710938</c:v>
                </c:pt>
                <c:pt idx="668">
                  <c:v>112.23749542236328</c:v>
                </c:pt>
                <c:pt idx="669">
                  <c:v>112.39692687988281</c:v>
                </c:pt>
                <c:pt idx="670">
                  <c:v>112.57356262207031</c:v>
                </c:pt>
                <c:pt idx="671">
                  <c:v>112.73367309570313</c:v>
                </c:pt>
                <c:pt idx="672">
                  <c:v>112.91037750244141</c:v>
                </c:pt>
                <c:pt idx="673">
                  <c:v>113.06867218017578</c:v>
                </c:pt>
                <c:pt idx="674">
                  <c:v>113.24740600585938</c:v>
                </c:pt>
                <c:pt idx="675">
                  <c:v>113.40692901611328</c:v>
                </c:pt>
                <c:pt idx="676">
                  <c:v>113.58334350585938</c:v>
                </c:pt>
                <c:pt idx="677">
                  <c:v>113.74005889892578</c:v>
                </c:pt>
                <c:pt idx="678">
                  <c:v>113.91687774658203</c:v>
                </c:pt>
                <c:pt idx="679">
                  <c:v>114.077880859375</c:v>
                </c:pt>
                <c:pt idx="680">
                  <c:v>114.25479888916016</c:v>
                </c:pt>
                <c:pt idx="681">
                  <c:v>114.41351318359375</c:v>
                </c:pt>
                <c:pt idx="682">
                  <c:v>114.58853912353516</c:v>
                </c:pt>
                <c:pt idx="683">
                  <c:v>114.74942016601563</c:v>
                </c:pt>
                <c:pt idx="684">
                  <c:v>114.92245483398438</c:v>
                </c:pt>
                <c:pt idx="685">
                  <c:v>115.08328247070313</c:v>
                </c:pt>
                <c:pt idx="686">
                  <c:v>115.26011657714844</c:v>
                </c:pt>
                <c:pt idx="687">
                  <c:v>115.41725921630859</c:v>
                </c:pt>
                <c:pt idx="688">
                  <c:v>115.59447479248047</c:v>
                </c:pt>
                <c:pt idx="689">
                  <c:v>115.75510406494141</c:v>
                </c:pt>
                <c:pt idx="690">
                  <c:v>115.93189239501953</c:v>
                </c:pt>
                <c:pt idx="691">
                  <c:v>116.08919525146484</c:v>
                </c:pt>
                <c:pt idx="692">
                  <c:v>116.26619720458984</c:v>
                </c:pt>
                <c:pt idx="693">
                  <c:v>116.42586517333984</c:v>
                </c:pt>
                <c:pt idx="694">
                  <c:v>116.60287475585938</c:v>
                </c:pt>
                <c:pt idx="695">
                  <c:v>116.76109313964844</c:v>
                </c:pt>
                <c:pt idx="696">
                  <c:v>116.93930053710938</c:v>
                </c:pt>
                <c:pt idx="697">
                  <c:v>117.09764099121094</c:v>
                </c:pt>
                <c:pt idx="698">
                  <c:v>117.27410125732422</c:v>
                </c:pt>
                <c:pt idx="699">
                  <c:v>117.43279266357422</c:v>
                </c:pt>
                <c:pt idx="700">
                  <c:v>117.61251068115234</c:v>
                </c:pt>
                <c:pt idx="701">
                  <c:v>117.76886749267578</c:v>
                </c:pt>
                <c:pt idx="702">
                  <c:v>117.94811248779297</c:v>
                </c:pt>
                <c:pt idx="703">
                  <c:v>118.10566711425781</c:v>
                </c:pt>
                <c:pt idx="704">
                  <c:v>118.28364562988281</c:v>
                </c:pt>
                <c:pt idx="705">
                  <c:v>118.44270324707031</c:v>
                </c:pt>
                <c:pt idx="706">
                  <c:v>118.61746978759766</c:v>
                </c:pt>
                <c:pt idx="707">
                  <c:v>118.77865600585938</c:v>
                </c:pt>
                <c:pt idx="708">
                  <c:v>118.95486450195313</c:v>
                </c:pt>
                <c:pt idx="709">
                  <c:v>119.11219024658203</c:v>
                </c:pt>
                <c:pt idx="710">
                  <c:v>119.28899383544922</c:v>
                </c:pt>
                <c:pt idx="711">
                  <c:v>119.45008850097656</c:v>
                </c:pt>
                <c:pt idx="712">
                  <c:v>119.62644958496094</c:v>
                </c:pt>
                <c:pt idx="713">
                  <c:v>119.80011749267578</c:v>
                </c:pt>
                <c:pt idx="714">
                  <c:v>119.96083068847656</c:v>
                </c:pt>
                <c:pt idx="715">
                  <c:v>120.12548828125</c:v>
                </c:pt>
                <c:pt idx="716">
                  <c:v>120.29044342041016</c:v>
                </c:pt>
                <c:pt idx="717">
                  <c:v>120.46010589599609</c:v>
                </c:pt>
                <c:pt idx="718">
                  <c:v>120.63422393798828</c:v>
                </c:pt>
                <c:pt idx="719">
                  <c:v>120.79310607910156</c:v>
                </c:pt>
                <c:pt idx="720">
                  <c:v>120.97052001953125</c:v>
                </c:pt>
                <c:pt idx="721">
                  <c:v>121.13111114501953</c:v>
                </c:pt>
                <c:pt idx="722">
                  <c:v>121.30033111572266</c:v>
                </c:pt>
                <c:pt idx="723">
                  <c:v>121.47689056396484</c:v>
                </c:pt>
                <c:pt idx="724">
                  <c:v>121.63241577148438</c:v>
                </c:pt>
                <c:pt idx="725">
                  <c:v>121.811767578125</c:v>
                </c:pt>
                <c:pt idx="726">
                  <c:v>121.97162628173828</c:v>
                </c:pt>
                <c:pt idx="727">
                  <c:v>122.13912963867188</c:v>
                </c:pt>
                <c:pt idx="728">
                  <c:v>122.30770874023438</c:v>
                </c:pt>
                <c:pt idx="729">
                  <c:v>122.48123931884766</c:v>
                </c:pt>
                <c:pt idx="730">
                  <c:v>122.64170074462891</c:v>
                </c:pt>
                <c:pt idx="731">
                  <c:v>122.81624603271484</c:v>
                </c:pt>
                <c:pt idx="732">
                  <c:v>122.98921966552734</c:v>
                </c:pt>
                <c:pt idx="733">
                  <c:v>123.14696502685547</c:v>
                </c:pt>
                <c:pt idx="734">
                  <c:v>123.323486328125</c:v>
                </c:pt>
                <c:pt idx="735">
                  <c:v>123.49848937988281</c:v>
                </c:pt>
                <c:pt idx="736">
                  <c:v>123.65876007080078</c:v>
                </c:pt>
                <c:pt idx="737">
                  <c:v>123.83090972900391</c:v>
                </c:pt>
                <c:pt idx="738">
                  <c:v>123.99121856689453</c:v>
                </c:pt>
                <c:pt idx="739">
                  <c:v>124.16799926757813</c:v>
                </c:pt>
                <c:pt idx="740">
                  <c:v>124.32742309570313</c:v>
                </c:pt>
                <c:pt idx="741">
                  <c:v>124.50316619873047</c:v>
                </c:pt>
                <c:pt idx="742">
                  <c:v>124.66182708740234</c:v>
                </c:pt>
                <c:pt idx="743">
                  <c:v>124.83905792236328</c:v>
                </c:pt>
                <c:pt idx="744">
                  <c:v>124.99699401855469</c:v>
                </c:pt>
                <c:pt idx="745">
                  <c:v>125.17368316650391</c:v>
                </c:pt>
                <c:pt idx="746">
                  <c:v>125.33345031738281</c:v>
                </c:pt>
                <c:pt idx="747">
                  <c:v>125.50643920898438</c:v>
                </c:pt>
                <c:pt idx="748">
                  <c:v>125.66729736328125</c:v>
                </c:pt>
                <c:pt idx="749">
                  <c:v>125.84403991699219</c:v>
                </c:pt>
                <c:pt idx="750">
                  <c:v>126.00462341308594</c:v>
                </c:pt>
                <c:pt idx="751">
                  <c:v>126.17775726318359</c:v>
                </c:pt>
                <c:pt idx="752">
                  <c:v>126.33861541748047</c:v>
                </c:pt>
                <c:pt idx="753">
                  <c:v>126.51576232910156</c:v>
                </c:pt>
                <c:pt idx="754">
                  <c:v>126.67616271972656</c:v>
                </c:pt>
                <c:pt idx="755">
                  <c:v>126.84989166259766</c:v>
                </c:pt>
                <c:pt idx="756">
                  <c:v>127.01041412353516</c:v>
                </c:pt>
                <c:pt idx="757">
                  <c:v>127.18643188476563</c:v>
                </c:pt>
                <c:pt idx="758">
                  <c:v>127.34446716308594</c:v>
                </c:pt>
                <c:pt idx="759">
                  <c:v>127.52228546142578</c:v>
                </c:pt>
                <c:pt idx="760">
                  <c:v>127.68106079101563</c:v>
                </c:pt>
                <c:pt idx="761">
                  <c:v>127.86070251464844</c:v>
                </c:pt>
                <c:pt idx="762">
                  <c:v>128.01713562011719</c:v>
                </c:pt>
                <c:pt idx="763">
                  <c:v>128.19627380371094</c:v>
                </c:pt>
                <c:pt idx="764">
                  <c:v>128.35386657714844</c:v>
                </c:pt>
                <c:pt idx="765">
                  <c:v>128.53184509277344</c:v>
                </c:pt>
                <c:pt idx="766">
                  <c:v>128.69091796875</c:v>
                </c:pt>
                <c:pt idx="767">
                  <c:v>128.86566162109375</c:v>
                </c:pt>
                <c:pt idx="768">
                  <c:v>129.02690124511719</c:v>
                </c:pt>
                <c:pt idx="769">
                  <c:v>129.20306396484375</c:v>
                </c:pt>
                <c:pt idx="770">
                  <c:v>129.36041259765625</c:v>
                </c:pt>
                <c:pt idx="771">
                  <c:v>129.53720092773438</c:v>
                </c:pt>
                <c:pt idx="772">
                  <c:v>129.69822692871094</c:v>
                </c:pt>
                <c:pt idx="773">
                  <c:v>129.87458801269531</c:v>
                </c:pt>
                <c:pt idx="774">
                  <c:v>130.04824829101563</c:v>
                </c:pt>
                <c:pt idx="775">
                  <c:v>130.20901489257813</c:v>
                </c:pt>
                <c:pt idx="776">
                  <c:v>130.38496398925781</c:v>
                </c:pt>
                <c:pt idx="777">
                  <c:v>130.54299926757813</c:v>
                </c:pt>
                <c:pt idx="778">
                  <c:v>130.72024536132813</c:v>
                </c:pt>
                <c:pt idx="779">
                  <c:v>130.87983703613281</c:v>
                </c:pt>
                <c:pt idx="780">
                  <c:v>131.05673217773438</c:v>
                </c:pt>
                <c:pt idx="781">
                  <c:v>131.21479797363281</c:v>
                </c:pt>
                <c:pt idx="782">
                  <c:v>131.39186096191406</c:v>
                </c:pt>
                <c:pt idx="783">
                  <c:v>131.55130004882813</c:v>
                </c:pt>
                <c:pt idx="784">
                  <c:v>131.72793579101563</c:v>
                </c:pt>
                <c:pt idx="785">
                  <c:v>131.8880615234375</c:v>
                </c:pt>
                <c:pt idx="786">
                  <c:v>132.06477355957031</c:v>
                </c:pt>
                <c:pt idx="787">
                  <c:v>132.22308349609375</c:v>
                </c:pt>
                <c:pt idx="788">
                  <c:v>132.40177917480469</c:v>
                </c:pt>
                <c:pt idx="789">
                  <c:v>132.56129455566406</c:v>
                </c:pt>
                <c:pt idx="790">
                  <c:v>132.73770141601563</c:v>
                </c:pt>
                <c:pt idx="791">
                  <c:v>132.89442443847656</c:v>
                </c:pt>
                <c:pt idx="792">
                  <c:v>133.07124328613281</c:v>
                </c:pt>
                <c:pt idx="793">
                  <c:v>133.23225402832031</c:v>
                </c:pt>
                <c:pt idx="794">
                  <c:v>133.40919494628906</c:v>
                </c:pt>
                <c:pt idx="795">
                  <c:v>133.56788635253906</c:v>
                </c:pt>
                <c:pt idx="796">
                  <c:v>133.74293518066406</c:v>
                </c:pt>
                <c:pt idx="797">
                  <c:v>133.90377807617188</c:v>
                </c:pt>
                <c:pt idx="798">
                  <c:v>134.07684326171875</c:v>
                </c:pt>
                <c:pt idx="799">
                  <c:v>134.23765563964844</c:v>
                </c:pt>
                <c:pt idx="800">
                  <c:v>134.41447448730469</c:v>
                </c:pt>
                <c:pt idx="801">
                  <c:v>134.57160949707031</c:v>
                </c:pt>
                <c:pt idx="802">
                  <c:v>134.74884033203125</c:v>
                </c:pt>
                <c:pt idx="803">
                  <c:v>134.90946960449219</c:v>
                </c:pt>
                <c:pt idx="804">
                  <c:v>135.08627319335938</c:v>
                </c:pt>
                <c:pt idx="805">
                  <c:v>135.24357604980469</c:v>
                </c:pt>
                <c:pt idx="806">
                  <c:v>135.42057800292969</c:v>
                </c:pt>
                <c:pt idx="807">
                  <c:v>135.58023071289063</c:v>
                </c:pt>
                <c:pt idx="808">
                  <c:v>135.75723266601563</c:v>
                </c:pt>
                <c:pt idx="809">
                  <c:v>135.91543579101563</c:v>
                </c:pt>
                <c:pt idx="810">
                  <c:v>136.09365844726563</c:v>
                </c:pt>
                <c:pt idx="811">
                  <c:v>136.25199890136719</c:v>
                </c:pt>
                <c:pt idx="812">
                  <c:v>136.42845153808594</c:v>
                </c:pt>
                <c:pt idx="813">
                  <c:v>136.587158203125</c:v>
                </c:pt>
                <c:pt idx="814">
                  <c:v>136.76686096191406</c:v>
                </c:pt>
                <c:pt idx="815">
                  <c:v>136.92323303222656</c:v>
                </c:pt>
                <c:pt idx="816">
                  <c:v>137.10246276855469</c:v>
                </c:pt>
                <c:pt idx="817">
                  <c:v>137.26002502441406</c:v>
                </c:pt>
                <c:pt idx="818">
                  <c:v>137.43800354003906</c:v>
                </c:pt>
                <c:pt idx="819">
                  <c:v>137.59706115722656</c:v>
                </c:pt>
                <c:pt idx="820">
                  <c:v>137.77182006835938</c:v>
                </c:pt>
                <c:pt idx="821">
                  <c:v>137.93301391601563</c:v>
                </c:pt>
                <c:pt idx="822">
                  <c:v>138.10922241210938</c:v>
                </c:pt>
                <c:pt idx="823">
                  <c:v>138.26654052734375</c:v>
                </c:pt>
                <c:pt idx="824">
                  <c:v>138.44334411621094</c:v>
                </c:pt>
                <c:pt idx="825">
                  <c:v>138.60443115234375</c:v>
                </c:pt>
                <c:pt idx="826">
                  <c:v>138.78079223632813</c:v>
                </c:pt>
                <c:pt idx="827">
                  <c:v>138.93817138671875</c:v>
                </c:pt>
                <c:pt idx="828">
                  <c:v>139.11517333984375</c:v>
                </c:pt>
                <c:pt idx="829">
                  <c:v>139.2720947265625</c:v>
                </c:pt>
                <c:pt idx="830">
                  <c:v>139.44918823242188</c:v>
                </c:pt>
                <c:pt idx="831">
                  <c:v>139.60977172851563</c:v>
                </c:pt>
                <c:pt idx="832">
                  <c:v>139.78599548339844</c:v>
                </c:pt>
                <c:pt idx="833">
                  <c:v>139.94413757324219</c:v>
                </c:pt>
                <c:pt idx="834">
                  <c:v>140.12095642089844</c:v>
                </c:pt>
                <c:pt idx="835">
                  <c:v>140.28152465820313</c:v>
                </c:pt>
                <c:pt idx="836">
                  <c:v>140.45750427246094</c:v>
                </c:pt>
                <c:pt idx="837">
                  <c:v>140.63414001464844</c:v>
                </c:pt>
                <c:pt idx="838">
                  <c:v>140.79425048828125</c:v>
                </c:pt>
                <c:pt idx="839">
                  <c:v>140.95252990722656</c:v>
                </c:pt>
                <c:pt idx="840">
                  <c:v>141.12924194335938</c:v>
                </c:pt>
                <c:pt idx="841">
                  <c:v>141.28895568847656</c:v>
                </c:pt>
                <c:pt idx="842">
                  <c:v>141.46751403808594</c:v>
                </c:pt>
                <c:pt idx="843">
                  <c:v>141.6439208984375</c:v>
                </c:pt>
                <c:pt idx="844">
                  <c:v>141.80062866210938</c:v>
                </c:pt>
                <c:pt idx="845">
                  <c:v>141.96217346191406</c:v>
                </c:pt>
                <c:pt idx="846">
                  <c:v>142.13845825195313</c:v>
                </c:pt>
                <c:pt idx="847">
                  <c:v>142.29777526855469</c:v>
                </c:pt>
                <c:pt idx="848">
                  <c:v>142.47409057617188</c:v>
                </c:pt>
                <c:pt idx="849">
                  <c:v>142.63330078125</c:v>
                </c:pt>
                <c:pt idx="850">
                  <c:v>142.80999755859375</c:v>
                </c:pt>
                <c:pt idx="851">
                  <c:v>142.9830322265625</c:v>
                </c:pt>
                <c:pt idx="852">
                  <c:v>143.14385986328125</c:v>
                </c:pt>
                <c:pt idx="853">
                  <c:v>143.30451965332031</c:v>
                </c:pt>
                <c:pt idx="854">
                  <c:v>143.47784423828125</c:v>
                </c:pt>
                <c:pt idx="855">
                  <c:v>143.65505981445313</c:v>
                </c:pt>
                <c:pt idx="856">
                  <c:v>143.81568908691406</c:v>
                </c:pt>
                <c:pt idx="857">
                  <c:v>143.97610473632813</c:v>
                </c:pt>
                <c:pt idx="858">
                  <c:v>144.1578369140625</c:v>
                </c:pt>
                <c:pt idx="859">
                  <c:v>144.32400512695313</c:v>
                </c:pt>
                <c:pt idx="860">
                  <c:v>144.49484252929688</c:v>
                </c:pt>
                <c:pt idx="861">
                  <c:v>144.65069580078125</c:v>
                </c:pt>
                <c:pt idx="862">
                  <c:v>144.8250732421875</c:v>
                </c:pt>
                <c:pt idx="863">
                  <c:v>144.99771118164063</c:v>
                </c:pt>
                <c:pt idx="864">
                  <c:v>145.16311645507813</c:v>
                </c:pt>
                <c:pt idx="865">
                  <c:v>145.32737731933594</c:v>
                </c:pt>
                <c:pt idx="866">
                  <c:v>145.49772644042969</c:v>
                </c:pt>
                <c:pt idx="867">
                  <c:v>145.66459655761719</c:v>
                </c:pt>
                <c:pt idx="868">
                  <c:v>145.83364868164063</c:v>
                </c:pt>
                <c:pt idx="869">
                  <c:v>145.99679565429688</c:v>
                </c:pt>
                <c:pt idx="870">
                  <c:v>146.1612548828125</c:v>
                </c:pt>
                <c:pt idx="871">
                  <c:v>146.33750915527344</c:v>
                </c:pt>
                <c:pt idx="872">
                  <c:v>146.51327514648438</c:v>
                </c:pt>
                <c:pt idx="873">
                  <c:v>146.66683959960938</c:v>
                </c:pt>
                <c:pt idx="874">
                  <c:v>146.84153747558594</c:v>
                </c:pt>
                <c:pt idx="875">
                  <c:v>147.00044250488281</c:v>
                </c:pt>
                <c:pt idx="876">
                  <c:v>147.176025390625</c:v>
                </c:pt>
                <c:pt idx="877">
                  <c:v>147.35028076171875</c:v>
                </c:pt>
                <c:pt idx="878">
                  <c:v>147.51048278808594</c:v>
                </c:pt>
                <c:pt idx="879">
                  <c:v>147.68328857421875</c:v>
                </c:pt>
                <c:pt idx="880">
                  <c:v>147.84194946289063</c:v>
                </c:pt>
                <c:pt idx="881">
                  <c:v>148.01861572265625</c:v>
                </c:pt>
                <c:pt idx="882">
                  <c:v>148.19412231445313</c:v>
                </c:pt>
                <c:pt idx="883">
                  <c:v>148.3558349609375</c:v>
                </c:pt>
                <c:pt idx="884">
                  <c:v>148.51202392578125</c:v>
                </c:pt>
                <c:pt idx="885">
                  <c:v>148.68861389160156</c:v>
                </c:pt>
                <c:pt idx="886">
                  <c:v>148.86503601074219</c:v>
                </c:pt>
                <c:pt idx="887">
                  <c:v>149.02291870117188</c:v>
                </c:pt>
                <c:pt idx="888">
                  <c:v>149.19978332519531</c:v>
                </c:pt>
                <c:pt idx="889">
                  <c:v>149.35946655273438</c:v>
                </c:pt>
                <c:pt idx="890">
                  <c:v>149.53640747070313</c:v>
                </c:pt>
                <c:pt idx="891">
                  <c:v>149.69447326660156</c:v>
                </c:pt>
                <c:pt idx="892">
                  <c:v>149.87283325195313</c:v>
                </c:pt>
                <c:pt idx="893">
                  <c:v>150.03114318847656</c:v>
                </c:pt>
                <c:pt idx="894">
                  <c:v>150.20771789550781</c:v>
                </c:pt>
                <c:pt idx="895">
                  <c:v>150.36747741699219</c:v>
                </c:pt>
                <c:pt idx="896">
                  <c:v>150.54598999023438</c:v>
                </c:pt>
                <c:pt idx="897">
                  <c:v>150.70220947265625</c:v>
                </c:pt>
                <c:pt idx="898">
                  <c:v>150.87910461425781</c:v>
                </c:pt>
                <c:pt idx="899">
                  <c:v>151.04057312011719</c:v>
                </c:pt>
                <c:pt idx="900">
                  <c:v>151.21687316894531</c:v>
                </c:pt>
                <c:pt idx="901">
                  <c:v>151.37615966796875</c:v>
                </c:pt>
                <c:pt idx="902">
                  <c:v>151.55247497558594</c:v>
                </c:pt>
                <c:pt idx="903">
                  <c:v>151.711669921875</c:v>
                </c:pt>
                <c:pt idx="904">
                  <c:v>151.88835144042969</c:v>
                </c:pt>
                <c:pt idx="905">
                  <c:v>152.04547119140625</c:v>
                </c:pt>
                <c:pt idx="906">
                  <c:v>152.22221374511719</c:v>
                </c:pt>
                <c:pt idx="907">
                  <c:v>152.38287353515625</c:v>
                </c:pt>
                <c:pt idx="908">
                  <c:v>152.55618286132813</c:v>
                </c:pt>
                <c:pt idx="909">
                  <c:v>152.71697998046875</c:v>
                </c:pt>
                <c:pt idx="910">
                  <c:v>152.89402770996094</c:v>
                </c:pt>
                <c:pt idx="911">
                  <c:v>153.054443359375</c:v>
                </c:pt>
                <c:pt idx="912">
                  <c:v>153.22810363769531</c:v>
                </c:pt>
                <c:pt idx="913">
                  <c:v>153.38880920410156</c:v>
                </c:pt>
                <c:pt idx="914">
                  <c:v>153.56477355957031</c:v>
                </c:pt>
                <c:pt idx="915">
                  <c:v>153.72280883789063</c:v>
                </c:pt>
                <c:pt idx="916">
                  <c:v>153.89999389648438</c:v>
                </c:pt>
                <c:pt idx="917">
                  <c:v>154.05960083007813</c:v>
                </c:pt>
                <c:pt idx="918">
                  <c:v>154.23654174804688</c:v>
                </c:pt>
                <c:pt idx="919">
                  <c:v>154.39457702636719</c:v>
                </c:pt>
                <c:pt idx="920">
                  <c:v>154.57168579101563</c:v>
                </c:pt>
                <c:pt idx="921">
                  <c:v>154.73110961914063</c:v>
                </c:pt>
                <c:pt idx="922">
                  <c:v>154.90776062011719</c:v>
                </c:pt>
                <c:pt idx="923">
                  <c:v>155.06784057617188</c:v>
                </c:pt>
                <c:pt idx="924">
                  <c:v>155.24455261230469</c:v>
                </c:pt>
                <c:pt idx="925">
                  <c:v>155.40283203125</c:v>
                </c:pt>
                <c:pt idx="926">
                  <c:v>155.58158874511719</c:v>
                </c:pt>
                <c:pt idx="927">
                  <c:v>155.74111938476563</c:v>
                </c:pt>
                <c:pt idx="928">
                  <c:v>155.91752624511719</c:v>
                </c:pt>
                <c:pt idx="929">
                  <c:v>156.07423400878906</c:v>
                </c:pt>
                <c:pt idx="930">
                  <c:v>156.25105285644531</c:v>
                </c:pt>
                <c:pt idx="931">
                  <c:v>156.41204833984375</c:v>
                </c:pt>
                <c:pt idx="932">
                  <c:v>156.58895874023438</c:v>
                </c:pt>
                <c:pt idx="933">
                  <c:v>156.74766540527344</c:v>
                </c:pt>
                <c:pt idx="934">
                  <c:v>156.92269897460938</c:v>
                </c:pt>
                <c:pt idx="935">
                  <c:v>157.08358764648438</c:v>
                </c:pt>
                <c:pt idx="936">
                  <c:v>157.25660705566406</c:v>
                </c:pt>
                <c:pt idx="937">
                  <c:v>157.41744995117188</c:v>
                </c:pt>
                <c:pt idx="938">
                  <c:v>157.59428405761719</c:v>
                </c:pt>
                <c:pt idx="939">
                  <c:v>157.77049255371094</c:v>
                </c:pt>
                <c:pt idx="940">
                  <c:v>157.92863464355469</c:v>
                </c:pt>
                <c:pt idx="941">
                  <c:v>158.08926391601563</c:v>
                </c:pt>
                <c:pt idx="942">
                  <c:v>158.26603698730469</c:v>
                </c:pt>
                <c:pt idx="943">
                  <c:v>158.44200134277344</c:v>
                </c:pt>
                <c:pt idx="944">
                  <c:v>158.600341796875</c:v>
                </c:pt>
                <c:pt idx="945">
                  <c:v>158.760009765625</c:v>
                </c:pt>
                <c:pt idx="946">
                  <c:v>158.93702697753906</c:v>
                </c:pt>
                <c:pt idx="947">
                  <c:v>159.11373901367188</c:v>
                </c:pt>
                <c:pt idx="948">
                  <c:v>159.27345275878906</c:v>
                </c:pt>
                <c:pt idx="949">
                  <c:v>159.45201110839844</c:v>
                </c:pt>
                <c:pt idx="950">
                  <c:v>159.60824584960938</c:v>
                </c:pt>
                <c:pt idx="951">
                  <c:v>159.78512573242188</c:v>
                </c:pt>
                <c:pt idx="952">
                  <c:v>159.94667053222656</c:v>
                </c:pt>
                <c:pt idx="953">
                  <c:v>160.12295532226563</c:v>
                </c:pt>
                <c:pt idx="954">
                  <c:v>160.28225708007813</c:v>
                </c:pt>
                <c:pt idx="955">
                  <c:v>160.45858764648438</c:v>
                </c:pt>
                <c:pt idx="956">
                  <c:v>160.6177978515625</c:v>
                </c:pt>
                <c:pt idx="957">
                  <c:v>160.77684020996094</c:v>
                </c:pt>
                <c:pt idx="958">
                  <c:v>160.95161437988281</c:v>
                </c:pt>
                <c:pt idx="959">
                  <c:v>161.11279296875</c:v>
                </c:pt>
                <c:pt idx="960">
                  <c:v>161.28900146484375</c:v>
                </c:pt>
                <c:pt idx="961">
                  <c:v>161.46234130859375</c:v>
                </c:pt>
                <c:pt idx="962">
                  <c:v>161.62312316894531</c:v>
                </c:pt>
                <c:pt idx="963">
                  <c:v>161.78422546386719</c:v>
                </c:pt>
                <c:pt idx="964">
                  <c:v>161.96058654785156</c:v>
                </c:pt>
                <c:pt idx="965">
                  <c:v>162.13426208496094</c:v>
                </c:pt>
                <c:pt idx="966">
                  <c:v>162.29496765136719</c:v>
                </c:pt>
                <c:pt idx="967">
                  <c:v>162.47093200683594</c:v>
                </c:pt>
                <c:pt idx="968">
                  <c:v>162.62898254394531</c:v>
                </c:pt>
                <c:pt idx="969">
                  <c:v>162.80616760253906</c:v>
                </c:pt>
                <c:pt idx="970">
                  <c:v>162.96577453613281</c:v>
                </c:pt>
                <c:pt idx="971">
                  <c:v>163.14271545410156</c:v>
                </c:pt>
                <c:pt idx="972">
                  <c:v>163.30075073242188</c:v>
                </c:pt>
                <c:pt idx="973">
                  <c:v>163.47785949707031</c:v>
                </c:pt>
                <c:pt idx="974">
                  <c:v>163.63729858398438</c:v>
                </c:pt>
                <c:pt idx="975">
                  <c:v>163.81393432617188</c:v>
                </c:pt>
                <c:pt idx="976">
                  <c:v>163.97402954101563</c:v>
                </c:pt>
                <c:pt idx="977">
                  <c:v>164.15074157714844</c:v>
                </c:pt>
                <c:pt idx="978">
                  <c:v>164.30902099609375</c:v>
                </c:pt>
                <c:pt idx="979">
                  <c:v>164.48777770996094</c:v>
                </c:pt>
                <c:pt idx="980">
                  <c:v>164.64730834960938</c:v>
                </c:pt>
                <c:pt idx="981">
                  <c:v>164.82371520996094</c:v>
                </c:pt>
                <c:pt idx="982">
                  <c:v>164.98042297363281</c:v>
                </c:pt>
                <c:pt idx="983">
                  <c:v>165.15725708007813</c:v>
                </c:pt>
                <c:pt idx="984">
                  <c:v>165.3182373046875</c:v>
                </c:pt>
                <c:pt idx="985">
                  <c:v>165.49516296386719</c:v>
                </c:pt>
                <c:pt idx="986">
                  <c:v>165.65388488769531</c:v>
                </c:pt>
                <c:pt idx="987">
                  <c:v>165.82890319824219</c:v>
                </c:pt>
                <c:pt idx="988">
                  <c:v>165.98979187011719</c:v>
                </c:pt>
                <c:pt idx="989">
                  <c:v>166.16282653808594</c:v>
                </c:pt>
                <c:pt idx="990">
                  <c:v>166.32365417480469</c:v>
                </c:pt>
                <c:pt idx="991">
                  <c:v>166.50048828125</c:v>
                </c:pt>
                <c:pt idx="992">
                  <c:v>166.65763854980469</c:v>
                </c:pt>
                <c:pt idx="993">
                  <c:v>166.83485412597656</c:v>
                </c:pt>
                <c:pt idx="994">
                  <c:v>166.9954833984375</c:v>
                </c:pt>
                <c:pt idx="995">
                  <c:v>167.17225646972656</c:v>
                </c:pt>
                <c:pt idx="996">
                  <c:v>167.32955932617188</c:v>
                </c:pt>
                <c:pt idx="997">
                  <c:v>167.50657653808594</c:v>
                </c:pt>
                <c:pt idx="998">
                  <c:v>167.66624450683594</c:v>
                </c:pt>
                <c:pt idx="999">
                  <c:v>167.84324645996094</c:v>
                </c:pt>
                <c:pt idx="1000">
                  <c:v>168.16853332519531</c:v>
                </c:pt>
                <c:pt idx="1001">
                  <c:v>168.34321594238281</c:v>
                </c:pt>
                <c:pt idx="1002">
                  <c:v>168.51470947265625</c:v>
                </c:pt>
                <c:pt idx="1003">
                  <c:v>168.67288208007813</c:v>
                </c:pt>
                <c:pt idx="1004">
                  <c:v>168.85075378417969</c:v>
                </c:pt>
                <c:pt idx="1005">
                  <c:v>169.01710510253906</c:v>
                </c:pt>
                <c:pt idx="1006">
                  <c:v>169.19261169433594</c:v>
                </c:pt>
                <c:pt idx="1007">
                  <c:v>169.3494873046875</c:v>
                </c:pt>
                <c:pt idx="1008">
                  <c:v>169.53250122070313</c:v>
                </c:pt>
                <c:pt idx="1009">
                  <c:v>169.68852233886719</c:v>
                </c:pt>
                <c:pt idx="1010">
                  <c:v>169.86666870117188</c:v>
                </c:pt>
                <c:pt idx="1011">
                  <c:v>170.02821350097656</c:v>
                </c:pt>
                <c:pt idx="1012">
                  <c:v>170.19326782226563</c:v>
                </c:pt>
                <c:pt idx="1013">
                  <c:v>170.3529052734375</c:v>
                </c:pt>
                <c:pt idx="1014">
                  <c:v>170.52461242675781</c:v>
                </c:pt>
                <c:pt idx="1015">
                  <c:v>170.703125</c:v>
                </c:pt>
                <c:pt idx="1016">
                  <c:v>170.86021423339844</c:v>
                </c:pt>
                <c:pt idx="1017">
                  <c:v>171.03294372558594</c:v>
                </c:pt>
                <c:pt idx="1018">
                  <c:v>171.21296691894531</c:v>
                </c:pt>
                <c:pt idx="1019">
                  <c:v>171.36776733398438</c:v>
                </c:pt>
                <c:pt idx="1020">
                  <c:v>171.54240417480469</c:v>
                </c:pt>
                <c:pt idx="1021">
                  <c:v>171.70381164550781</c:v>
                </c:pt>
                <c:pt idx="1022">
                  <c:v>171.8773193359375</c:v>
                </c:pt>
                <c:pt idx="1023">
                  <c:v>172.03666687011719</c:v>
                </c:pt>
                <c:pt idx="1024">
                  <c:v>172.21284484863281</c:v>
                </c:pt>
                <c:pt idx="1025">
                  <c:v>172.36993408203125</c:v>
                </c:pt>
                <c:pt idx="1026">
                  <c:v>172.546630859375</c:v>
                </c:pt>
                <c:pt idx="1027">
                  <c:v>172.70719909667969</c:v>
                </c:pt>
                <c:pt idx="1028">
                  <c:v>172.88327026367188</c:v>
                </c:pt>
                <c:pt idx="1029">
                  <c:v>173.04115295410156</c:v>
                </c:pt>
                <c:pt idx="1030">
                  <c:v>173.21820068359375</c:v>
                </c:pt>
                <c:pt idx="1031">
                  <c:v>173.37860107421875</c:v>
                </c:pt>
                <c:pt idx="1032">
                  <c:v>173.55464172363281</c:v>
                </c:pt>
                <c:pt idx="1033">
                  <c:v>173.71293640136719</c:v>
                </c:pt>
                <c:pt idx="1034">
                  <c:v>173.89012145996094</c:v>
                </c:pt>
                <c:pt idx="1035">
                  <c:v>174.04946899414063</c:v>
                </c:pt>
                <c:pt idx="1036">
                  <c:v>174.22613525390625</c:v>
                </c:pt>
                <c:pt idx="1037">
                  <c:v>174.38600158691406</c:v>
                </c:pt>
                <c:pt idx="1038">
                  <c:v>174.56466674804688</c:v>
                </c:pt>
                <c:pt idx="1039">
                  <c:v>174.72073364257813</c:v>
                </c:pt>
                <c:pt idx="1040">
                  <c:v>174.89768981933594</c:v>
                </c:pt>
                <c:pt idx="1041">
                  <c:v>175.05903625488281</c:v>
                </c:pt>
                <c:pt idx="1042">
                  <c:v>175.23539733886719</c:v>
                </c:pt>
                <c:pt idx="1043">
                  <c:v>175.39459228515625</c:v>
                </c:pt>
                <c:pt idx="1044">
                  <c:v>175.56925964355469</c:v>
                </c:pt>
                <c:pt idx="1045">
                  <c:v>175.72845458984375</c:v>
                </c:pt>
                <c:pt idx="1046">
                  <c:v>175.90533447265625</c:v>
                </c:pt>
                <c:pt idx="1047">
                  <c:v>176.08154296875</c:v>
                </c:pt>
                <c:pt idx="1048">
                  <c:v>176.23965454101563</c:v>
                </c:pt>
                <c:pt idx="1049">
                  <c:v>176.40020751953125</c:v>
                </c:pt>
                <c:pt idx="1050">
                  <c:v>176.57693481445313</c:v>
                </c:pt>
                <c:pt idx="1051">
                  <c:v>176.75294494628906</c:v>
                </c:pt>
                <c:pt idx="1052">
                  <c:v>176.91127014160156</c:v>
                </c:pt>
                <c:pt idx="1053">
                  <c:v>177.0897216796875</c:v>
                </c:pt>
                <c:pt idx="1054">
                  <c:v>177.24803161621094</c:v>
                </c:pt>
                <c:pt idx="1055">
                  <c:v>177.42475891113281</c:v>
                </c:pt>
                <c:pt idx="1056">
                  <c:v>177.58444213867188</c:v>
                </c:pt>
                <c:pt idx="1057">
                  <c:v>177.76292419433594</c:v>
                </c:pt>
                <c:pt idx="1058">
                  <c:v>177.91921997070313</c:v>
                </c:pt>
                <c:pt idx="1059">
                  <c:v>178.09608459472656</c:v>
                </c:pt>
                <c:pt idx="1060">
                  <c:v>178.25764465332031</c:v>
                </c:pt>
                <c:pt idx="1061">
                  <c:v>178.43391418457031</c:v>
                </c:pt>
                <c:pt idx="1062">
                  <c:v>178.59324645996094</c:v>
                </c:pt>
                <c:pt idx="1063">
                  <c:v>178.76954650878906</c:v>
                </c:pt>
                <c:pt idx="1064">
                  <c:v>178.92874145507813</c:v>
                </c:pt>
                <c:pt idx="1065">
                  <c:v>179.10542297363281</c:v>
                </c:pt>
                <c:pt idx="1066">
                  <c:v>179.26255798339844</c:v>
                </c:pt>
                <c:pt idx="1067">
                  <c:v>179.43930053710938</c:v>
                </c:pt>
                <c:pt idx="1068">
                  <c:v>179.59994506835938</c:v>
                </c:pt>
                <c:pt idx="1069">
                  <c:v>179.77322387695313</c:v>
                </c:pt>
                <c:pt idx="1070">
                  <c:v>179.93405151367188</c:v>
                </c:pt>
                <c:pt idx="1071">
                  <c:v>180.11112976074219</c:v>
                </c:pt>
                <c:pt idx="1072">
                  <c:v>180.27156066894531</c:v>
                </c:pt>
                <c:pt idx="1073">
                  <c:v>180.44523620605469</c:v>
                </c:pt>
                <c:pt idx="1074">
                  <c:v>180.60591125488281</c:v>
                </c:pt>
                <c:pt idx="1075">
                  <c:v>180.78187561035156</c:v>
                </c:pt>
                <c:pt idx="1076">
                  <c:v>180.93992614746094</c:v>
                </c:pt>
                <c:pt idx="1077">
                  <c:v>181.1170654296875</c:v>
                </c:pt>
                <c:pt idx="1078">
                  <c:v>181.27668762207031</c:v>
                </c:pt>
                <c:pt idx="1079">
                  <c:v>181.45364379882813</c:v>
                </c:pt>
                <c:pt idx="1080">
                  <c:v>181.61166381835938</c:v>
                </c:pt>
                <c:pt idx="1081">
                  <c:v>181.78880310058594</c:v>
                </c:pt>
                <c:pt idx="1082">
                  <c:v>181.9482421875</c:v>
                </c:pt>
                <c:pt idx="1083">
                  <c:v>182.1248779296875</c:v>
                </c:pt>
                <c:pt idx="1084">
                  <c:v>182.28495788574219</c:v>
                </c:pt>
                <c:pt idx="1085">
                  <c:v>182.46165466308594</c:v>
                </c:pt>
                <c:pt idx="1086">
                  <c:v>182.61993408203125</c:v>
                </c:pt>
                <c:pt idx="1087">
                  <c:v>182.7987060546875</c:v>
                </c:pt>
                <c:pt idx="1088">
                  <c:v>182.95823669433594</c:v>
                </c:pt>
                <c:pt idx="1089">
                  <c:v>183.13465881347656</c:v>
                </c:pt>
                <c:pt idx="1090">
                  <c:v>183.29135131835938</c:v>
                </c:pt>
                <c:pt idx="1091">
                  <c:v>183.46818542480469</c:v>
                </c:pt>
                <c:pt idx="1092">
                  <c:v>183.62916564941406</c:v>
                </c:pt>
                <c:pt idx="1093">
                  <c:v>183.80606079101563</c:v>
                </c:pt>
                <c:pt idx="1094">
                  <c:v>183.96478271484375</c:v>
                </c:pt>
                <c:pt idx="1095">
                  <c:v>184.13980102539063</c:v>
                </c:pt>
                <c:pt idx="1096">
                  <c:v>184.30072021484375</c:v>
                </c:pt>
                <c:pt idx="1097">
                  <c:v>184.47372436523438</c:v>
                </c:pt>
                <c:pt idx="1098">
                  <c:v>184.63456726074219</c:v>
                </c:pt>
                <c:pt idx="1099">
                  <c:v>184.81141662597656</c:v>
                </c:pt>
                <c:pt idx="1100">
                  <c:v>184.96856689453125</c:v>
                </c:pt>
                <c:pt idx="1101">
                  <c:v>185.14576721191406</c:v>
                </c:pt>
                <c:pt idx="1102">
                  <c:v>185.30638122558594</c:v>
                </c:pt>
                <c:pt idx="1103">
                  <c:v>185.483154296875</c:v>
                </c:pt>
                <c:pt idx="1104">
                  <c:v>185.64045715332031</c:v>
                </c:pt>
                <c:pt idx="1105">
                  <c:v>185.81747436523438</c:v>
                </c:pt>
                <c:pt idx="1106">
                  <c:v>185.97714233398438</c:v>
                </c:pt>
                <c:pt idx="1107">
                  <c:v>186.15415954589844</c:v>
                </c:pt>
                <c:pt idx="1108">
                  <c:v>186.31239318847656</c:v>
                </c:pt>
                <c:pt idx="1109">
                  <c:v>186.49058532714844</c:v>
                </c:pt>
                <c:pt idx="1110">
                  <c:v>186.64892578125</c:v>
                </c:pt>
                <c:pt idx="1111">
                  <c:v>186.82537841796875</c:v>
                </c:pt>
                <c:pt idx="1112">
                  <c:v>186.98406982421875</c:v>
                </c:pt>
                <c:pt idx="1113">
                  <c:v>187.16380310058594</c:v>
                </c:pt>
                <c:pt idx="1114">
                  <c:v>187.32014465332031</c:v>
                </c:pt>
                <c:pt idx="1115">
                  <c:v>187.49940490722656</c:v>
                </c:pt>
                <c:pt idx="1116">
                  <c:v>187.65695190429688</c:v>
                </c:pt>
                <c:pt idx="1117">
                  <c:v>187.83493041992188</c:v>
                </c:pt>
                <c:pt idx="1118">
                  <c:v>187.99398803710938</c:v>
                </c:pt>
                <c:pt idx="1119">
                  <c:v>188.16874694824219</c:v>
                </c:pt>
                <c:pt idx="1120">
                  <c:v>188.32992553710938</c:v>
                </c:pt>
                <c:pt idx="1121">
                  <c:v>188.50614929199219</c:v>
                </c:pt>
                <c:pt idx="1122">
                  <c:v>188.67947387695313</c:v>
                </c:pt>
                <c:pt idx="1123">
                  <c:v>188.84027099609375</c:v>
                </c:pt>
                <c:pt idx="1124">
                  <c:v>189.00137329101563</c:v>
                </c:pt>
                <c:pt idx="1125">
                  <c:v>189.177734375</c:v>
                </c:pt>
                <c:pt idx="1126">
                  <c:v>189.35140991210938</c:v>
                </c:pt>
                <c:pt idx="1127">
                  <c:v>189.51211547851563</c:v>
                </c:pt>
                <c:pt idx="1128">
                  <c:v>189.68807983398438</c:v>
                </c:pt>
                <c:pt idx="1129">
                  <c:v>189.84613037109375</c:v>
                </c:pt>
                <c:pt idx="1130">
                  <c:v>190.02330017089844</c:v>
                </c:pt>
                <c:pt idx="1131">
                  <c:v>190.18292236328125</c:v>
                </c:pt>
                <c:pt idx="1132">
                  <c:v>190.35984802246094</c:v>
                </c:pt>
                <c:pt idx="1133">
                  <c:v>190.51789855957031</c:v>
                </c:pt>
                <c:pt idx="1134">
                  <c:v>190.69500732421875</c:v>
                </c:pt>
                <c:pt idx="1135">
                  <c:v>190.85444641113281</c:v>
                </c:pt>
                <c:pt idx="1136">
                  <c:v>191.03108215332031</c:v>
                </c:pt>
                <c:pt idx="1137">
                  <c:v>191.19117736816406</c:v>
                </c:pt>
                <c:pt idx="1138">
                  <c:v>191.36788940429688</c:v>
                </c:pt>
                <c:pt idx="1139">
                  <c:v>191.52616882324219</c:v>
                </c:pt>
                <c:pt idx="1140">
                  <c:v>191.70492553710938</c:v>
                </c:pt>
                <c:pt idx="1141">
                  <c:v>191.86445617675781</c:v>
                </c:pt>
                <c:pt idx="1142">
                  <c:v>192.02545166015625</c:v>
                </c:pt>
                <c:pt idx="1143">
                  <c:v>192.19319152832031</c:v>
                </c:pt>
                <c:pt idx="1144">
                  <c:v>192.3607177734375</c:v>
                </c:pt>
                <c:pt idx="1145">
                  <c:v>192.53271484375</c:v>
                </c:pt>
                <c:pt idx="1146">
                  <c:v>192.70840454101563</c:v>
                </c:pt>
                <c:pt idx="1147">
                  <c:v>192.86715698242188</c:v>
                </c:pt>
                <c:pt idx="1148">
                  <c:v>193.04385375976563</c:v>
                </c:pt>
                <c:pt idx="1149">
                  <c:v>193.20352172851563</c:v>
                </c:pt>
                <c:pt idx="1150">
                  <c:v>193.38156127929688</c:v>
                </c:pt>
                <c:pt idx="1151">
                  <c:v>193.54176330566406</c:v>
                </c:pt>
                <c:pt idx="1152">
                  <c:v>193.70939636230469</c:v>
                </c:pt>
                <c:pt idx="1153">
                  <c:v>193.88104248046875</c:v>
                </c:pt>
                <c:pt idx="1154">
                  <c:v>194.04814147949219</c:v>
                </c:pt>
                <c:pt idx="1155">
                  <c:v>194.21971130371094</c:v>
                </c:pt>
                <c:pt idx="1156">
                  <c:v>194.38980102539063</c:v>
                </c:pt>
                <c:pt idx="1157">
                  <c:v>194.55209350585938</c:v>
                </c:pt>
                <c:pt idx="1158">
                  <c:v>194.72212219238281</c:v>
                </c:pt>
                <c:pt idx="1159">
                  <c:v>194.89836120605469</c:v>
                </c:pt>
                <c:pt idx="1160">
                  <c:v>195.05712890625</c:v>
                </c:pt>
                <c:pt idx="1161">
                  <c:v>195.2286376953125</c:v>
                </c:pt>
                <c:pt idx="1162">
                  <c:v>195.38809204101563</c:v>
                </c:pt>
                <c:pt idx="1163">
                  <c:v>195.56431579589844</c:v>
                </c:pt>
                <c:pt idx="1164">
                  <c:v>195.72084045410156</c:v>
                </c:pt>
                <c:pt idx="1165">
                  <c:v>195.89877319335938</c:v>
                </c:pt>
                <c:pt idx="1166">
                  <c:v>196.05741882324219</c:v>
                </c:pt>
                <c:pt idx="1167">
                  <c:v>196.23335266113281</c:v>
                </c:pt>
                <c:pt idx="1168">
                  <c:v>196.41018676757813</c:v>
                </c:pt>
                <c:pt idx="1169">
                  <c:v>196.56979370117188</c:v>
                </c:pt>
                <c:pt idx="1170">
                  <c:v>196.74546813964844</c:v>
                </c:pt>
                <c:pt idx="1171">
                  <c:v>196.90470886230469</c:v>
                </c:pt>
                <c:pt idx="1172">
                  <c:v>197.08279418945313</c:v>
                </c:pt>
                <c:pt idx="1173">
                  <c:v>197.24188232421875</c:v>
                </c:pt>
                <c:pt idx="1174">
                  <c:v>197.41815185546875</c:v>
                </c:pt>
                <c:pt idx="1175">
                  <c:v>197.57736206054688</c:v>
                </c:pt>
                <c:pt idx="1176">
                  <c:v>197.73643493652344</c:v>
                </c:pt>
                <c:pt idx="1177">
                  <c:v>197.91110229492188</c:v>
                </c:pt>
                <c:pt idx="1178">
                  <c:v>198.07237243652344</c:v>
                </c:pt>
                <c:pt idx="1179">
                  <c:v>198.24855041503906</c:v>
                </c:pt>
                <c:pt idx="1180">
                  <c:v>198.42185974121094</c:v>
                </c:pt>
                <c:pt idx="1181">
                  <c:v>198.5826416015625</c:v>
                </c:pt>
                <c:pt idx="1182">
                  <c:v>198.75965881347656</c:v>
                </c:pt>
                <c:pt idx="1183">
                  <c:v>198.9200439453125</c:v>
                </c:pt>
                <c:pt idx="1184">
                  <c:v>199.09370422363281</c:v>
                </c:pt>
                <c:pt idx="1185">
                  <c:v>199.25444030761719</c:v>
                </c:pt>
                <c:pt idx="1186">
                  <c:v>199.43040466308594</c:v>
                </c:pt>
                <c:pt idx="1187">
                  <c:v>199.58843994140625</c:v>
                </c:pt>
                <c:pt idx="1188">
                  <c:v>199.76565551757813</c:v>
                </c:pt>
                <c:pt idx="1189">
                  <c:v>199.92526245117188</c:v>
                </c:pt>
                <c:pt idx="1190">
                  <c:v>200.10215759277344</c:v>
                </c:pt>
                <c:pt idx="1191">
                  <c:v>200.26022338867188</c:v>
                </c:pt>
                <c:pt idx="1192">
                  <c:v>200.43730163574219</c:v>
                </c:pt>
                <c:pt idx="1193">
                  <c:v>200.59674072265625</c:v>
                </c:pt>
                <c:pt idx="1194">
                  <c:v>200.77337646484375</c:v>
                </c:pt>
                <c:pt idx="1195">
                  <c:v>200.93348693847656</c:v>
                </c:pt>
                <c:pt idx="1196">
                  <c:v>201.11019897460938</c:v>
                </c:pt>
                <c:pt idx="1197">
                  <c:v>201.26849365234375</c:v>
                </c:pt>
                <c:pt idx="1198">
                  <c:v>201.44720458984375</c:v>
                </c:pt>
                <c:pt idx="1199">
                  <c:v>201.60673522949219</c:v>
                </c:pt>
                <c:pt idx="1200">
                  <c:v>201.78314208984375</c:v>
                </c:pt>
                <c:pt idx="1201">
                  <c:v>201.93984985351563</c:v>
                </c:pt>
                <c:pt idx="1202">
                  <c:v>202.11666870117188</c:v>
                </c:pt>
                <c:pt idx="1203">
                  <c:v>202.27767944335938</c:v>
                </c:pt>
                <c:pt idx="1204">
                  <c:v>202.45460510253906</c:v>
                </c:pt>
                <c:pt idx="1205">
                  <c:v>202.61331176757813</c:v>
                </c:pt>
                <c:pt idx="1206">
                  <c:v>202.78834533691406</c:v>
                </c:pt>
                <c:pt idx="1207">
                  <c:v>202.94920349121094</c:v>
                </c:pt>
                <c:pt idx="1208">
                  <c:v>203.12225341796875</c:v>
                </c:pt>
                <c:pt idx="1209">
                  <c:v>203.28306579589844</c:v>
                </c:pt>
                <c:pt idx="1210">
                  <c:v>203.45989990234375</c:v>
                </c:pt>
                <c:pt idx="1211">
                  <c:v>203.61703491210938</c:v>
                </c:pt>
                <c:pt idx="1212">
                  <c:v>203.79425048828125</c:v>
                </c:pt>
                <c:pt idx="1213">
                  <c:v>203.95489501953125</c:v>
                </c:pt>
                <c:pt idx="1214">
                  <c:v>204.13168334960938</c:v>
                </c:pt>
                <c:pt idx="1215">
                  <c:v>204.28898620605469</c:v>
                </c:pt>
                <c:pt idx="1216">
                  <c:v>204.46598815917969</c:v>
                </c:pt>
                <c:pt idx="1217">
                  <c:v>204.62564086914063</c:v>
                </c:pt>
                <c:pt idx="1218">
                  <c:v>204.80264282226563</c:v>
                </c:pt>
                <c:pt idx="1219">
                  <c:v>204.96086120605469</c:v>
                </c:pt>
                <c:pt idx="1220">
                  <c:v>205.13906860351563</c:v>
                </c:pt>
                <c:pt idx="1221">
                  <c:v>205.29740905761719</c:v>
                </c:pt>
                <c:pt idx="1222">
                  <c:v>205.47386169433594</c:v>
                </c:pt>
                <c:pt idx="1223">
                  <c:v>205.632568359375</c:v>
                </c:pt>
                <c:pt idx="1224">
                  <c:v>205.81228637695313</c:v>
                </c:pt>
                <c:pt idx="1225">
                  <c:v>205.96864318847656</c:v>
                </c:pt>
                <c:pt idx="1226">
                  <c:v>206.14787292480469</c:v>
                </c:pt>
                <c:pt idx="1227">
                  <c:v>206.30543518066406</c:v>
                </c:pt>
                <c:pt idx="1228">
                  <c:v>206.48341369628906</c:v>
                </c:pt>
                <c:pt idx="1229">
                  <c:v>206.64247131347656</c:v>
                </c:pt>
                <c:pt idx="1230">
                  <c:v>206.81723022460938</c:v>
                </c:pt>
                <c:pt idx="1231">
                  <c:v>206.97840881347656</c:v>
                </c:pt>
                <c:pt idx="1232">
                  <c:v>207.15463256835938</c:v>
                </c:pt>
                <c:pt idx="1233">
                  <c:v>207.32795715332031</c:v>
                </c:pt>
                <c:pt idx="1234">
                  <c:v>207.48875427246094</c:v>
                </c:pt>
                <c:pt idx="1235">
                  <c:v>207.64984130859375</c:v>
                </c:pt>
                <c:pt idx="1236">
                  <c:v>207.82620239257813</c:v>
                </c:pt>
                <c:pt idx="1237">
                  <c:v>207.9998779296875</c:v>
                </c:pt>
                <c:pt idx="1238">
                  <c:v>208.16058349609375</c:v>
                </c:pt>
                <c:pt idx="1239">
                  <c:v>208.3365478515625</c:v>
                </c:pt>
                <c:pt idx="1240">
                  <c:v>208.49459838867188</c:v>
                </c:pt>
                <c:pt idx="1241">
                  <c:v>208.67178344726563</c:v>
                </c:pt>
                <c:pt idx="1242">
                  <c:v>208.83139038085938</c:v>
                </c:pt>
                <c:pt idx="1243">
                  <c:v>209.00831604003906</c:v>
                </c:pt>
                <c:pt idx="1244">
                  <c:v>209.16636657714844</c:v>
                </c:pt>
                <c:pt idx="1245">
                  <c:v>209.34347534179688</c:v>
                </c:pt>
                <c:pt idx="1246">
                  <c:v>209.50291442871094</c:v>
                </c:pt>
                <c:pt idx="1247">
                  <c:v>209.67955017089844</c:v>
                </c:pt>
                <c:pt idx="1248">
                  <c:v>209.83964538574219</c:v>
                </c:pt>
                <c:pt idx="1249">
                  <c:v>210.016357421875</c:v>
                </c:pt>
                <c:pt idx="1250">
                  <c:v>210.17463684082031</c:v>
                </c:pt>
                <c:pt idx="1251">
                  <c:v>210.35337829589844</c:v>
                </c:pt>
                <c:pt idx="1252">
                  <c:v>210.51290893554688</c:v>
                </c:pt>
                <c:pt idx="1253">
                  <c:v>210.6893310546875</c:v>
                </c:pt>
                <c:pt idx="1254">
                  <c:v>210.84603881835938</c:v>
                </c:pt>
                <c:pt idx="1255">
                  <c:v>211.02285766601563</c:v>
                </c:pt>
                <c:pt idx="1256">
                  <c:v>211.18385314941406</c:v>
                </c:pt>
                <c:pt idx="1257">
                  <c:v>211.36077880859375</c:v>
                </c:pt>
                <c:pt idx="1258">
                  <c:v>211.51948547363281</c:v>
                </c:pt>
                <c:pt idx="1259">
                  <c:v>211.69451904296875</c:v>
                </c:pt>
                <c:pt idx="1260">
                  <c:v>211.85540771484375</c:v>
                </c:pt>
                <c:pt idx="1261">
                  <c:v>212.02842712402344</c:v>
                </c:pt>
                <c:pt idx="1262">
                  <c:v>212.18927001953125</c:v>
                </c:pt>
                <c:pt idx="1263">
                  <c:v>212.36610412597656</c:v>
                </c:pt>
                <c:pt idx="1264">
                  <c:v>212.52323913574219</c:v>
                </c:pt>
                <c:pt idx="1265">
                  <c:v>212.70045471191406</c:v>
                </c:pt>
                <c:pt idx="1266">
                  <c:v>212.861083984375</c:v>
                </c:pt>
                <c:pt idx="1267">
                  <c:v>213.03787231445313</c:v>
                </c:pt>
                <c:pt idx="1268">
                  <c:v>213.19517517089844</c:v>
                </c:pt>
                <c:pt idx="1269">
                  <c:v>213.37217712402344</c:v>
                </c:pt>
                <c:pt idx="1270">
                  <c:v>213.53184509277344</c:v>
                </c:pt>
                <c:pt idx="1271">
                  <c:v>213.7088623046875</c:v>
                </c:pt>
                <c:pt idx="1272">
                  <c:v>213.86708068847656</c:v>
                </c:pt>
                <c:pt idx="1273">
                  <c:v>214.0452880859375</c:v>
                </c:pt>
                <c:pt idx="1274">
                  <c:v>214.20362854003906</c:v>
                </c:pt>
                <c:pt idx="1275">
                  <c:v>214.38008117675781</c:v>
                </c:pt>
                <c:pt idx="1276">
                  <c:v>214.53877258300781</c:v>
                </c:pt>
                <c:pt idx="1277">
                  <c:v>214.718505859375</c:v>
                </c:pt>
                <c:pt idx="1278">
                  <c:v>214.87486267089844</c:v>
                </c:pt>
                <c:pt idx="1279">
                  <c:v>215.05410766601563</c:v>
                </c:pt>
                <c:pt idx="1280">
                  <c:v>215.21165466308594</c:v>
                </c:pt>
                <c:pt idx="1281">
                  <c:v>215.38963317871094</c:v>
                </c:pt>
                <c:pt idx="1282">
                  <c:v>215.54869079589844</c:v>
                </c:pt>
                <c:pt idx="1283">
                  <c:v>215.72346496582031</c:v>
                </c:pt>
                <c:pt idx="1284">
                  <c:v>215.8846435546875</c:v>
                </c:pt>
                <c:pt idx="1285">
                  <c:v>216.0498046875</c:v>
                </c:pt>
                <c:pt idx="1286">
                  <c:v>216.22084045410156</c:v>
                </c:pt>
                <c:pt idx="1287">
                  <c:v>216.38923645019531</c:v>
                </c:pt>
                <c:pt idx="1288">
                  <c:v>216.56196594238281</c:v>
                </c:pt>
                <c:pt idx="1289">
                  <c:v>216.72048950195313</c:v>
                </c:pt>
                <c:pt idx="1290">
                  <c:v>216.89816284179688</c:v>
                </c:pt>
                <c:pt idx="1291">
                  <c:v>217.05645751953125</c:v>
                </c:pt>
                <c:pt idx="1292">
                  <c:v>217.23187255859375</c:v>
                </c:pt>
                <c:pt idx="1293">
                  <c:v>217.41152954101563</c:v>
                </c:pt>
                <c:pt idx="1294">
                  <c:v>217.56495666503906</c:v>
                </c:pt>
                <c:pt idx="1295">
                  <c:v>217.74638366699219</c:v>
                </c:pt>
                <c:pt idx="1296">
                  <c:v>217.90373229980469</c:v>
                </c:pt>
                <c:pt idx="1297">
                  <c:v>218.067138671875</c:v>
                </c:pt>
                <c:pt idx="1298">
                  <c:v>218.23637390136719</c:v>
                </c:pt>
                <c:pt idx="1299">
                  <c:v>218.41386413574219</c:v>
                </c:pt>
                <c:pt idx="1300">
                  <c:v>218.56863403320313</c:v>
                </c:pt>
                <c:pt idx="1301">
                  <c:v>218.74809265136719</c:v>
                </c:pt>
                <c:pt idx="1302">
                  <c:v>218.90425109863281</c:v>
                </c:pt>
                <c:pt idx="1303">
                  <c:v>219.07705688476563</c:v>
                </c:pt>
                <c:pt idx="1304">
                  <c:v>219.25656127929688</c:v>
                </c:pt>
                <c:pt idx="1305">
                  <c:v>219.41183471679688</c:v>
                </c:pt>
                <c:pt idx="1306">
                  <c:v>219.587158203125</c:v>
                </c:pt>
                <c:pt idx="1307">
                  <c:v>219.74696350097656</c:v>
                </c:pt>
                <c:pt idx="1308">
                  <c:v>219.92083740234375</c:v>
                </c:pt>
                <c:pt idx="1309">
                  <c:v>220.09919738769531</c:v>
                </c:pt>
                <c:pt idx="1310">
                  <c:v>220.25634765625</c:v>
                </c:pt>
                <c:pt idx="1311">
                  <c:v>220.41693115234375</c:v>
                </c:pt>
                <c:pt idx="1312">
                  <c:v>220.59339904785156</c:v>
                </c:pt>
                <c:pt idx="1313">
                  <c:v>220.75285339355469</c:v>
                </c:pt>
                <c:pt idx="1314">
                  <c:v>220.92941284179688</c:v>
                </c:pt>
                <c:pt idx="1315">
                  <c:v>221.10585021972656</c:v>
                </c:pt>
                <c:pt idx="1316">
                  <c:v>221.26542663574219</c:v>
                </c:pt>
                <c:pt idx="1317">
                  <c:v>221.44168090820313</c:v>
                </c:pt>
                <c:pt idx="1318">
                  <c:v>221.59844970703125</c:v>
                </c:pt>
                <c:pt idx="1319">
                  <c:v>221.76008605957031</c:v>
                </c:pt>
                <c:pt idx="1320">
                  <c:v>221.93632507324219</c:v>
                </c:pt>
                <c:pt idx="1321">
                  <c:v>222.112548828125</c:v>
                </c:pt>
                <c:pt idx="1322">
                  <c:v>222.26986694335938</c:v>
                </c:pt>
                <c:pt idx="1323">
                  <c:v>222.44659423828125</c:v>
                </c:pt>
                <c:pt idx="1324">
                  <c:v>222.60762023925781</c:v>
                </c:pt>
                <c:pt idx="1325">
                  <c:v>222.78392028808594</c:v>
                </c:pt>
                <c:pt idx="1326">
                  <c:v>222.94134521484375</c:v>
                </c:pt>
                <c:pt idx="1327">
                  <c:v>223.11831665039063</c:v>
                </c:pt>
                <c:pt idx="1328">
                  <c:v>223.27520751953125</c:v>
                </c:pt>
                <c:pt idx="1329">
                  <c:v>223.45234680175781</c:v>
                </c:pt>
                <c:pt idx="1330">
                  <c:v>223.61293029785156</c:v>
                </c:pt>
                <c:pt idx="1331">
                  <c:v>223.78913879394531</c:v>
                </c:pt>
                <c:pt idx="1332">
                  <c:v>223.94725036621094</c:v>
                </c:pt>
                <c:pt idx="1333">
                  <c:v>224.12408447265625</c:v>
                </c:pt>
                <c:pt idx="1334">
                  <c:v>224.28462219238281</c:v>
                </c:pt>
                <c:pt idx="1335">
                  <c:v>224.46060180664063</c:v>
                </c:pt>
                <c:pt idx="1336">
                  <c:v>224.61892700195313</c:v>
                </c:pt>
                <c:pt idx="1337">
                  <c:v>224.79734802246094</c:v>
                </c:pt>
                <c:pt idx="1338">
                  <c:v>224.95564270019531</c:v>
                </c:pt>
                <c:pt idx="1339">
                  <c:v>225.13235473632813</c:v>
                </c:pt>
                <c:pt idx="1340">
                  <c:v>225.29205322265625</c:v>
                </c:pt>
                <c:pt idx="1341">
                  <c:v>225.4705810546875</c:v>
                </c:pt>
                <c:pt idx="1342">
                  <c:v>225.62684631347656</c:v>
                </c:pt>
                <c:pt idx="1343">
                  <c:v>225.8037109375</c:v>
                </c:pt>
                <c:pt idx="1344">
                  <c:v>225.96525573730469</c:v>
                </c:pt>
                <c:pt idx="1345">
                  <c:v>226.14154052734375</c:v>
                </c:pt>
                <c:pt idx="1346">
                  <c:v>226.30085754394531</c:v>
                </c:pt>
                <c:pt idx="1347">
                  <c:v>226.4771728515625</c:v>
                </c:pt>
                <c:pt idx="1348">
                  <c:v>226.63638305664063</c:v>
                </c:pt>
                <c:pt idx="1349">
                  <c:v>226.81306457519531</c:v>
                </c:pt>
                <c:pt idx="1350">
                  <c:v>226.97018432617188</c:v>
                </c:pt>
                <c:pt idx="1351">
                  <c:v>227.14692687988281</c:v>
                </c:pt>
                <c:pt idx="1352">
                  <c:v>227.30758666992188</c:v>
                </c:pt>
                <c:pt idx="1353">
                  <c:v>227.48089599609375</c:v>
                </c:pt>
                <c:pt idx="1354">
                  <c:v>227.64169311523438</c:v>
                </c:pt>
                <c:pt idx="1355">
                  <c:v>227.81875610351563</c:v>
                </c:pt>
                <c:pt idx="1356">
                  <c:v>227.97917175292969</c:v>
                </c:pt>
                <c:pt idx="1357">
                  <c:v>228.15284729003906</c:v>
                </c:pt>
                <c:pt idx="1358">
                  <c:v>228.31353759765625</c:v>
                </c:pt>
                <c:pt idx="1359">
                  <c:v>228.489501953125</c:v>
                </c:pt>
                <c:pt idx="1360">
                  <c:v>228.66650390625</c:v>
                </c:pt>
                <c:pt idx="1361">
                  <c:v>228.82472229003906</c:v>
                </c:pt>
                <c:pt idx="1362">
                  <c:v>228.98432922363281</c:v>
                </c:pt>
                <c:pt idx="1363">
                  <c:v>229.16127014160156</c:v>
                </c:pt>
                <c:pt idx="1364">
                  <c:v>229.33772277832031</c:v>
                </c:pt>
                <c:pt idx="1365">
                  <c:v>229.49642944335938</c:v>
                </c:pt>
                <c:pt idx="1366">
                  <c:v>229.67613220214844</c:v>
                </c:pt>
                <c:pt idx="1367">
                  <c:v>229.83250427246094</c:v>
                </c:pt>
                <c:pt idx="1368">
                  <c:v>229.99258422851563</c:v>
                </c:pt>
                <c:pt idx="1369">
                  <c:v>230.16929626464844</c:v>
                </c:pt>
                <c:pt idx="1370">
                  <c:v>230.34727478027344</c:v>
                </c:pt>
                <c:pt idx="1371">
                  <c:v>230.50633239746094</c:v>
                </c:pt>
                <c:pt idx="1372">
                  <c:v>230.66586303710938</c:v>
                </c:pt>
                <c:pt idx="1373">
                  <c:v>230.84226989746094</c:v>
                </c:pt>
                <c:pt idx="1374">
                  <c:v>231.01849365234375</c:v>
                </c:pt>
                <c:pt idx="1375">
                  <c:v>231.17581176757813</c:v>
                </c:pt>
                <c:pt idx="1376">
                  <c:v>231.3367919921875</c:v>
                </c:pt>
                <c:pt idx="1377">
                  <c:v>231.51370239257813</c:v>
                </c:pt>
                <c:pt idx="1378">
                  <c:v>231.67242431640625</c:v>
                </c:pt>
                <c:pt idx="1379">
                  <c:v>231.84744262695313</c:v>
                </c:pt>
                <c:pt idx="1380">
                  <c:v>232.00834655761719</c:v>
                </c:pt>
                <c:pt idx="1381">
                  <c:v>232.18136596679688</c:v>
                </c:pt>
                <c:pt idx="1382">
                  <c:v>232.35845947265625</c:v>
                </c:pt>
                <c:pt idx="1383">
                  <c:v>232.51904296875</c:v>
                </c:pt>
                <c:pt idx="1384">
                  <c:v>232.69525146484375</c:v>
                </c:pt>
                <c:pt idx="1385">
                  <c:v>232.8533935546875</c:v>
                </c:pt>
                <c:pt idx="1386">
                  <c:v>233.03022766113281</c:v>
                </c:pt>
                <c:pt idx="1387">
                  <c:v>233.1907958984375</c:v>
                </c:pt>
                <c:pt idx="1388">
                  <c:v>233.36676025390625</c:v>
                </c:pt>
                <c:pt idx="1389">
                  <c:v>233.52510070800781</c:v>
                </c:pt>
                <c:pt idx="1390">
                  <c:v>233.70350646972656</c:v>
                </c:pt>
                <c:pt idx="1391">
                  <c:v>233.86178588867188</c:v>
                </c:pt>
                <c:pt idx="1392">
                  <c:v>234.03849792480469</c:v>
                </c:pt>
                <c:pt idx="1393">
                  <c:v>234.19821166992188</c:v>
                </c:pt>
                <c:pt idx="1394">
                  <c:v>234.37677001953125</c:v>
                </c:pt>
                <c:pt idx="1395">
                  <c:v>234.53302001953125</c:v>
                </c:pt>
                <c:pt idx="1396">
                  <c:v>234.70989990234375</c:v>
                </c:pt>
                <c:pt idx="1397">
                  <c:v>234.87142944335938</c:v>
                </c:pt>
                <c:pt idx="1398">
                  <c:v>235.04771423339844</c:v>
                </c:pt>
                <c:pt idx="1399">
                  <c:v>235.20703125</c:v>
                </c:pt>
                <c:pt idx="1400">
                  <c:v>235.38334655761719</c:v>
                </c:pt>
                <c:pt idx="1401">
                  <c:v>235.54255676269531</c:v>
                </c:pt>
                <c:pt idx="1402">
                  <c:v>235.71925354003906</c:v>
                </c:pt>
                <c:pt idx="1403">
                  <c:v>235.87638854980469</c:v>
                </c:pt>
                <c:pt idx="1404">
                  <c:v>236.05311584472656</c:v>
                </c:pt>
                <c:pt idx="1405">
                  <c:v>236.21377563476563</c:v>
                </c:pt>
                <c:pt idx="1406">
                  <c:v>236.38710021972656</c:v>
                </c:pt>
                <c:pt idx="1407">
                  <c:v>236.54789733886719</c:v>
                </c:pt>
                <c:pt idx="1408">
                  <c:v>236.72494506835938</c:v>
                </c:pt>
                <c:pt idx="1409">
                  <c:v>236.88536071777344</c:v>
                </c:pt>
                <c:pt idx="1410">
                  <c:v>237.05903625488281</c:v>
                </c:pt>
                <c:pt idx="1411">
                  <c:v>237.21974182128906</c:v>
                </c:pt>
                <c:pt idx="1412">
                  <c:v>237.39570617675781</c:v>
                </c:pt>
                <c:pt idx="1413">
                  <c:v>237.55375671386719</c:v>
                </c:pt>
                <c:pt idx="1414">
                  <c:v>237.73094177246094</c:v>
                </c:pt>
                <c:pt idx="1415">
                  <c:v>237.89054870605469</c:v>
                </c:pt>
                <c:pt idx="1416">
                  <c:v>238.06748962402344</c:v>
                </c:pt>
                <c:pt idx="1417">
                  <c:v>238.22552490234375</c:v>
                </c:pt>
                <c:pt idx="1418">
                  <c:v>238.40263366699219</c:v>
                </c:pt>
                <c:pt idx="1419">
                  <c:v>238.56207275390625</c:v>
                </c:pt>
                <c:pt idx="1420">
                  <c:v>238.73870849609375</c:v>
                </c:pt>
                <c:pt idx="1421">
                  <c:v>238.8988037109375</c:v>
                </c:pt>
                <c:pt idx="1422">
                  <c:v>239.07551574707031</c:v>
                </c:pt>
                <c:pt idx="1423">
                  <c:v>239.23381042480469</c:v>
                </c:pt>
                <c:pt idx="1424">
                  <c:v>239.41255187988281</c:v>
                </c:pt>
                <c:pt idx="1425">
                  <c:v>239.57208251953125</c:v>
                </c:pt>
                <c:pt idx="1426">
                  <c:v>239.74850463867188</c:v>
                </c:pt>
                <c:pt idx="1427">
                  <c:v>239.90521240234375</c:v>
                </c:pt>
                <c:pt idx="1428">
                  <c:v>240.07466125488281</c:v>
                </c:pt>
                <c:pt idx="1429">
                  <c:v>240.24794006347656</c:v>
                </c:pt>
                <c:pt idx="1430">
                  <c:v>240.41799926757813</c:v>
                </c:pt>
                <c:pt idx="1431">
                  <c:v>240.59146118164063</c:v>
                </c:pt>
                <c:pt idx="1432">
                  <c:v>240.74989318847656</c:v>
                </c:pt>
                <c:pt idx="1433">
                  <c:v>240.92652893066406</c:v>
                </c:pt>
                <c:pt idx="1434">
                  <c:v>241.08024597167969</c:v>
                </c:pt>
                <c:pt idx="1435">
                  <c:v>241.25691223144531</c:v>
                </c:pt>
                <c:pt idx="1436">
                  <c:v>241.43345642089844</c:v>
                </c:pt>
                <c:pt idx="1437">
                  <c:v>241.58790588378906</c:v>
                </c:pt>
                <c:pt idx="1438">
                  <c:v>241.76632690429688</c:v>
                </c:pt>
                <c:pt idx="1439">
                  <c:v>241.92584228515625</c:v>
                </c:pt>
                <c:pt idx="1440">
                  <c:v>242.0897216796875</c:v>
                </c:pt>
                <c:pt idx="1441">
                  <c:v>242.26618957519531</c:v>
                </c:pt>
                <c:pt idx="1442">
                  <c:v>242.44247436523438</c:v>
                </c:pt>
                <c:pt idx="1443">
                  <c:v>242.59614562988281</c:v>
                </c:pt>
                <c:pt idx="1444">
                  <c:v>242.769287109375</c:v>
                </c:pt>
                <c:pt idx="1445">
                  <c:v>242.94734191894531</c:v>
                </c:pt>
                <c:pt idx="1446">
                  <c:v>243.10334777832031</c:v>
                </c:pt>
                <c:pt idx="1447">
                  <c:v>243.2774658203125</c:v>
                </c:pt>
                <c:pt idx="1448">
                  <c:v>243.43772888183594</c:v>
                </c:pt>
                <c:pt idx="1449">
                  <c:v>243.61042785644531</c:v>
                </c:pt>
                <c:pt idx="1450">
                  <c:v>243.76908874511719</c:v>
                </c:pt>
                <c:pt idx="1451">
                  <c:v>243.94572448730469</c:v>
                </c:pt>
                <c:pt idx="1452">
                  <c:v>244.12139892578125</c:v>
                </c:pt>
                <c:pt idx="1453">
                  <c:v>244.28114318847656</c:v>
                </c:pt>
                <c:pt idx="1454">
                  <c:v>244.44003295898438</c:v>
                </c:pt>
                <c:pt idx="1455">
                  <c:v>244.61552429199219</c:v>
                </c:pt>
                <c:pt idx="1456">
                  <c:v>244.7938232421875</c:v>
                </c:pt>
                <c:pt idx="1457">
                  <c:v>244.9532470703125</c:v>
                </c:pt>
                <c:pt idx="1458">
                  <c:v>245.1295166015625</c:v>
                </c:pt>
                <c:pt idx="1459">
                  <c:v>245.28858947753906</c:v>
                </c:pt>
                <c:pt idx="1460">
                  <c:v>245.44822692871094</c:v>
                </c:pt>
                <c:pt idx="1461">
                  <c:v>245.62449645996094</c:v>
                </c:pt>
                <c:pt idx="1462">
                  <c:v>245.80068969726563</c:v>
                </c:pt>
                <c:pt idx="1463">
                  <c:v>245.95794677734375</c:v>
                </c:pt>
                <c:pt idx="1464">
                  <c:v>246.13473510742188</c:v>
                </c:pt>
                <c:pt idx="1465">
                  <c:v>246.29585266113281</c:v>
                </c:pt>
                <c:pt idx="1466">
                  <c:v>246.47216796875</c:v>
                </c:pt>
                <c:pt idx="1467">
                  <c:v>246.62956237792969</c:v>
                </c:pt>
                <c:pt idx="1468">
                  <c:v>246.80653381347656</c:v>
                </c:pt>
                <c:pt idx="1469">
                  <c:v>246.96343994140625</c:v>
                </c:pt>
                <c:pt idx="1470">
                  <c:v>247.14054870605469</c:v>
                </c:pt>
                <c:pt idx="1471">
                  <c:v>247.30113220214844</c:v>
                </c:pt>
                <c:pt idx="1472">
                  <c:v>247.47734069824219</c:v>
                </c:pt>
                <c:pt idx="1473">
                  <c:v>247.63546752929688</c:v>
                </c:pt>
                <c:pt idx="1474">
                  <c:v>247.81230163574219</c:v>
                </c:pt>
                <c:pt idx="1475">
                  <c:v>247.97288513183594</c:v>
                </c:pt>
                <c:pt idx="1476">
                  <c:v>248.14884948730469</c:v>
                </c:pt>
                <c:pt idx="1477">
                  <c:v>248.30718994140625</c:v>
                </c:pt>
                <c:pt idx="1478">
                  <c:v>248.48558044433594</c:v>
                </c:pt>
                <c:pt idx="1479">
                  <c:v>248.64385986328125</c:v>
                </c:pt>
                <c:pt idx="1480">
                  <c:v>248.82057189941406</c:v>
                </c:pt>
                <c:pt idx="1481">
                  <c:v>248.98028564453125</c:v>
                </c:pt>
                <c:pt idx="1482">
                  <c:v>249.15884399414063</c:v>
                </c:pt>
                <c:pt idx="1483">
                  <c:v>249.31507873535156</c:v>
                </c:pt>
                <c:pt idx="1484">
                  <c:v>249.49195861816406</c:v>
                </c:pt>
                <c:pt idx="1485">
                  <c:v>249.65348815917969</c:v>
                </c:pt>
                <c:pt idx="1486">
                  <c:v>249.82977294921875</c:v>
                </c:pt>
                <c:pt idx="1487">
                  <c:v>249.98908996582031</c:v>
                </c:pt>
                <c:pt idx="1488">
                  <c:v>250.1654052734375</c:v>
                </c:pt>
                <c:pt idx="1489">
                  <c:v>250.32461547851563</c:v>
                </c:pt>
                <c:pt idx="1490">
                  <c:v>250.50131225585938</c:v>
                </c:pt>
                <c:pt idx="1491">
                  <c:v>250.65843200683594</c:v>
                </c:pt>
                <c:pt idx="1492">
                  <c:v>250.83515930175781</c:v>
                </c:pt>
                <c:pt idx="1493">
                  <c:v>250.99581909179688</c:v>
                </c:pt>
                <c:pt idx="1494">
                  <c:v>251.16914367675781</c:v>
                </c:pt>
                <c:pt idx="1495">
                  <c:v>251.32994079589844</c:v>
                </c:pt>
                <c:pt idx="1496">
                  <c:v>251.50698852539063</c:v>
                </c:pt>
                <c:pt idx="1497">
                  <c:v>251.66738891601563</c:v>
                </c:pt>
                <c:pt idx="1498">
                  <c:v>251.841064453125</c:v>
                </c:pt>
                <c:pt idx="1499">
                  <c:v>252.00177001953125</c:v>
                </c:pt>
                <c:pt idx="1500">
                  <c:v>252.177734375</c:v>
                </c:pt>
                <c:pt idx="1501">
                  <c:v>252.35475158691406</c:v>
                </c:pt>
                <c:pt idx="1502">
                  <c:v>252.51296997070313</c:v>
                </c:pt>
                <c:pt idx="1503">
                  <c:v>252.67257690429688</c:v>
                </c:pt>
                <c:pt idx="1504">
                  <c:v>252.84950256347656</c:v>
                </c:pt>
                <c:pt idx="1505">
                  <c:v>253.02597045898438</c:v>
                </c:pt>
                <c:pt idx="1506">
                  <c:v>253.18466186523438</c:v>
                </c:pt>
                <c:pt idx="1507">
                  <c:v>253.34408569335938</c:v>
                </c:pt>
                <c:pt idx="1508">
                  <c:v>253.52073669433594</c:v>
                </c:pt>
                <c:pt idx="1509">
                  <c:v>253.68081665039063</c:v>
                </c:pt>
                <c:pt idx="1510">
                  <c:v>253.85752868652344</c:v>
                </c:pt>
                <c:pt idx="1511">
                  <c:v>254.03550720214844</c:v>
                </c:pt>
                <c:pt idx="1512">
                  <c:v>254.19456481933594</c:v>
                </c:pt>
                <c:pt idx="1513">
                  <c:v>254.35409545898438</c:v>
                </c:pt>
                <c:pt idx="1514">
                  <c:v>254.53050231933594</c:v>
                </c:pt>
                <c:pt idx="1515">
                  <c:v>254.70672607421875</c:v>
                </c:pt>
                <c:pt idx="1516">
                  <c:v>254.86404418945313</c:v>
                </c:pt>
                <c:pt idx="1517">
                  <c:v>255.0250244140625</c:v>
                </c:pt>
                <c:pt idx="1518">
                  <c:v>255.20193481445313</c:v>
                </c:pt>
                <c:pt idx="1519">
                  <c:v>255.36065673828125</c:v>
                </c:pt>
                <c:pt idx="1520">
                  <c:v>255.53569030761719</c:v>
                </c:pt>
                <c:pt idx="1521">
                  <c:v>255.69657897949219</c:v>
                </c:pt>
                <c:pt idx="1522">
                  <c:v>255.86959838867188</c:v>
                </c:pt>
                <c:pt idx="1523">
                  <c:v>256.04669189453125</c:v>
                </c:pt>
                <c:pt idx="1524">
                  <c:v>256.207275390625</c:v>
                </c:pt>
                <c:pt idx="1525">
                  <c:v>256.38348388671875</c:v>
                </c:pt>
                <c:pt idx="1526">
                  <c:v>256.5416259765625</c:v>
                </c:pt>
                <c:pt idx="1527">
                  <c:v>256.71844482421875</c:v>
                </c:pt>
                <c:pt idx="1528">
                  <c:v>256.8790283203125</c:v>
                </c:pt>
                <c:pt idx="1529">
                  <c:v>257.05499267578125</c:v>
                </c:pt>
                <c:pt idx="1530">
                  <c:v>257.21334838867188</c:v>
                </c:pt>
                <c:pt idx="1531">
                  <c:v>257.3917236328125</c:v>
                </c:pt>
                <c:pt idx="1532">
                  <c:v>257.55001831054688</c:v>
                </c:pt>
                <c:pt idx="1533">
                  <c:v>257.72674560546875</c:v>
                </c:pt>
                <c:pt idx="1534">
                  <c:v>257.88644409179688</c:v>
                </c:pt>
                <c:pt idx="1535">
                  <c:v>258.06500244140625</c:v>
                </c:pt>
                <c:pt idx="1536">
                  <c:v>258.22125244140625</c:v>
                </c:pt>
                <c:pt idx="1537">
                  <c:v>258.39813232421875</c:v>
                </c:pt>
                <c:pt idx="1538">
                  <c:v>258.55966186523438</c:v>
                </c:pt>
                <c:pt idx="1539">
                  <c:v>258.7359619140625</c:v>
                </c:pt>
                <c:pt idx="1540">
                  <c:v>258.895263671875</c:v>
                </c:pt>
                <c:pt idx="1541">
                  <c:v>259.07159423828125</c:v>
                </c:pt>
                <c:pt idx="1542">
                  <c:v>259.23080444335938</c:v>
                </c:pt>
                <c:pt idx="1543">
                  <c:v>259.40750122070313</c:v>
                </c:pt>
                <c:pt idx="1544">
                  <c:v>259.56460571289063</c:v>
                </c:pt>
                <c:pt idx="1545">
                  <c:v>259.74136352539063</c:v>
                </c:pt>
                <c:pt idx="1546">
                  <c:v>259.90200805664063</c:v>
                </c:pt>
                <c:pt idx="1547">
                  <c:v>260.07534790039063</c:v>
                </c:pt>
                <c:pt idx="1548">
                  <c:v>260.23614501953125</c:v>
                </c:pt>
                <c:pt idx="1549">
                  <c:v>260.41317749023438</c:v>
                </c:pt>
                <c:pt idx="1550">
                  <c:v>260.57357788085938</c:v>
                </c:pt>
                <c:pt idx="1551">
                  <c:v>260.74725341796875</c:v>
                </c:pt>
                <c:pt idx="1552">
                  <c:v>260.90798950195313</c:v>
                </c:pt>
                <c:pt idx="1553">
                  <c:v>261.08395385742188</c:v>
                </c:pt>
                <c:pt idx="1554">
                  <c:v>261.24197387695313</c:v>
                </c:pt>
                <c:pt idx="1555">
                  <c:v>261.419189453125</c:v>
                </c:pt>
                <c:pt idx="1556">
                  <c:v>261.57879638671875</c:v>
                </c:pt>
                <c:pt idx="1557">
                  <c:v>261.75570678710938</c:v>
                </c:pt>
                <c:pt idx="1558">
                  <c:v>261.91375732421875</c:v>
                </c:pt>
                <c:pt idx="1559">
                  <c:v>262.09088134765625</c:v>
                </c:pt>
                <c:pt idx="1560">
                  <c:v>262.25030517578125</c:v>
                </c:pt>
                <c:pt idx="1561">
                  <c:v>262.42694091796875</c:v>
                </c:pt>
                <c:pt idx="1562">
                  <c:v>262.5870361328125</c:v>
                </c:pt>
                <c:pt idx="1563">
                  <c:v>262.76376342773438</c:v>
                </c:pt>
                <c:pt idx="1564">
                  <c:v>262.92202758789063</c:v>
                </c:pt>
                <c:pt idx="1565">
                  <c:v>263.10079956054688</c:v>
                </c:pt>
                <c:pt idx="1566">
                  <c:v>263.26031494140625</c:v>
                </c:pt>
                <c:pt idx="1567">
                  <c:v>263.43673706054688</c:v>
                </c:pt>
                <c:pt idx="1568">
                  <c:v>263.59344482421875</c:v>
                </c:pt>
                <c:pt idx="1569">
                  <c:v>263.770263671875</c:v>
                </c:pt>
                <c:pt idx="1570">
                  <c:v>263.9312744140625</c:v>
                </c:pt>
                <c:pt idx="1571">
                  <c:v>264.10885620117188</c:v>
                </c:pt>
                <c:pt idx="1572">
                  <c:v>264.2767333984375</c:v>
                </c:pt>
                <c:pt idx="1573">
                  <c:v>264.44668579101563</c:v>
                </c:pt>
                <c:pt idx="1574">
                  <c:v>264.60336303710938</c:v>
                </c:pt>
                <c:pt idx="1575">
                  <c:v>264.77951049804688</c:v>
                </c:pt>
                <c:pt idx="1576">
                  <c:v>264.93887329101563</c:v>
                </c:pt>
                <c:pt idx="1577">
                  <c:v>265.10952758789063</c:v>
                </c:pt>
                <c:pt idx="1578">
                  <c:v>265.27294921875</c:v>
                </c:pt>
                <c:pt idx="1579">
                  <c:v>265.44723510742188</c:v>
                </c:pt>
                <c:pt idx="1580">
                  <c:v>265.61251831054688</c:v>
                </c:pt>
                <c:pt idx="1581">
                  <c:v>265.78643798828125</c:v>
                </c:pt>
                <c:pt idx="1582">
                  <c:v>265.9522705078125</c:v>
                </c:pt>
                <c:pt idx="1583">
                  <c:v>266.1162109375</c:v>
                </c:pt>
                <c:pt idx="1584">
                  <c:v>266.2918701171875</c:v>
                </c:pt>
                <c:pt idx="1585">
                  <c:v>266.44891357421875</c:v>
                </c:pt>
                <c:pt idx="1586">
                  <c:v>266.62203979492188</c:v>
                </c:pt>
                <c:pt idx="1587">
                  <c:v>266.79812622070313</c:v>
                </c:pt>
                <c:pt idx="1588">
                  <c:v>266.95535278320313</c:v>
                </c:pt>
                <c:pt idx="1589">
                  <c:v>267.12985229492188</c:v>
                </c:pt>
                <c:pt idx="1590">
                  <c:v>267.28924560546875</c:v>
                </c:pt>
                <c:pt idx="1591">
                  <c:v>267.46151733398438</c:v>
                </c:pt>
                <c:pt idx="1592">
                  <c:v>267.64016723632813</c:v>
                </c:pt>
                <c:pt idx="1593">
                  <c:v>267.79742431640625</c:v>
                </c:pt>
                <c:pt idx="1594">
                  <c:v>267.97280883789063</c:v>
                </c:pt>
                <c:pt idx="1595">
                  <c:v>268.13470458984375</c:v>
                </c:pt>
                <c:pt idx="1596">
                  <c:v>268.31097412109375</c:v>
                </c:pt>
                <c:pt idx="1597">
                  <c:v>268.46841430664063</c:v>
                </c:pt>
                <c:pt idx="1598">
                  <c:v>268.64547729492188</c:v>
                </c:pt>
                <c:pt idx="1599">
                  <c:v>268.80413818359375</c:v>
                </c:pt>
                <c:pt idx="1600">
                  <c:v>268.9788818359375</c:v>
                </c:pt>
                <c:pt idx="1601">
                  <c:v>269.13983154296875</c:v>
                </c:pt>
                <c:pt idx="1602">
                  <c:v>269.31637573242188</c:v>
                </c:pt>
                <c:pt idx="1603">
                  <c:v>269.47348022460938</c:v>
                </c:pt>
                <c:pt idx="1604">
                  <c:v>269.6502685546875</c:v>
                </c:pt>
                <c:pt idx="1605">
                  <c:v>269.81094360351563</c:v>
                </c:pt>
                <c:pt idx="1606">
                  <c:v>269.98403930664063</c:v>
                </c:pt>
                <c:pt idx="1607">
                  <c:v>270.14498901367188</c:v>
                </c:pt>
                <c:pt idx="1608">
                  <c:v>270.32211303710938</c:v>
                </c:pt>
                <c:pt idx="1609">
                  <c:v>270.48257446289063</c:v>
                </c:pt>
                <c:pt idx="1610">
                  <c:v>270.65625</c:v>
                </c:pt>
                <c:pt idx="1611">
                  <c:v>270.81686401367188</c:v>
                </c:pt>
                <c:pt idx="1612">
                  <c:v>270.99285888671875</c:v>
                </c:pt>
                <c:pt idx="1613">
                  <c:v>271.1697998046875</c:v>
                </c:pt>
                <c:pt idx="1614">
                  <c:v>271.32797241210938</c:v>
                </c:pt>
                <c:pt idx="1615">
                  <c:v>271.5062255859375</c:v>
                </c:pt>
                <c:pt idx="1616">
                  <c:v>271.66461181640625</c:v>
                </c:pt>
                <c:pt idx="1617">
                  <c:v>271.84103393554688</c:v>
                </c:pt>
                <c:pt idx="1618">
                  <c:v>271.99978637695313</c:v>
                </c:pt>
                <c:pt idx="1619">
                  <c:v>272.179443359375</c:v>
                </c:pt>
                <c:pt idx="1620">
                  <c:v>272.33587646484375</c:v>
                </c:pt>
                <c:pt idx="1621">
                  <c:v>272.5150146484375</c:v>
                </c:pt>
                <c:pt idx="1622">
                  <c:v>272.672607421875</c:v>
                </c:pt>
                <c:pt idx="1623">
                  <c:v>272.8505859375</c:v>
                </c:pt>
                <c:pt idx="1624">
                  <c:v>273.0096435546875</c:v>
                </c:pt>
                <c:pt idx="1625">
                  <c:v>273.16921997070313</c:v>
                </c:pt>
                <c:pt idx="1626">
                  <c:v>273.34561157226563</c:v>
                </c:pt>
                <c:pt idx="1627">
                  <c:v>273.52178955078125</c:v>
                </c:pt>
                <c:pt idx="1628">
                  <c:v>273.67913818359375</c:v>
                </c:pt>
                <c:pt idx="1629">
                  <c:v>273.840087890625</c:v>
                </c:pt>
                <c:pt idx="1630">
                  <c:v>274.0169677734375</c:v>
                </c:pt>
                <c:pt idx="1631">
                  <c:v>274.19332885742188</c:v>
                </c:pt>
                <c:pt idx="1632">
                  <c:v>274.3507080078125</c:v>
                </c:pt>
                <c:pt idx="1633">
                  <c:v>274.52774047851563</c:v>
                </c:pt>
                <c:pt idx="1634">
                  <c:v>274.68463134765625</c:v>
                </c:pt>
                <c:pt idx="1635">
                  <c:v>274.86175537109375</c:v>
                </c:pt>
                <c:pt idx="1636">
                  <c:v>275.02236938476563</c:v>
                </c:pt>
                <c:pt idx="1637">
                  <c:v>275.19857788085938</c:v>
                </c:pt>
                <c:pt idx="1638">
                  <c:v>275.356689453125</c:v>
                </c:pt>
                <c:pt idx="1639">
                  <c:v>275.53353881835938</c:v>
                </c:pt>
                <c:pt idx="1640">
                  <c:v>275.69406127929688</c:v>
                </c:pt>
                <c:pt idx="1641">
                  <c:v>275.87005615234375</c:v>
                </c:pt>
                <c:pt idx="1642">
                  <c:v>276.02838134765625</c:v>
                </c:pt>
                <c:pt idx="1643">
                  <c:v>276.206787109375</c:v>
                </c:pt>
                <c:pt idx="1644">
                  <c:v>276.36508178710938</c:v>
                </c:pt>
                <c:pt idx="1645">
                  <c:v>276.54180908203125</c:v>
                </c:pt>
                <c:pt idx="1646">
                  <c:v>276.70150756835938</c:v>
                </c:pt>
                <c:pt idx="1647">
                  <c:v>276.88003540039063</c:v>
                </c:pt>
                <c:pt idx="1648">
                  <c:v>277.03631591796875</c:v>
                </c:pt>
                <c:pt idx="1649">
                  <c:v>277.21316528320313</c:v>
                </c:pt>
                <c:pt idx="1650">
                  <c:v>277.37472534179688</c:v>
                </c:pt>
                <c:pt idx="1651">
                  <c:v>277.55099487304688</c:v>
                </c:pt>
                <c:pt idx="1652">
                  <c:v>277.7103271484375</c:v>
                </c:pt>
                <c:pt idx="1653">
                  <c:v>277.88662719726563</c:v>
                </c:pt>
                <c:pt idx="1654">
                  <c:v>278.04583740234375</c:v>
                </c:pt>
                <c:pt idx="1655">
                  <c:v>278.2225341796875</c:v>
                </c:pt>
                <c:pt idx="1656">
                  <c:v>278.37966918945313</c:v>
                </c:pt>
                <c:pt idx="1657">
                  <c:v>278.556396484375</c:v>
                </c:pt>
                <c:pt idx="1658">
                  <c:v>278.717041015625</c:v>
                </c:pt>
                <c:pt idx="1659">
                  <c:v>278.89035034179688</c:v>
                </c:pt>
                <c:pt idx="1660">
                  <c:v>279.05117797851563</c:v>
                </c:pt>
                <c:pt idx="1661">
                  <c:v>279.22821044921875</c:v>
                </c:pt>
                <c:pt idx="1662">
                  <c:v>279.38864135742188</c:v>
                </c:pt>
                <c:pt idx="1663">
                  <c:v>279.56231689453125</c:v>
                </c:pt>
                <c:pt idx="1664">
                  <c:v>279.7230224609375</c:v>
                </c:pt>
                <c:pt idx="1665">
                  <c:v>279.89898681640625</c:v>
                </c:pt>
                <c:pt idx="1666">
                  <c:v>280.05703735351563</c:v>
                </c:pt>
                <c:pt idx="1667">
                  <c:v>280.23419189453125</c:v>
                </c:pt>
                <c:pt idx="1668">
                  <c:v>280.393798828125</c:v>
                </c:pt>
                <c:pt idx="1669">
                  <c:v>280.57073974609375</c:v>
                </c:pt>
                <c:pt idx="1670">
                  <c:v>280.72879028320313</c:v>
                </c:pt>
                <c:pt idx="1671">
                  <c:v>280.90591430664063</c:v>
                </c:pt>
                <c:pt idx="1672">
                  <c:v>281.06533813476563</c:v>
                </c:pt>
                <c:pt idx="1673">
                  <c:v>281.24197387695313</c:v>
                </c:pt>
                <c:pt idx="1674">
                  <c:v>281.40206909179688</c:v>
                </c:pt>
                <c:pt idx="1675">
                  <c:v>281.57876586914063</c:v>
                </c:pt>
                <c:pt idx="1676">
                  <c:v>281.737060546875</c:v>
                </c:pt>
                <c:pt idx="1677">
                  <c:v>281.91580200195313</c:v>
                </c:pt>
                <c:pt idx="1678">
                  <c:v>282.07534790039063</c:v>
                </c:pt>
                <c:pt idx="1679">
                  <c:v>282.25177001953125</c:v>
                </c:pt>
                <c:pt idx="1680">
                  <c:v>282.408447265625</c:v>
                </c:pt>
                <c:pt idx="1681">
                  <c:v>282.58529663085938</c:v>
                </c:pt>
                <c:pt idx="1682">
                  <c:v>282.74627685546875</c:v>
                </c:pt>
                <c:pt idx="1683">
                  <c:v>282.92318725585938</c:v>
                </c:pt>
                <c:pt idx="1684">
                  <c:v>283.0819091796875</c:v>
                </c:pt>
                <c:pt idx="1685">
                  <c:v>283.25692749023438</c:v>
                </c:pt>
                <c:pt idx="1686">
                  <c:v>283.41781616210938</c:v>
                </c:pt>
                <c:pt idx="1687">
                  <c:v>283.59085083007813</c:v>
                </c:pt>
                <c:pt idx="1688">
                  <c:v>283.7679443359375</c:v>
                </c:pt>
                <c:pt idx="1689">
                  <c:v>283.92852783203125</c:v>
                </c:pt>
                <c:pt idx="1690">
                  <c:v>284.104736328125</c:v>
                </c:pt>
                <c:pt idx="1691">
                  <c:v>284.26287841796875</c:v>
                </c:pt>
                <c:pt idx="1692">
                  <c:v>284.43972778320313</c:v>
                </c:pt>
                <c:pt idx="1693">
                  <c:v>284.60028076171875</c:v>
                </c:pt>
                <c:pt idx="1694">
                  <c:v>284.77627563476563</c:v>
                </c:pt>
                <c:pt idx="1695">
                  <c:v>284.93460083007813</c:v>
                </c:pt>
                <c:pt idx="1696">
                  <c:v>285.11300659179688</c:v>
                </c:pt>
                <c:pt idx="1697">
                  <c:v>285.27130126953125</c:v>
                </c:pt>
                <c:pt idx="1698">
                  <c:v>285.447998046875</c:v>
                </c:pt>
                <c:pt idx="1699">
                  <c:v>285.60772705078125</c:v>
                </c:pt>
                <c:pt idx="1700">
                  <c:v>285.78628540039063</c:v>
                </c:pt>
                <c:pt idx="1701">
                  <c:v>285.9425048828125</c:v>
                </c:pt>
                <c:pt idx="1702">
                  <c:v>286.119384765625</c:v>
                </c:pt>
                <c:pt idx="1703">
                  <c:v>286.28094482421875</c:v>
                </c:pt>
                <c:pt idx="1704">
                  <c:v>286.45721435546875</c:v>
                </c:pt>
                <c:pt idx="1705">
                  <c:v>286.61654663085938</c:v>
                </c:pt>
                <c:pt idx="1706">
                  <c:v>286.7928466796875</c:v>
                </c:pt>
                <c:pt idx="1707">
                  <c:v>286.95205688476563</c:v>
                </c:pt>
                <c:pt idx="1708">
                  <c:v>287.12875366210938</c:v>
                </c:pt>
                <c:pt idx="1709">
                  <c:v>287.285888671875</c:v>
                </c:pt>
                <c:pt idx="1710">
                  <c:v>287.46261596679688</c:v>
                </c:pt>
                <c:pt idx="1711">
                  <c:v>287.623291015625</c:v>
                </c:pt>
                <c:pt idx="1712">
                  <c:v>287.79660034179688</c:v>
                </c:pt>
                <c:pt idx="1713">
                  <c:v>287.9573974609375</c:v>
                </c:pt>
                <c:pt idx="1714">
                  <c:v>288.1260986328125</c:v>
                </c:pt>
                <c:pt idx="1715">
                  <c:v>288.29373168945313</c:v>
                </c:pt>
                <c:pt idx="1716">
                  <c:v>288.4637451171875</c:v>
                </c:pt>
                <c:pt idx="1717">
                  <c:v>288.63870239257813</c:v>
                </c:pt>
                <c:pt idx="1718">
                  <c:v>288.79776000976563</c:v>
                </c:pt>
                <c:pt idx="1719">
                  <c:v>288.97476196289063</c:v>
                </c:pt>
                <c:pt idx="1720">
                  <c:v>289.1298828125</c:v>
                </c:pt>
                <c:pt idx="1721">
                  <c:v>289.30126953125</c:v>
                </c:pt>
                <c:pt idx="1722">
                  <c:v>289.46588134765625</c:v>
                </c:pt>
                <c:pt idx="1723">
                  <c:v>289.63885498046875</c:v>
                </c:pt>
                <c:pt idx="1724">
                  <c:v>289.8026123046875</c:v>
                </c:pt>
                <c:pt idx="1725">
                  <c:v>289.97842407226563</c:v>
                </c:pt>
                <c:pt idx="1726">
                  <c:v>290.14678955078125</c:v>
                </c:pt>
                <c:pt idx="1727">
                  <c:v>290.32022094726563</c:v>
                </c:pt>
                <c:pt idx="1728">
                  <c:v>290.47854614257813</c:v>
                </c:pt>
                <c:pt idx="1729">
                  <c:v>290.654541015625</c:v>
                </c:pt>
                <c:pt idx="1730">
                  <c:v>290.8101806640625</c:v>
                </c:pt>
                <c:pt idx="1731">
                  <c:v>290.984619140625</c:v>
                </c:pt>
                <c:pt idx="1732">
                  <c:v>291.14590454101563</c:v>
                </c:pt>
                <c:pt idx="1733">
                  <c:v>291.31735229492188</c:v>
                </c:pt>
                <c:pt idx="1734">
                  <c:v>291.497314453125</c:v>
                </c:pt>
                <c:pt idx="1735">
                  <c:v>291.65292358398438</c:v>
                </c:pt>
                <c:pt idx="1736">
                  <c:v>291.828125</c:v>
                </c:pt>
                <c:pt idx="1737">
                  <c:v>291.98880004882813</c:v>
                </c:pt>
                <c:pt idx="1738">
                  <c:v>292.16131591796875</c:v>
                </c:pt>
                <c:pt idx="1739">
                  <c:v>292.32235717773438</c:v>
                </c:pt>
                <c:pt idx="1740">
                  <c:v>292.4984130859375</c:v>
                </c:pt>
                <c:pt idx="1741">
                  <c:v>292.65753173828125</c:v>
                </c:pt>
                <c:pt idx="1742">
                  <c:v>292.83401489257813</c:v>
                </c:pt>
                <c:pt idx="1743">
                  <c:v>293.01010131835938</c:v>
                </c:pt>
                <c:pt idx="1744">
                  <c:v>293.16799926757813</c:v>
                </c:pt>
                <c:pt idx="1745">
                  <c:v>293.32864379882813</c:v>
                </c:pt>
                <c:pt idx="1746">
                  <c:v>293.50466918945313</c:v>
                </c:pt>
                <c:pt idx="1747">
                  <c:v>293.68167114257813</c:v>
                </c:pt>
                <c:pt idx="1748">
                  <c:v>293.83978271484375</c:v>
                </c:pt>
                <c:pt idx="1749">
                  <c:v>294.01809692382813</c:v>
                </c:pt>
                <c:pt idx="1750">
                  <c:v>294.17642211914063</c:v>
                </c:pt>
                <c:pt idx="1751">
                  <c:v>294.3529052734375</c:v>
                </c:pt>
                <c:pt idx="1752">
                  <c:v>294.51165771484375</c:v>
                </c:pt>
                <c:pt idx="1753">
                  <c:v>294.69134521484375</c:v>
                </c:pt>
                <c:pt idx="1754">
                  <c:v>294.84774780273438</c:v>
                </c:pt>
                <c:pt idx="1755">
                  <c:v>295.02688598632813</c:v>
                </c:pt>
                <c:pt idx="1756">
                  <c:v>295.18447875976563</c:v>
                </c:pt>
                <c:pt idx="1757">
                  <c:v>295.36245727539063</c:v>
                </c:pt>
                <c:pt idx="1758">
                  <c:v>295.52151489257813</c:v>
                </c:pt>
                <c:pt idx="1759">
                  <c:v>295.68109130859375</c:v>
                </c:pt>
                <c:pt idx="1760">
                  <c:v>295.85751342773438</c:v>
                </c:pt>
                <c:pt idx="1761">
                  <c:v>296.03366088867188</c:v>
                </c:pt>
                <c:pt idx="1762">
                  <c:v>296.19100952148438</c:v>
                </c:pt>
                <c:pt idx="1763">
                  <c:v>296.3677978515625</c:v>
                </c:pt>
                <c:pt idx="1764">
                  <c:v>296.52883911132813</c:v>
                </c:pt>
                <c:pt idx="1765">
                  <c:v>296.7052001953125</c:v>
                </c:pt>
                <c:pt idx="1766">
                  <c:v>296.86257934570313</c:v>
                </c:pt>
                <c:pt idx="1767">
                  <c:v>297.03961181640625</c:v>
                </c:pt>
                <c:pt idx="1768">
                  <c:v>297.19650268554688</c:v>
                </c:pt>
                <c:pt idx="1769">
                  <c:v>297.37362670898438</c:v>
                </c:pt>
                <c:pt idx="1770">
                  <c:v>297.53421020507813</c:v>
                </c:pt>
                <c:pt idx="1771">
                  <c:v>297.71044921875</c:v>
                </c:pt>
                <c:pt idx="1772">
                  <c:v>297.86856079101563</c:v>
                </c:pt>
                <c:pt idx="1773">
                  <c:v>298.04537963867188</c:v>
                </c:pt>
                <c:pt idx="1774">
                  <c:v>298.2059326171875</c:v>
                </c:pt>
                <c:pt idx="1775">
                  <c:v>298.38189697265625</c:v>
                </c:pt>
                <c:pt idx="1776">
                  <c:v>298.54025268554688</c:v>
                </c:pt>
                <c:pt idx="1777">
                  <c:v>298.71865844726563</c:v>
                </c:pt>
                <c:pt idx="1778">
                  <c:v>298.876953125</c:v>
                </c:pt>
                <c:pt idx="1779">
                  <c:v>299.05368041992188</c:v>
                </c:pt>
                <c:pt idx="1780">
                  <c:v>299.21337890625</c:v>
                </c:pt>
                <c:pt idx="1781">
                  <c:v>299.39190673828125</c:v>
                </c:pt>
                <c:pt idx="1782">
                  <c:v>299.54815673828125</c:v>
                </c:pt>
                <c:pt idx="1783">
                  <c:v>299.72503662109375</c:v>
                </c:pt>
                <c:pt idx="1784">
                  <c:v>299.8865966796875</c:v>
                </c:pt>
                <c:pt idx="1785">
                  <c:v>300.0628662109375</c:v>
                </c:pt>
                <c:pt idx="1786">
                  <c:v>300.22219848632813</c:v>
                </c:pt>
                <c:pt idx="1787">
                  <c:v>300.39849853515625</c:v>
                </c:pt>
                <c:pt idx="1788">
                  <c:v>300.55770874023438</c:v>
                </c:pt>
                <c:pt idx="1789">
                  <c:v>300.734375</c:v>
                </c:pt>
                <c:pt idx="1790">
                  <c:v>300.89151000976563</c:v>
                </c:pt>
                <c:pt idx="1791">
                  <c:v>301.06826782226563</c:v>
                </c:pt>
                <c:pt idx="1792">
                  <c:v>301.22891235351563</c:v>
                </c:pt>
                <c:pt idx="1793">
                  <c:v>301.4022216796875</c:v>
                </c:pt>
                <c:pt idx="1794">
                  <c:v>301.56301879882813</c:v>
                </c:pt>
                <c:pt idx="1795">
                  <c:v>301.74008178710938</c:v>
                </c:pt>
                <c:pt idx="1796">
                  <c:v>301.9005126953125</c:v>
                </c:pt>
                <c:pt idx="1797">
                  <c:v>302.07418823242188</c:v>
                </c:pt>
                <c:pt idx="1798">
                  <c:v>302.23486328125</c:v>
                </c:pt>
                <c:pt idx="1799">
                  <c:v>302.41082763671875</c:v>
                </c:pt>
                <c:pt idx="1800">
                  <c:v>302.56887817382813</c:v>
                </c:pt>
                <c:pt idx="1801">
                  <c:v>302.74606323242188</c:v>
                </c:pt>
                <c:pt idx="1802">
                  <c:v>302.90567016601563</c:v>
                </c:pt>
                <c:pt idx="1803">
                  <c:v>303.08261108398438</c:v>
                </c:pt>
                <c:pt idx="1804">
                  <c:v>303.24063110351563</c:v>
                </c:pt>
                <c:pt idx="1805">
                  <c:v>303.41775512695313</c:v>
                </c:pt>
                <c:pt idx="1806">
                  <c:v>303.57717895507813</c:v>
                </c:pt>
                <c:pt idx="1807">
                  <c:v>303.75384521484375</c:v>
                </c:pt>
                <c:pt idx="1808">
                  <c:v>303.91390991210938</c:v>
                </c:pt>
                <c:pt idx="1809">
                  <c:v>304.09063720703125</c:v>
                </c:pt>
                <c:pt idx="1810">
                  <c:v>304.2489013671875</c:v>
                </c:pt>
                <c:pt idx="1811">
                  <c:v>304.42767333984375</c:v>
                </c:pt>
                <c:pt idx="1812">
                  <c:v>304.58718872070313</c:v>
                </c:pt>
                <c:pt idx="1813">
                  <c:v>304.76361083984375</c:v>
                </c:pt>
                <c:pt idx="1814">
                  <c:v>304.92031860351563</c:v>
                </c:pt>
                <c:pt idx="1815">
                  <c:v>305.09713745117188</c:v>
                </c:pt>
                <c:pt idx="1816">
                  <c:v>305.25811767578125</c:v>
                </c:pt>
                <c:pt idx="1817">
                  <c:v>305.43502807617188</c:v>
                </c:pt>
                <c:pt idx="1818">
                  <c:v>305.59375</c:v>
                </c:pt>
                <c:pt idx="1819">
                  <c:v>305.768798828125</c:v>
                </c:pt>
                <c:pt idx="1820">
                  <c:v>305.9296875</c:v>
                </c:pt>
                <c:pt idx="1821">
                  <c:v>306.10269165039063</c:v>
                </c:pt>
                <c:pt idx="1822">
                  <c:v>306.27978515625</c:v>
                </c:pt>
                <c:pt idx="1823">
                  <c:v>306.44036865234375</c:v>
                </c:pt>
                <c:pt idx="1824">
                  <c:v>306.61660766601563</c:v>
                </c:pt>
                <c:pt idx="1825">
                  <c:v>306.77474975585938</c:v>
                </c:pt>
                <c:pt idx="1826">
                  <c:v>306.95156860351563</c:v>
                </c:pt>
                <c:pt idx="1827">
                  <c:v>307.11215209960938</c:v>
                </c:pt>
                <c:pt idx="1828">
                  <c:v>307.28811645507813</c:v>
                </c:pt>
                <c:pt idx="1829">
                  <c:v>307.44644165039063</c:v>
                </c:pt>
                <c:pt idx="1830">
                  <c:v>307.62484741210938</c:v>
                </c:pt>
                <c:pt idx="1831">
                  <c:v>307.78314208984375</c:v>
                </c:pt>
                <c:pt idx="1832">
                  <c:v>307.9598388671875</c:v>
                </c:pt>
                <c:pt idx="1833">
                  <c:v>308.11956787109375</c:v>
                </c:pt>
                <c:pt idx="1834">
                  <c:v>308.29812622070313</c:v>
                </c:pt>
                <c:pt idx="1835">
                  <c:v>308.454345703125</c:v>
                </c:pt>
                <c:pt idx="1836">
                  <c:v>308.63125610351563</c:v>
                </c:pt>
                <c:pt idx="1837">
                  <c:v>308.79278564453125</c:v>
                </c:pt>
                <c:pt idx="1838">
                  <c:v>308.96905517578125</c:v>
                </c:pt>
                <c:pt idx="1839">
                  <c:v>309.12838745117188</c:v>
                </c:pt>
                <c:pt idx="1840">
                  <c:v>309.3046875</c:v>
                </c:pt>
                <c:pt idx="1841">
                  <c:v>309.46389770507813</c:v>
                </c:pt>
                <c:pt idx="1842">
                  <c:v>309.64059448242188</c:v>
                </c:pt>
                <c:pt idx="1843">
                  <c:v>309.7977294921875</c:v>
                </c:pt>
                <c:pt idx="1844">
                  <c:v>309.97445678710938</c:v>
                </c:pt>
                <c:pt idx="1845">
                  <c:v>310.1351318359375</c:v>
                </c:pt>
                <c:pt idx="1846">
                  <c:v>310.30844116210938</c:v>
                </c:pt>
                <c:pt idx="1847">
                  <c:v>310.46923828125</c:v>
                </c:pt>
                <c:pt idx="1848">
                  <c:v>310.64630126953125</c:v>
                </c:pt>
                <c:pt idx="1849">
                  <c:v>310.80670166015625</c:v>
                </c:pt>
                <c:pt idx="1850">
                  <c:v>310.98037719726563</c:v>
                </c:pt>
                <c:pt idx="1851">
                  <c:v>311.14108276367188</c:v>
                </c:pt>
                <c:pt idx="1852">
                  <c:v>311.31704711914063</c:v>
                </c:pt>
                <c:pt idx="1853">
                  <c:v>311.47509765625</c:v>
                </c:pt>
                <c:pt idx="1854">
                  <c:v>311.65228271484375</c:v>
                </c:pt>
                <c:pt idx="1855">
                  <c:v>311.8118896484375</c:v>
                </c:pt>
                <c:pt idx="1856">
                  <c:v>311.98883056640625</c:v>
                </c:pt>
                <c:pt idx="1857">
                  <c:v>312.15960693359375</c:v>
                </c:pt>
                <c:pt idx="1858">
                  <c:v>312.32763671875</c:v>
                </c:pt>
                <c:pt idx="1859">
                  <c:v>312.48104858398438</c:v>
                </c:pt>
                <c:pt idx="1860">
                  <c:v>312.65631103515625</c:v>
                </c:pt>
                <c:pt idx="1861">
                  <c:v>312.83319091796875</c:v>
                </c:pt>
                <c:pt idx="1862">
                  <c:v>312.99398803710938</c:v>
                </c:pt>
                <c:pt idx="1863">
                  <c:v>313.15579223632813</c:v>
                </c:pt>
                <c:pt idx="1864">
                  <c:v>313.322509765625</c:v>
                </c:pt>
                <c:pt idx="1865">
                  <c:v>313.48898315429688</c:v>
                </c:pt>
                <c:pt idx="1866">
                  <c:v>313.66204833984375</c:v>
                </c:pt>
                <c:pt idx="1867">
                  <c:v>313.84033203125</c:v>
                </c:pt>
                <c:pt idx="1868">
                  <c:v>314.00241088867188</c:v>
                </c:pt>
                <c:pt idx="1869">
                  <c:v>314.16763305664063</c:v>
                </c:pt>
                <c:pt idx="1870">
                  <c:v>314.34323120117188</c:v>
                </c:pt>
                <c:pt idx="1871">
                  <c:v>314.4989013671875</c:v>
                </c:pt>
                <c:pt idx="1872">
                  <c:v>314.67709350585938</c:v>
                </c:pt>
                <c:pt idx="1873">
                  <c:v>314.834228515625</c:v>
                </c:pt>
                <c:pt idx="1874">
                  <c:v>315.0069580078125</c:v>
                </c:pt>
                <c:pt idx="1875">
                  <c:v>315.18655395507813</c:v>
                </c:pt>
                <c:pt idx="1876">
                  <c:v>315.34158325195313</c:v>
                </c:pt>
                <c:pt idx="1877">
                  <c:v>315.5169677734375</c:v>
                </c:pt>
                <c:pt idx="1878">
                  <c:v>315.6768798828125</c:v>
                </c:pt>
                <c:pt idx="1879">
                  <c:v>315.850341796875</c:v>
                </c:pt>
                <c:pt idx="1880">
                  <c:v>316.00958251953125</c:v>
                </c:pt>
                <c:pt idx="1881">
                  <c:v>316.18661499023438</c:v>
                </c:pt>
                <c:pt idx="1882">
                  <c:v>316.34564208984375</c:v>
                </c:pt>
                <c:pt idx="1883">
                  <c:v>316.52130126953125</c:v>
                </c:pt>
                <c:pt idx="1884">
                  <c:v>316.6822509765625</c:v>
                </c:pt>
                <c:pt idx="1885">
                  <c:v>316.85870361328125</c:v>
                </c:pt>
                <c:pt idx="1886">
                  <c:v>317.031494140625</c:v>
                </c:pt>
                <c:pt idx="1887">
                  <c:v>317.192626953125</c:v>
                </c:pt>
                <c:pt idx="1888">
                  <c:v>317.35336303710938</c:v>
                </c:pt>
                <c:pt idx="1889">
                  <c:v>317.52627563476563</c:v>
                </c:pt>
                <c:pt idx="1890">
                  <c:v>317.70361328125</c:v>
                </c:pt>
                <c:pt idx="1891">
                  <c:v>317.8641357421875</c:v>
                </c:pt>
                <c:pt idx="1892">
                  <c:v>318.04025268554688</c:v>
                </c:pt>
                <c:pt idx="1893">
                  <c:v>318.19830322265625</c:v>
                </c:pt>
                <c:pt idx="1894">
                  <c:v>318.37521362304688</c:v>
                </c:pt>
                <c:pt idx="1895">
                  <c:v>318.53570556640625</c:v>
                </c:pt>
                <c:pt idx="1896">
                  <c:v>318.71170043945313</c:v>
                </c:pt>
                <c:pt idx="1897">
                  <c:v>318.87002563476563</c:v>
                </c:pt>
                <c:pt idx="1898">
                  <c:v>319.04843139648438</c:v>
                </c:pt>
                <c:pt idx="1899">
                  <c:v>319.20672607421875</c:v>
                </c:pt>
                <c:pt idx="1900">
                  <c:v>319.3834228515625</c:v>
                </c:pt>
                <c:pt idx="1901">
                  <c:v>319.54312133789063</c:v>
                </c:pt>
                <c:pt idx="1902">
                  <c:v>319.72164916992188</c:v>
                </c:pt>
                <c:pt idx="1903">
                  <c:v>319.87789916992188</c:v>
                </c:pt>
                <c:pt idx="1904">
                  <c:v>320.05477905273438</c:v>
                </c:pt>
                <c:pt idx="1905">
                  <c:v>320.21630859375</c:v>
                </c:pt>
                <c:pt idx="1906">
                  <c:v>320.39260864257813</c:v>
                </c:pt>
                <c:pt idx="1907">
                  <c:v>320.55191040039063</c:v>
                </c:pt>
                <c:pt idx="1908">
                  <c:v>320.72821044921875</c:v>
                </c:pt>
                <c:pt idx="1909">
                  <c:v>320.88742065429688</c:v>
                </c:pt>
                <c:pt idx="1910">
                  <c:v>321.06411743164063</c:v>
                </c:pt>
                <c:pt idx="1911">
                  <c:v>321.22125244140625</c:v>
                </c:pt>
                <c:pt idx="1912">
                  <c:v>321.39797973632813</c:v>
                </c:pt>
                <c:pt idx="1913">
                  <c:v>321.55862426757813</c:v>
                </c:pt>
                <c:pt idx="1914">
                  <c:v>321.73193359375</c:v>
                </c:pt>
                <c:pt idx="1915">
                  <c:v>321.89276123046875</c:v>
                </c:pt>
                <c:pt idx="1916">
                  <c:v>322.06979370117188</c:v>
                </c:pt>
                <c:pt idx="1917">
                  <c:v>322.230224609375</c:v>
                </c:pt>
                <c:pt idx="1918">
                  <c:v>322.40390014648438</c:v>
                </c:pt>
                <c:pt idx="1919">
                  <c:v>322.5645751953125</c:v>
                </c:pt>
                <c:pt idx="1920">
                  <c:v>322.74053955078125</c:v>
                </c:pt>
                <c:pt idx="1921">
                  <c:v>322.89859008789063</c:v>
                </c:pt>
                <c:pt idx="1922">
                  <c:v>323.07577514648438</c:v>
                </c:pt>
                <c:pt idx="1923">
                  <c:v>323.23538208007813</c:v>
                </c:pt>
                <c:pt idx="1924">
                  <c:v>323.41232299804688</c:v>
                </c:pt>
                <c:pt idx="1925">
                  <c:v>323.57034301757813</c:v>
                </c:pt>
                <c:pt idx="1926">
                  <c:v>323.74746704101563</c:v>
                </c:pt>
                <c:pt idx="1927">
                  <c:v>323.90689086914063</c:v>
                </c:pt>
                <c:pt idx="1928">
                  <c:v>324.08352661132813</c:v>
                </c:pt>
                <c:pt idx="1929">
                  <c:v>324.24362182617188</c:v>
                </c:pt>
                <c:pt idx="1930">
                  <c:v>324.42034912109375</c:v>
                </c:pt>
                <c:pt idx="1931">
                  <c:v>324.57861328125</c:v>
                </c:pt>
                <c:pt idx="1932">
                  <c:v>324.75735473632813</c:v>
                </c:pt>
                <c:pt idx="1933">
                  <c:v>324.91690063476563</c:v>
                </c:pt>
                <c:pt idx="1934">
                  <c:v>325.09332275390625</c:v>
                </c:pt>
                <c:pt idx="1935">
                  <c:v>325.25003051757813</c:v>
                </c:pt>
                <c:pt idx="1936">
                  <c:v>325.42684936523438</c:v>
                </c:pt>
                <c:pt idx="1937">
                  <c:v>325.58782958984375</c:v>
                </c:pt>
                <c:pt idx="1938">
                  <c:v>325.76473999023438</c:v>
                </c:pt>
                <c:pt idx="1939">
                  <c:v>325.9234619140625</c:v>
                </c:pt>
                <c:pt idx="1940">
                  <c:v>326.09848022460938</c:v>
                </c:pt>
                <c:pt idx="1941">
                  <c:v>326.25936889648438</c:v>
                </c:pt>
                <c:pt idx="1942">
                  <c:v>326.43240356445313</c:v>
                </c:pt>
                <c:pt idx="1943">
                  <c:v>326.59323120117188</c:v>
                </c:pt>
                <c:pt idx="1944">
                  <c:v>326.77008056640625</c:v>
                </c:pt>
                <c:pt idx="1945">
                  <c:v>326.9462890625</c:v>
                </c:pt>
                <c:pt idx="1946">
                  <c:v>327.10443115234375</c:v>
                </c:pt>
                <c:pt idx="1947">
                  <c:v>327.26504516601563</c:v>
                </c:pt>
                <c:pt idx="1948">
                  <c:v>327.44183349609375</c:v>
                </c:pt>
                <c:pt idx="1949">
                  <c:v>327.6177978515625</c:v>
                </c:pt>
                <c:pt idx="1950">
                  <c:v>327.77615356445313</c:v>
                </c:pt>
                <c:pt idx="1951">
                  <c:v>327.95452880859375</c:v>
                </c:pt>
                <c:pt idx="1952">
                  <c:v>328.11282348632813</c:v>
                </c:pt>
                <c:pt idx="1953">
                  <c:v>328.28955078125</c:v>
                </c:pt>
                <c:pt idx="1954">
                  <c:v>328.44924926757813</c:v>
                </c:pt>
                <c:pt idx="1955">
                  <c:v>328.6278076171875</c:v>
                </c:pt>
                <c:pt idx="1956">
                  <c:v>328.7840576171875</c:v>
                </c:pt>
                <c:pt idx="1957">
                  <c:v>328.9609375</c:v>
                </c:pt>
                <c:pt idx="1958">
                  <c:v>329.12246704101563</c:v>
                </c:pt>
                <c:pt idx="1959">
                  <c:v>329.29873657226563</c:v>
                </c:pt>
                <c:pt idx="1960">
                  <c:v>329.45806884765625</c:v>
                </c:pt>
                <c:pt idx="1961">
                  <c:v>329.63436889648438</c:v>
                </c:pt>
                <c:pt idx="1962">
                  <c:v>329.7935791015625</c:v>
                </c:pt>
                <c:pt idx="1963">
                  <c:v>329.95263671875</c:v>
                </c:pt>
                <c:pt idx="1964">
                  <c:v>330.12741088867188</c:v>
                </c:pt>
                <c:pt idx="1965">
                  <c:v>330.28860473632813</c:v>
                </c:pt>
                <c:pt idx="1966">
                  <c:v>330.46481323242188</c:v>
                </c:pt>
                <c:pt idx="1967">
                  <c:v>330.63812255859375</c:v>
                </c:pt>
                <c:pt idx="1968">
                  <c:v>330.79891967773438</c:v>
                </c:pt>
                <c:pt idx="1969">
                  <c:v>330.96002197265625</c:v>
                </c:pt>
                <c:pt idx="1970">
                  <c:v>331.13638305664063</c:v>
                </c:pt>
                <c:pt idx="1971">
                  <c:v>331.31005859375</c:v>
                </c:pt>
                <c:pt idx="1972">
                  <c:v>331.47076416015625</c:v>
                </c:pt>
                <c:pt idx="1973">
                  <c:v>331.646728515625</c:v>
                </c:pt>
                <c:pt idx="1974">
                  <c:v>331.80477905273438</c:v>
                </c:pt>
                <c:pt idx="1975">
                  <c:v>331.98196411132813</c:v>
                </c:pt>
                <c:pt idx="1976">
                  <c:v>332.14157104492188</c:v>
                </c:pt>
                <c:pt idx="1977">
                  <c:v>332.31851196289063</c:v>
                </c:pt>
                <c:pt idx="1978">
                  <c:v>332.4765625</c:v>
                </c:pt>
                <c:pt idx="1979">
                  <c:v>332.65365600585938</c:v>
                </c:pt>
                <c:pt idx="1980">
                  <c:v>332.8131103515625</c:v>
                </c:pt>
                <c:pt idx="1981">
                  <c:v>332.98974609375</c:v>
                </c:pt>
                <c:pt idx="1982">
                  <c:v>333.14984130859375</c:v>
                </c:pt>
                <c:pt idx="1983">
                  <c:v>333.3265380859375</c:v>
                </c:pt>
                <c:pt idx="1984">
                  <c:v>333.48483276367188</c:v>
                </c:pt>
                <c:pt idx="1985">
                  <c:v>333.66357421875</c:v>
                </c:pt>
                <c:pt idx="1986">
                  <c:v>333.8231201171875</c:v>
                </c:pt>
                <c:pt idx="1987">
                  <c:v>333.99951171875</c:v>
                </c:pt>
                <c:pt idx="1988">
                  <c:v>334.15621948242188</c:v>
                </c:pt>
                <c:pt idx="1989">
                  <c:v>334.33306884765625</c:v>
                </c:pt>
                <c:pt idx="1990">
                  <c:v>334.49404907226563</c:v>
                </c:pt>
                <c:pt idx="1991">
                  <c:v>334.67095947265625</c:v>
                </c:pt>
                <c:pt idx="1992">
                  <c:v>334.82968139648438</c:v>
                </c:pt>
                <c:pt idx="1993">
                  <c:v>335.00469970703125</c:v>
                </c:pt>
                <c:pt idx="1994">
                  <c:v>335.16558837890625</c:v>
                </c:pt>
                <c:pt idx="1995">
                  <c:v>335.338623046875</c:v>
                </c:pt>
                <c:pt idx="1996">
                  <c:v>335.49945068359375</c:v>
                </c:pt>
                <c:pt idx="1997">
                  <c:v>335.67630004882813</c:v>
                </c:pt>
                <c:pt idx="1998">
                  <c:v>335.83343505859375</c:v>
                </c:pt>
                <c:pt idx="1999">
                  <c:v>336</c:v>
                </c:pt>
              </c:numCache>
            </c:numRef>
          </c:xVal>
          <c:yVal>
            <c:numRef>
              <c:f>'[2]Conc Profiles CSys(CPlasma)'!$D$30:$BYA$30</c:f>
              <c:numCache>
                <c:formatCode>0.00E+00</c:formatCode>
                <c:ptCount val="2000"/>
                <c:pt idx="0">
                  <c:v>0</c:v>
                </c:pt>
                <c:pt idx="1">
                  <c:v>5.8220171158512433E-2</c:v>
                </c:pt>
                <c:pt idx="2">
                  <c:v>0.31848608185847599</c:v>
                </c:pt>
                <c:pt idx="3">
                  <c:v>0.68544351398944858</c:v>
                </c:pt>
                <c:pt idx="4">
                  <c:v>1.0714714606602986</c:v>
                </c:pt>
                <c:pt idx="5">
                  <c:v>1.4364594666163126</c:v>
                </c:pt>
                <c:pt idx="6">
                  <c:v>1.7660296241442361</c:v>
                </c:pt>
                <c:pt idx="7">
                  <c:v>2.0523721798261008</c:v>
                </c:pt>
                <c:pt idx="8">
                  <c:v>2.2906911245981854</c:v>
                </c:pt>
                <c:pt idx="9">
                  <c:v>2.4854476793607074</c:v>
                </c:pt>
                <c:pt idx="10">
                  <c:v>2.6401505875587463</c:v>
                </c:pt>
                <c:pt idx="11">
                  <c:v>2.7605901312828065</c:v>
                </c:pt>
                <c:pt idx="12">
                  <c:v>2.8541233913103738</c:v>
                </c:pt>
                <c:pt idx="13">
                  <c:v>2.922913417816162</c:v>
                </c:pt>
                <c:pt idx="14">
                  <c:v>2.9723539876937868</c:v>
                </c:pt>
                <c:pt idx="15">
                  <c:v>3.0060403521855674</c:v>
                </c:pt>
                <c:pt idx="16">
                  <c:v>3.0272171545028685</c:v>
                </c:pt>
                <c:pt idx="17">
                  <c:v>3.038482666015625</c:v>
                </c:pt>
                <c:pt idx="18">
                  <c:v>3.0416316461563109</c:v>
                </c:pt>
                <c:pt idx="19">
                  <c:v>3.0383138370513918</c:v>
                </c:pt>
                <c:pt idx="20">
                  <c:v>3.0301475795110067</c:v>
                </c:pt>
                <c:pt idx="21">
                  <c:v>3.0178787755966185</c:v>
                </c:pt>
                <c:pt idx="22">
                  <c:v>3.0026122426986692</c:v>
                </c:pt>
                <c:pt idx="23">
                  <c:v>2.9851366901397705</c:v>
                </c:pt>
                <c:pt idx="24">
                  <c:v>2.9658386699358621</c:v>
                </c:pt>
                <c:pt idx="25">
                  <c:v>2.9451471169789634</c:v>
                </c:pt>
                <c:pt idx="26">
                  <c:v>2.9234474078814188</c:v>
                </c:pt>
                <c:pt idx="27">
                  <c:v>2.9010477399826051</c:v>
                </c:pt>
                <c:pt idx="28">
                  <c:v>2.8777727659543357</c:v>
                </c:pt>
                <c:pt idx="29">
                  <c:v>2.8544876718521119</c:v>
                </c:pt>
                <c:pt idx="30">
                  <c:v>2.8308004728953042</c:v>
                </c:pt>
                <c:pt idx="31">
                  <c:v>2.8071583366394042</c:v>
                </c:pt>
                <c:pt idx="32">
                  <c:v>2.7832970062891644</c:v>
                </c:pt>
                <c:pt idx="33">
                  <c:v>2.759638758500417</c:v>
                </c:pt>
                <c:pt idx="34">
                  <c:v>2.7359036970138551</c:v>
                </c:pt>
                <c:pt idx="35">
                  <c:v>2.7124031949043275</c:v>
                </c:pt>
                <c:pt idx="36">
                  <c:v>2.6890391214688618</c:v>
                </c:pt>
                <c:pt idx="37">
                  <c:v>2.6659952004750571</c:v>
                </c:pt>
                <c:pt idx="38">
                  <c:v>2.6428708140055339</c:v>
                </c:pt>
                <c:pt idx="39">
                  <c:v>2.6202968525886536</c:v>
                </c:pt>
                <c:pt idx="40">
                  <c:v>2.597735684712728</c:v>
                </c:pt>
                <c:pt idx="41">
                  <c:v>2.575574460029602</c:v>
                </c:pt>
                <c:pt idx="42">
                  <c:v>2.5536140648523968</c:v>
                </c:pt>
                <c:pt idx="43">
                  <c:v>2.5319185694058737</c:v>
                </c:pt>
                <c:pt idx="44">
                  <c:v>2.5105876652399699</c:v>
                </c:pt>
                <c:pt idx="45">
                  <c:v>2.4894098536173503</c:v>
                </c:pt>
                <c:pt idx="46">
                  <c:v>2.468620147705078</c:v>
                </c:pt>
                <c:pt idx="47">
                  <c:v>2.4480279302597046</c:v>
                </c:pt>
                <c:pt idx="48">
                  <c:v>2.4277765647570293</c:v>
                </c:pt>
                <c:pt idx="49">
                  <c:v>2.4077561569213866</c:v>
                </c:pt>
                <c:pt idx="50">
                  <c:v>2.3879126604398091</c:v>
                </c:pt>
                <c:pt idx="51">
                  <c:v>2.3684413957595827</c:v>
                </c:pt>
                <c:pt idx="52">
                  <c:v>2.3492561999956765</c:v>
                </c:pt>
                <c:pt idx="53">
                  <c:v>2.3302694233258565</c:v>
                </c:pt>
                <c:pt idx="54">
                  <c:v>2.3116520293553671</c:v>
                </c:pt>
                <c:pt idx="55">
                  <c:v>2.2932265671094259</c:v>
                </c:pt>
                <c:pt idx="56">
                  <c:v>2.2751203815142316</c:v>
                </c:pt>
                <c:pt idx="57">
                  <c:v>2.2572178792953492</c:v>
                </c:pt>
                <c:pt idx="58">
                  <c:v>2.2396597107251486</c:v>
                </c:pt>
                <c:pt idx="59">
                  <c:v>2.2220825489362079</c:v>
                </c:pt>
                <c:pt idx="60">
                  <c:v>2.2050209848086038</c:v>
                </c:pt>
                <c:pt idx="61">
                  <c:v>2.1881170360247295</c:v>
                </c:pt>
                <c:pt idx="62">
                  <c:v>2.1714715075492861</c:v>
                </c:pt>
                <c:pt idx="63">
                  <c:v>2.1550060470898944</c:v>
                </c:pt>
                <c:pt idx="64">
                  <c:v>2.138850466410319</c:v>
                </c:pt>
                <c:pt idx="65">
                  <c:v>2.1228087170918783</c:v>
                </c:pt>
                <c:pt idx="66">
                  <c:v>2.1069826483726501</c:v>
                </c:pt>
                <c:pt idx="67">
                  <c:v>2.0914278268814086</c:v>
                </c:pt>
                <c:pt idx="68">
                  <c:v>2.0761603514353433</c:v>
                </c:pt>
                <c:pt idx="69">
                  <c:v>2.0609486937522887</c:v>
                </c:pt>
                <c:pt idx="70">
                  <c:v>2.0461585863431293</c:v>
                </c:pt>
                <c:pt idx="71">
                  <c:v>2.0313606429100037</c:v>
                </c:pt>
                <c:pt idx="72">
                  <c:v>2.0169064235687255</c:v>
                </c:pt>
                <c:pt idx="73">
                  <c:v>2.002550473213196</c:v>
                </c:pt>
                <c:pt idx="74">
                  <c:v>1.9883997599283854</c:v>
                </c:pt>
                <c:pt idx="75">
                  <c:v>1.9745328585306803</c:v>
                </c:pt>
                <c:pt idx="76">
                  <c:v>1.9607632931073506</c:v>
                </c:pt>
                <c:pt idx="77">
                  <c:v>1.9472048616409301</c:v>
                </c:pt>
                <c:pt idx="78">
                  <c:v>1.9338620503743489</c:v>
                </c:pt>
                <c:pt idx="79">
                  <c:v>1.9206186167399089</c:v>
                </c:pt>
                <c:pt idx="80">
                  <c:v>1.9076361227035523</c:v>
                </c:pt>
                <c:pt idx="81">
                  <c:v>1.8947483023007712</c:v>
                </c:pt>
                <c:pt idx="82">
                  <c:v>1.88200816988945</c:v>
                </c:pt>
                <c:pt idx="83">
                  <c:v>1.8695150125026703</c:v>
                </c:pt>
                <c:pt idx="84">
                  <c:v>1.8571645311514537</c:v>
                </c:pt>
                <c:pt idx="85">
                  <c:v>1.8449924008051555</c:v>
                </c:pt>
                <c:pt idx="86">
                  <c:v>1.8329199806849161</c:v>
                </c:pt>
                <c:pt idx="87">
                  <c:v>1.8210556964079538</c:v>
                </c:pt>
                <c:pt idx="88">
                  <c:v>1.8093425746758778</c:v>
                </c:pt>
                <c:pt idx="89">
                  <c:v>1.7976865764458974</c:v>
                </c:pt>
                <c:pt idx="90">
                  <c:v>1.7862498215834299</c:v>
                </c:pt>
                <c:pt idx="91">
                  <c:v>1.7749746823310852</c:v>
                </c:pt>
                <c:pt idx="92">
                  <c:v>1.7638769932587941</c:v>
                </c:pt>
                <c:pt idx="93">
                  <c:v>1.752827817996343</c:v>
                </c:pt>
                <c:pt idx="94">
                  <c:v>1.7418837785720824</c:v>
                </c:pt>
                <c:pt idx="95">
                  <c:v>1.7312015684445698</c:v>
                </c:pt>
                <c:pt idx="96">
                  <c:v>1.7205860026677449</c:v>
                </c:pt>
                <c:pt idx="97">
                  <c:v>1.7101182166735331</c:v>
                </c:pt>
                <c:pt idx="98">
                  <c:v>1.6997412280241648</c:v>
                </c:pt>
                <c:pt idx="99">
                  <c:v>1.68956192612648</c:v>
                </c:pt>
                <c:pt idx="100">
                  <c:v>1.6794074308872222</c:v>
                </c:pt>
                <c:pt idx="101">
                  <c:v>1.6693974077701568</c:v>
                </c:pt>
                <c:pt idx="102">
                  <c:v>1.6595807083447773</c:v>
                </c:pt>
                <c:pt idx="103">
                  <c:v>1.6498019882043202</c:v>
                </c:pt>
                <c:pt idx="104">
                  <c:v>1.6401964044570922</c:v>
                </c:pt>
                <c:pt idx="105">
                  <c:v>1.6306236728032431</c:v>
                </c:pt>
                <c:pt idx="106">
                  <c:v>1.6212470495700837</c:v>
                </c:pt>
                <c:pt idx="107">
                  <c:v>1.6119194654623668</c:v>
                </c:pt>
                <c:pt idx="108">
                  <c:v>1.602745547691981</c:v>
                </c:pt>
                <c:pt idx="109">
                  <c:v>1.5936567000548045</c:v>
                </c:pt>
                <c:pt idx="110">
                  <c:v>1.5846858978271485</c:v>
                </c:pt>
                <c:pt idx="111">
                  <c:v>1.5758172102769217</c:v>
                </c:pt>
                <c:pt idx="112">
                  <c:v>1.5670691426595051</c:v>
                </c:pt>
                <c:pt idx="113">
                  <c:v>1.558393429517746</c:v>
                </c:pt>
                <c:pt idx="114">
                  <c:v>1.5498073379198709</c:v>
                </c:pt>
                <c:pt idx="115">
                  <c:v>1.5413045672575634</c:v>
                </c:pt>
                <c:pt idx="116">
                  <c:v>1.5328951390584309</c:v>
                </c:pt>
                <c:pt idx="117">
                  <c:v>1.5246379828453065</c:v>
                </c:pt>
                <c:pt idx="118">
                  <c:v>1.5164109973112743</c:v>
                </c:pt>
                <c:pt idx="119">
                  <c:v>1.5083085453510285</c:v>
                </c:pt>
                <c:pt idx="120">
                  <c:v>1.5002691765626273</c:v>
                </c:pt>
                <c:pt idx="121">
                  <c:v>1.4923373623689016</c:v>
                </c:pt>
                <c:pt idx="122">
                  <c:v>1.4844897615909576</c:v>
                </c:pt>
                <c:pt idx="123">
                  <c:v>1.4767107037703195</c:v>
                </c:pt>
                <c:pt idx="124">
                  <c:v>1.4689807116985321</c:v>
                </c:pt>
                <c:pt idx="125">
                  <c:v>1.4613787039120991</c:v>
                </c:pt>
                <c:pt idx="126">
                  <c:v>1.4538622156778971</c:v>
                </c:pt>
                <c:pt idx="127">
                  <c:v>1.4463968614737193</c:v>
                </c:pt>
                <c:pt idx="128">
                  <c:v>1.4390274123350779</c:v>
                </c:pt>
                <c:pt idx="129">
                  <c:v>1.4317219630877176</c:v>
                </c:pt>
                <c:pt idx="130">
                  <c:v>1.4245283518234888</c:v>
                </c:pt>
                <c:pt idx="131">
                  <c:v>1.4173706332842508</c:v>
                </c:pt>
                <c:pt idx="132">
                  <c:v>1.4102866494655608</c:v>
                </c:pt>
                <c:pt idx="133">
                  <c:v>1.4032831233739853</c:v>
                </c:pt>
                <c:pt idx="134">
                  <c:v>1.3963292086124419</c:v>
                </c:pt>
                <c:pt idx="135">
                  <c:v>1.3894727843999863</c:v>
                </c:pt>
                <c:pt idx="136">
                  <c:v>1.3826656520366669</c:v>
                </c:pt>
                <c:pt idx="137">
                  <c:v>1.3759366093079248</c:v>
                </c:pt>
                <c:pt idx="138">
                  <c:v>1.3692522853612901</c:v>
                </c:pt>
                <c:pt idx="139">
                  <c:v>1.3626870795090993</c:v>
                </c:pt>
                <c:pt idx="140">
                  <c:v>1.3561533763011298</c:v>
                </c:pt>
                <c:pt idx="141">
                  <c:v>1.3496726624170938</c:v>
                </c:pt>
                <c:pt idx="142">
                  <c:v>1.343292740782102</c:v>
                </c:pt>
                <c:pt idx="143">
                  <c:v>1.3368672782182693</c:v>
                </c:pt>
                <c:pt idx="144">
                  <c:v>1.4173682034015656</c:v>
                </c:pt>
                <c:pt idx="145">
                  <c:v>1.6942690475781759</c:v>
                </c:pt>
                <c:pt idx="146">
                  <c:v>2.0553970019022625</c:v>
                </c:pt>
                <c:pt idx="147">
                  <c:v>2.4319740724563599</c:v>
                </c:pt>
                <c:pt idx="148">
                  <c:v>2.785069313844045</c:v>
                </c:pt>
                <c:pt idx="149">
                  <c:v>3.1026283637682597</c:v>
                </c:pt>
                <c:pt idx="150">
                  <c:v>3.375203833580017</c:v>
                </c:pt>
                <c:pt idx="151">
                  <c:v>3.5992554903030394</c:v>
                </c:pt>
                <c:pt idx="152">
                  <c:v>3.7804783789316811</c:v>
                </c:pt>
                <c:pt idx="153">
                  <c:v>3.9244210211435955</c:v>
                </c:pt>
                <c:pt idx="154">
                  <c:v>4.0345323546727494</c:v>
                </c:pt>
                <c:pt idx="155">
                  <c:v>4.1175960508982339</c:v>
                </c:pt>
                <c:pt idx="156">
                  <c:v>4.1776611598332725</c:v>
                </c:pt>
                <c:pt idx="157">
                  <c:v>4.219415365854899</c:v>
                </c:pt>
                <c:pt idx="158">
                  <c:v>4.245752147038778</c:v>
                </c:pt>
                <c:pt idx="159">
                  <c:v>4.260010267893473</c:v>
                </c:pt>
                <c:pt idx="160">
                  <c:v>4.2644348748524985</c:v>
                </c:pt>
                <c:pt idx="161">
                  <c:v>4.261325472195943</c:v>
                </c:pt>
                <c:pt idx="162">
                  <c:v>4.2521973927815759</c:v>
                </c:pt>
                <c:pt idx="163">
                  <c:v>4.2381236807505287</c:v>
                </c:pt>
                <c:pt idx="164">
                  <c:v>4.2204723103841149</c:v>
                </c:pt>
                <c:pt idx="165">
                  <c:v>4.1999082008997597</c:v>
                </c:pt>
                <c:pt idx="166">
                  <c:v>4.1770493046442665</c:v>
                </c:pt>
                <c:pt idx="167">
                  <c:v>4.1524630626042685</c:v>
                </c:pt>
                <c:pt idx="168">
                  <c:v>4.1265848032633468</c:v>
                </c:pt>
                <c:pt idx="169">
                  <c:v>4.0999291372299194</c:v>
                </c:pt>
                <c:pt idx="170">
                  <c:v>4.0726108407974246</c:v>
                </c:pt>
                <c:pt idx="171">
                  <c:v>4.0444801330566404</c:v>
                </c:pt>
                <c:pt idx="172">
                  <c:v>4.0163189903895065</c:v>
                </c:pt>
                <c:pt idx="173">
                  <c:v>3.987941853205363</c:v>
                </c:pt>
                <c:pt idx="174">
                  <c:v>3.9594394795099892</c:v>
                </c:pt>
                <c:pt idx="175">
                  <c:v>3.9310316387812296</c:v>
                </c:pt>
                <c:pt idx="176">
                  <c:v>3.9026271200180052</c:v>
                </c:pt>
                <c:pt idx="177">
                  <c:v>3.8743961906433104</c:v>
                </c:pt>
                <c:pt idx="178">
                  <c:v>3.8463123861948647</c:v>
                </c:pt>
                <c:pt idx="179">
                  <c:v>3.8183687607447307</c:v>
                </c:pt>
                <c:pt idx="180">
                  <c:v>3.7907180182139077</c:v>
                </c:pt>
                <c:pt idx="181">
                  <c:v>3.7632564496994019</c:v>
                </c:pt>
                <c:pt idx="182">
                  <c:v>3.7361431137720742</c:v>
                </c:pt>
                <c:pt idx="183">
                  <c:v>3.7091978263854979</c:v>
                </c:pt>
                <c:pt idx="184">
                  <c:v>3.6827271731694537</c:v>
                </c:pt>
                <c:pt idx="185">
                  <c:v>3.6564740689595538</c:v>
                </c:pt>
                <c:pt idx="186">
                  <c:v>3.6305055991808572</c:v>
                </c:pt>
                <c:pt idx="187">
                  <c:v>3.6048089408874513</c:v>
                </c:pt>
                <c:pt idx="188">
                  <c:v>3.5794942617416381</c:v>
                </c:pt>
                <c:pt idx="189">
                  <c:v>3.5542262252171835</c:v>
                </c:pt>
                <c:pt idx="190">
                  <c:v>3.5296358799934389</c:v>
                </c:pt>
                <c:pt idx="191">
                  <c:v>3.5050269651412962</c:v>
                </c:pt>
                <c:pt idx="192">
                  <c:v>3.4809045441945394</c:v>
                </c:pt>
                <c:pt idx="193">
                  <c:v>3.4570589756965635</c:v>
                </c:pt>
                <c:pt idx="194">
                  <c:v>3.4334369254112245</c:v>
                </c:pt>
                <c:pt idx="195">
                  <c:v>3.4100679087638857</c:v>
                </c:pt>
                <c:pt idx="196">
                  <c:v>3.3872614399592083</c:v>
                </c:pt>
                <c:pt idx="197">
                  <c:v>3.3645925291379295</c:v>
                </c:pt>
                <c:pt idx="198">
                  <c:v>3.3422354245185852</c:v>
                </c:pt>
                <c:pt idx="199">
                  <c:v>3.3201595147450766</c:v>
                </c:pt>
                <c:pt idx="200">
                  <c:v>3.2983095781008402</c:v>
                </c:pt>
                <c:pt idx="201">
                  <c:v>3.2768998217582701</c:v>
                </c:pt>
                <c:pt idx="202">
                  <c:v>3.2554697481791179</c:v>
                </c:pt>
                <c:pt idx="203">
                  <c:v>3.2343754720687867</c:v>
                </c:pt>
                <c:pt idx="204">
                  <c:v>3.2137089983622231</c:v>
                </c:pt>
                <c:pt idx="205">
                  <c:v>3.1931601826349896</c:v>
                </c:pt>
                <c:pt idx="206">
                  <c:v>3.1730859939257305</c:v>
                </c:pt>
                <c:pt idx="207">
                  <c:v>3.153027288913727</c:v>
                </c:pt>
                <c:pt idx="208">
                  <c:v>3.1333604351679485</c:v>
                </c:pt>
                <c:pt idx="209">
                  <c:v>3.1139242664972939</c:v>
                </c:pt>
                <c:pt idx="210">
                  <c:v>3.0946840580304462</c:v>
                </c:pt>
                <c:pt idx="211">
                  <c:v>3.0756960773468016</c:v>
                </c:pt>
                <c:pt idx="212">
                  <c:v>3.0568309267361959</c:v>
                </c:pt>
                <c:pt idx="213">
                  <c:v>3.0383852028846743</c:v>
                </c:pt>
                <c:pt idx="214">
                  <c:v>3.0200816583633423</c:v>
                </c:pt>
                <c:pt idx="215">
                  <c:v>3.001954058011373</c:v>
                </c:pt>
                <c:pt idx="216">
                  <c:v>2.9841204849878946</c:v>
                </c:pt>
                <c:pt idx="217">
                  <c:v>2.966430634657542</c:v>
                </c:pt>
                <c:pt idx="218">
                  <c:v>2.9490186150868736</c:v>
                </c:pt>
                <c:pt idx="219">
                  <c:v>2.9317052268981936</c:v>
                </c:pt>
                <c:pt idx="220">
                  <c:v>2.9146670325597128</c:v>
                </c:pt>
                <c:pt idx="221">
                  <c:v>2.8978258927663165</c:v>
                </c:pt>
                <c:pt idx="222">
                  <c:v>2.8812521131833395</c:v>
                </c:pt>
                <c:pt idx="223">
                  <c:v>2.8648477967580162</c:v>
                </c:pt>
                <c:pt idx="224">
                  <c:v>2.8485313534736632</c:v>
                </c:pt>
                <c:pt idx="225">
                  <c:v>2.8326049455006919</c:v>
                </c:pt>
                <c:pt idx="226">
                  <c:v>2.8166605488459271</c:v>
                </c:pt>
                <c:pt idx="227">
                  <c:v>2.8009310142199197</c:v>
                </c:pt>
                <c:pt idx="228">
                  <c:v>2.7854495938618977</c:v>
                </c:pt>
                <c:pt idx="229">
                  <c:v>2.7700556206703184</c:v>
                </c:pt>
                <c:pt idx="230">
                  <c:v>2.7549329725901286</c:v>
                </c:pt>
                <c:pt idx="231">
                  <c:v>2.7398711975415546</c:v>
                </c:pt>
                <c:pt idx="232">
                  <c:v>2.7251131033897398</c:v>
                </c:pt>
                <c:pt idx="233">
                  <c:v>2.7103497449556988</c:v>
                </c:pt>
                <c:pt idx="234">
                  <c:v>2.6959215156237284</c:v>
                </c:pt>
                <c:pt idx="235">
                  <c:v>2.6815199808279675</c:v>
                </c:pt>
                <c:pt idx="236">
                  <c:v>2.6673519035180409</c:v>
                </c:pt>
                <c:pt idx="237">
                  <c:v>2.6533277634779613</c:v>
                </c:pt>
                <c:pt idx="238">
                  <c:v>2.6394339561462403</c:v>
                </c:pt>
                <c:pt idx="239">
                  <c:v>2.6256952571868895</c:v>
                </c:pt>
                <c:pt idx="240">
                  <c:v>2.6120764998594921</c:v>
                </c:pt>
                <c:pt idx="241">
                  <c:v>2.5986714951197305</c:v>
                </c:pt>
                <c:pt idx="242">
                  <c:v>2.5853264248371124</c:v>
                </c:pt>
                <c:pt idx="243">
                  <c:v>2.5721443132559458</c:v>
                </c:pt>
                <c:pt idx="244">
                  <c:v>2.5591436934471132</c:v>
                </c:pt>
                <c:pt idx="245">
                  <c:v>2.5462953515847526</c:v>
                </c:pt>
                <c:pt idx="246">
                  <c:v>2.5335338358084361</c:v>
                </c:pt>
                <c:pt idx="247">
                  <c:v>2.520872215827306</c:v>
                </c:pt>
                <c:pt idx="248">
                  <c:v>2.5083767064412434</c:v>
                </c:pt>
                <c:pt idx="249">
                  <c:v>2.4959827176729839</c:v>
                </c:pt>
                <c:pt idx="250">
                  <c:v>2.4837377512454988</c:v>
                </c:pt>
                <c:pt idx="251">
                  <c:v>2.471597189505895</c:v>
                </c:pt>
                <c:pt idx="252">
                  <c:v>2.4595769627888999</c:v>
                </c:pt>
                <c:pt idx="253">
                  <c:v>2.4477157509326934</c:v>
                </c:pt>
                <c:pt idx="254">
                  <c:v>2.4358701451619464</c:v>
                </c:pt>
                <c:pt idx="255">
                  <c:v>2.424221537510554</c:v>
                </c:pt>
                <c:pt idx="256">
                  <c:v>2.4126466631889345</c:v>
                </c:pt>
                <c:pt idx="257">
                  <c:v>2.4012828318277997</c:v>
                </c:pt>
                <c:pt idx="258">
                  <c:v>2.3898952881495159</c:v>
                </c:pt>
                <c:pt idx="259">
                  <c:v>2.3786702013015746</c:v>
                </c:pt>
                <c:pt idx="260">
                  <c:v>2.3675920140743254</c:v>
                </c:pt>
                <c:pt idx="261">
                  <c:v>2.3566218105951946</c:v>
                </c:pt>
                <c:pt idx="262">
                  <c:v>2.3456938588619232</c:v>
                </c:pt>
                <c:pt idx="263">
                  <c:v>2.3348965036869047</c:v>
                </c:pt>
                <c:pt idx="264">
                  <c:v>2.3241923801104227</c:v>
                </c:pt>
                <c:pt idx="265">
                  <c:v>2.3136035633087157</c:v>
                </c:pt>
                <c:pt idx="266">
                  <c:v>2.3030983440081276</c:v>
                </c:pt>
                <c:pt idx="267">
                  <c:v>2.2926788675785064</c:v>
                </c:pt>
                <c:pt idx="268">
                  <c:v>2.2823110111554463</c:v>
                </c:pt>
                <c:pt idx="269">
                  <c:v>2.2721398135026294</c:v>
                </c:pt>
                <c:pt idx="270">
                  <c:v>2.2620044577121736</c:v>
                </c:pt>
                <c:pt idx="271">
                  <c:v>2.2518992555141448</c:v>
                </c:pt>
                <c:pt idx="272">
                  <c:v>2.2419984269142152</c:v>
                </c:pt>
                <c:pt idx="273">
                  <c:v>2.2320869946479798</c:v>
                </c:pt>
                <c:pt idx="274">
                  <c:v>2.2222694110870362</c:v>
                </c:pt>
                <c:pt idx="275">
                  <c:v>2.2126129738489788</c:v>
                </c:pt>
                <c:pt idx="276">
                  <c:v>2.2029763054847717</c:v>
                </c:pt>
                <c:pt idx="277">
                  <c:v>2.1934693539142609</c:v>
                </c:pt>
                <c:pt idx="278">
                  <c:v>2.1840291225910189</c:v>
                </c:pt>
                <c:pt idx="279">
                  <c:v>2.1746666141351065</c:v>
                </c:pt>
                <c:pt idx="280">
                  <c:v>2.165347175995509</c:v>
                </c:pt>
                <c:pt idx="281">
                  <c:v>2.1561739059289295</c:v>
                </c:pt>
                <c:pt idx="282">
                  <c:v>2.1469305463631949</c:v>
                </c:pt>
                <c:pt idx="283">
                  <c:v>2.137887398401896</c:v>
                </c:pt>
                <c:pt idx="284">
                  <c:v>2.1288649157683053</c:v>
                </c:pt>
                <c:pt idx="285">
                  <c:v>2.1199751114845276</c:v>
                </c:pt>
                <c:pt idx="286">
                  <c:v>2.1121656358242036</c:v>
                </c:pt>
                <c:pt idx="287">
                  <c:v>2.2223924803733826</c:v>
                </c:pt>
                <c:pt idx="288">
                  <c:v>2.513526974519094</c:v>
                </c:pt>
                <c:pt idx="289">
                  <c:v>2.8790606339772542</c:v>
                </c:pt>
                <c:pt idx="290">
                  <c:v>3.2508118828137715</c:v>
                </c:pt>
                <c:pt idx="291">
                  <c:v>3.5962900273005167</c:v>
                </c:pt>
                <c:pt idx="292">
                  <c:v>3.9040200106302896</c:v>
                </c:pt>
                <c:pt idx="293">
                  <c:v>4.1668199936548866</c:v>
                </c:pt>
                <c:pt idx="294">
                  <c:v>4.3828683455785118</c:v>
                </c:pt>
                <c:pt idx="295">
                  <c:v>4.5568444410959881</c:v>
                </c:pt>
                <c:pt idx="296">
                  <c:v>4.6925898710886633</c:v>
                </c:pt>
                <c:pt idx="297">
                  <c:v>4.7955790726343794</c:v>
                </c:pt>
                <c:pt idx="298">
                  <c:v>4.8730578867594403</c:v>
                </c:pt>
                <c:pt idx="299">
                  <c:v>4.9279308144251504</c:v>
                </c:pt>
                <c:pt idx="300">
                  <c:v>4.96479816754659</c:v>
                </c:pt>
                <c:pt idx="301">
                  <c:v>4.9870772409439086</c:v>
                </c:pt>
                <c:pt idx="302">
                  <c:v>4.9973427899678544</c:v>
                </c:pt>
                <c:pt idx="303">
                  <c:v>4.9983978811899821</c:v>
                </c:pt>
                <c:pt idx="304">
                  <c:v>4.9920876026153564</c:v>
                </c:pt>
                <c:pt idx="305">
                  <c:v>4.9798640727996828</c:v>
                </c:pt>
                <c:pt idx="306">
                  <c:v>4.9628930203119914</c:v>
                </c:pt>
                <c:pt idx="307">
                  <c:v>4.9426286093393959</c:v>
                </c:pt>
                <c:pt idx="308">
                  <c:v>4.9193396059672034</c:v>
                </c:pt>
                <c:pt idx="309">
                  <c:v>4.8940525277455649</c:v>
                </c:pt>
                <c:pt idx="310">
                  <c:v>4.8671195252736412</c:v>
                </c:pt>
                <c:pt idx="311">
                  <c:v>4.8388916047414146</c:v>
                </c:pt>
                <c:pt idx="312">
                  <c:v>4.8097909879684444</c:v>
                </c:pt>
                <c:pt idx="313">
                  <c:v>4.7800161298116048</c:v>
                </c:pt>
                <c:pt idx="314">
                  <c:v>4.7498724587758385</c:v>
                </c:pt>
                <c:pt idx="315">
                  <c:v>4.719398474693298</c:v>
                </c:pt>
                <c:pt idx="316">
                  <c:v>4.6887708552678422</c:v>
                </c:pt>
                <c:pt idx="317">
                  <c:v>4.6581621297200524</c:v>
                </c:pt>
                <c:pt idx="318">
                  <c:v>4.6274908701578772</c:v>
                </c:pt>
                <c:pt idx="319">
                  <c:v>4.5967912228902179</c:v>
                </c:pt>
                <c:pt idx="320">
                  <c:v>4.5665680408477787</c:v>
                </c:pt>
                <c:pt idx="321">
                  <c:v>4.5362177308400469</c:v>
                </c:pt>
                <c:pt idx="322">
                  <c:v>4.5062282657623287</c:v>
                </c:pt>
                <c:pt idx="323">
                  <c:v>4.4763277562459312</c:v>
                </c:pt>
                <c:pt idx="324">
                  <c:v>4.4469200817743939</c:v>
                </c:pt>
                <c:pt idx="325">
                  <c:v>4.417613790829976</c:v>
                </c:pt>
                <c:pt idx="326">
                  <c:v>4.3888416528701786</c:v>
                </c:pt>
                <c:pt idx="327">
                  <c:v>4.3602096048990884</c:v>
                </c:pt>
                <c:pt idx="328">
                  <c:v>4.3317063792546593</c:v>
                </c:pt>
                <c:pt idx="329">
                  <c:v>4.3037765963872276</c:v>
                </c:pt>
                <c:pt idx="330">
                  <c:v>4.2759447320302328</c:v>
                </c:pt>
                <c:pt idx="331">
                  <c:v>4.2486057440439859</c:v>
                </c:pt>
                <c:pt idx="332">
                  <c:v>4.2213393481572465</c:v>
                </c:pt>
                <c:pt idx="333">
                  <c:v>4.1945792214075723</c:v>
                </c:pt>
                <c:pt idx="334">
                  <c:v>4.1680198375384014</c:v>
                </c:pt>
                <c:pt idx="335">
                  <c:v>4.1420364618301395</c:v>
                </c:pt>
                <c:pt idx="336">
                  <c:v>4.1160400311152143</c:v>
                </c:pt>
                <c:pt idx="337">
                  <c:v>4.0905497225125629</c:v>
                </c:pt>
                <c:pt idx="338">
                  <c:v>4.0652430017789207</c:v>
                </c:pt>
                <c:pt idx="339">
                  <c:v>4.0403168654441837</c:v>
                </c:pt>
                <c:pt idx="340">
                  <c:v>4.0157230353355411</c:v>
                </c:pt>
                <c:pt idx="341">
                  <c:v>3.9914640482266743</c:v>
                </c:pt>
                <c:pt idx="342">
                  <c:v>3.967303527990977</c:v>
                </c:pt>
                <c:pt idx="343">
                  <c:v>3.9435294683774313</c:v>
                </c:pt>
                <c:pt idx="344">
                  <c:v>3.9200516128540039</c:v>
                </c:pt>
                <c:pt idx="345">
                  <c:v>3.8968603698412578</c:v>
                </c:pt>
                <c:pt idx="346">
                  <c:v>3.8739252003033955</c:v>
                </c:pt>
                <c:pt idx="347">
                  <c:v>3.8511960331598916</c:v>
                </c:pt>
                <c:pt idx="348">
                  <c:v>3.8288473025957743</c:v>
                </c:pt>
                <c:pt idx="349">
                  <c:v>3.8066435376803081</c:v>
                </c:pt>
                <c:pt idx="350">
                  <c:v>3.7847794707616171</c:v>
                </c:pt>
                <c:pt idx="351">
                  <c:v>3.7632401951154075</c:v>
                </c:pt>
                <c:pt idx="352">
                  <c:v>3.7419089714686078</c:v>
                </c:pt>
                <c:pt idx="353">
                  <c:v>3.7207654595375059</c:v>
                </c:pt>
                <c:pt idx="354">
                  <c:v>3.6998017938931782</c:v>
                </c:pt>
                <c:pt idx="355">
                  <c:v>3.6792159016927082</c:v>
                </c:pt>
                <c:pt idx="356">
                  <c:v>3.6587711811065673</c:v>
                </c:pt>
                <c:pt idx="357">
                  <c:v>3.6386569166183471</c:v>
                </c:pt>
                <c:pt idx="358">
                  <c:v>3.6186085947354636</c:v>
                </c:pt>
                <c:pt idx="359">
                  <c:v>3.5989231952031453</c:v>
                </c:pt>
                <c:pt idx="360">
                  <c:v>3.5794249280293782</c:v>
                </c:pt>
                <c:pt idx="361">
                  <c:v>3.5602142516771953</c:v>
                </c:pt>
                <c:pt idx="362">
                  <c:v>3.5410882274309796</c:v>
                </c:pt>
                <c:pt idx="363">
                  <c:v>3.5222198669115703</c:v>
                </c:pt>
                <c:pt idx="364">
                  <c:v>3.5036751468976339</c:v>
                </c:pt>
                <c:pt idx="365">
                  <c:v>3.4851900196075438</c:v>
                </c:pt>
                <c:pt idx="366">
                  <c:v>3.4669223324457805</c:v>
                </c:pt>
                <c:pt idx="367">
                  <c:v>3.4489283196131386</c:v>
                </c:pt>
                <c:pt idx="368">
                  <c:v>3.4309733827908833</c:v>
                </c:pt>
                <c:pt idx="369">
                  <c:v>3.4133813683191936</c:v>
                </c:pt>
                <c:pt idx="370">
                  <c:v>3.3958968154589333</c:v>
                </c:pt>
                <c:pt idx="371">
                  <c:v>3.3785656030972797</c:v>
                </c:pt>
                <c:pt idx="372">
                  <c:v>3.3614464735984804</c:v>
                </c:pt>
                <c:pt idx="373">
                  <c:v>3.3445498220125836</c:v>
                </c:pt>
                <c:pt idx="374">
                  <c:v>3.327747584184011</c:v>
                </c:pt>
                <c:pt idx="375">
                  <c:v>3.3112156319618227</c:v>
                </c:pt>
                <c:pt idx="376">
                  <c:v>3.2948337237040204</c:v>
                </c:pt>
                <c:pt idx="377">
                  <c:v>3.2786270976066589</c:v>
                </c:pt>
                <c:pt idx="378">
                  <c:v>3.2624505631128948</c:v>
                </c:pt>
                <c:pt idx="379">
                  <c:v>3.2466235160827637</c:v>
                </c:pt>
                <c:pt idx="380">
                  <c:v>3.2307777555783588</c:v>
                </c:pt>
                <c:pt idx="381">
                  <c:v>3.2151763741175334</c:v>
                </c:pt>
                <c:pt idx="382">
                  <c:v>3.1997276433308919</c:v>
                </c:pt>
                <c:pt idx="383">
                  <c:v>3.1844628898302716</c:v>
                </c:pt>
                <c:pt idx="384">
                  <c:v>3.1692949990431467</c:v>
                </c:pt>
                <c:pt idx="385">
                  <c:v>3.1543022799491882</c:v>
                </c:pt>
                <c:pt idx="386">
                  <c:v>3.1393960797786713</c:v>
                </c:pt>
                <c:pt idx="387">
                  <c:v>3.1247489571571352</c:v>
                </c:pt>
                <c:pt idx="388">
                  <c:v>3.1102015924453736</c:v>
                </c:pt>
                <c:pt idx="389">
                  <c:v>3.0957617533206938</c:v>
                </c:pt>
                <c:pt idx="390">
                  <c:v>3.0814491736888887</c:v>
                </c:pt>
                <c:pt idx="391">
                  <c:v>3.0673379230499269</c:v>
                </c:pt>
                <c:pt idx="392">
                  <c:v>3.0533673417568208</c:v>
                </c:pt>
                <c:pt idx="393">
                  <c:v>3.0394048806031546</c:v>
                </c:pt>
                <c:pt idx="394">
                  <c:v>3.0256702184677122</c:v>
                </c:pt>
                <c:pt idx="395">
                  <c:v>3.0119317475954692</c:v>
                </c:pt>
                <c:pt idx="396">
                  <c:v>2.9984191954135895</c:v>
                </c:pt>
                <c:pt idx="397">
                  <c:v>2.9850516057014467</c:v>
                </c:pt>
                <c:pt idx="398">
                  <c:v>2.9717426784833272</c:v>
                </c:pt>
                <c:pt idx="399">
                  <c:v>2.9586237863699596</c:v>
                </c:pt>
                <c:pt idx="400">
                  <c:v>2.9455163323879243</c:v>
                </c:pt>
                <c:pt idx="401">
                  <c:v>2.932671702305476</c:v>
                </c:pt>
                <c:pt idx="402">
                  <c:v>2.9197739990552267</c:v>
                </c:pt>
                <c:pt idx="403">
                  <c:v>2.9070467968781788</c:v>
                </c:pt>
                <c:pt idx="404">
                  <c:v>2.8945115383466087</c:v>
                </c:pt>
                <c:pt idx="405">
                  <c:v>2.8820752398173015</c:v>
                </c:pt>
                <c:pt idx="406">
                  <c:v>2.8696154669920602</c:v>
                </c:pt>
                <c:pt idx="407">
                  <c:v>2.8574387296040853</c:v>
                </c:pt>
                <c:pt idx="408">
                  <c:v>2.8451991303761801</c:v>
                </c:pt>
                <c:pt idx="409">
                  <c:v>2.8331861877441407</c:v>
                </c:pt>
                <c:pt idx="410">
                  <c:v>2.8212031229337056</c:v>
                </c:pt>
                <c:pt idx="411">
                  <c:v>2.8093670860926312</c:v>
                </c:pt>
                <c:pt idx="412">
                  <c:v>2.7975395055611929</c:v>
                </c:pt>
                <c:pt idx="413">
                  <c:v>2.7858365253607431</c:v>
                </c:pt>
                <c:pt idx="414">
                  <c:v>2.7742939587434132</c:v>
                </c:pt>
                <c:pt idx="415">
                  <c:v>2.7627945367495217</c:v>
                </c:pt>
                <c:pt idx="416">
                  <c:v>2.7514343885580699</c:v>
                </c:pt>
                <c:pt idx="417">
                  <c:v>2.7400670925776165</c:v>
                </c:pt>
                <c:pt idx="418">
                  <c:v>2.7288951893647511</c:v>
                </c:pt>
                <c:pt idx="419">
                  <c:v>2.7177310883998871</c:v>
                </c:pt>
                <c:pt idx="420">
                  <c:v>2.7066918381055198</c:v>
                </c:pt>
                <c:pt idx="421">
                  <c:v>2.6957674487431844</c:v>
                </c:pt>
                <c:pt idx="422">
                  <c:v>2.6848937193552653</c:v>
                </c:pt>
                <c:pt idx="423">
                  <c:v>2.6741039899984997</c:v>
                </c:pt>
                <c:pt idx="424">
                  <c:v>2.663424427509308</c:v>
                </c:pt>
                <c:pt idx="425">
                  <c:v>2.6527611796061197</c:v>
                </c:pt>
                <c:pt idx="426">
                  <c:v>2.6422469564278921</c:v>
                </c:pt>
                <c:pt idx="427">
                  <c:v>2.6317574040095013</c:v>
                </c:pt>
                <c:pt idx="428">
                  <c:v>2.6214013512929282</c:v>
                </c:pt>
                <c:pt idx="429">
                  <c:v>2.6153670946756997</c:v>
                </c:pt>
                <c:pt idx="430">
                  <c:v>2.7534703516960146</c:v>
                </c:pt>
                <c:pt idx="431">
                  <c:v>3.0597110279401143</c:v>
                </c:pt>
                <c:pt idx="432">
                  <c:v>3.4300320108731586</c:v>
                </c:pt>
                <c:pt idx="433">
                  <c:v>3.794204742908478</c:v>
                </c:pt>
                <c:pt idx="434">
                  <c:v>4.1353176132837932</c:v>
                </c:pt>
                <c:pt idx="435">
                  <c:v>4.4366471036275223</c:v>
                </c:pt>
                <c:pt idx="436">
                  <c:v>4.6917748848597212</c:v>
                </c:pt>
                <c:pt idx="437">
                  <c:v>4.8991925716400146</c:v>
                </c:pt>
                <c:pt idx="438">
                  <c:v>5.0646537383397421</c:v>
                </c:pt>
                <c:pt idx="439">
                  <c:v>5.1940994993845626</c:v>
                </c:pt>
                <c:pt idx="440">
                  <c:v>5.2927326838175457</c:v>
                </c:pt>
                <c:pt idx="441">
                  <c:v>5.3648385397593179</c:v>
                </c:pt>
                <c:pt idx="442">
                  <c:v>5.4157161887486778</c:v>
                </c:pt>
                <c:pt idx="443">
                  <c:v>5.4488296969731644</c:v>
                </c:pt>
                <c:pt idx="444">
                  <c:v>5.4676882219314571</c:v>
                </c:pt>
                <c:pt idx="445">
                  <c:v>5.4753129402796423</c:v>
                </c:pt>
                <c:pt idx="446">
                  <c:v>5.47383393128713</c:v>
                </c:pt>
                <c:pt idx="447">
                  <c:v>5.4650876585642498</c:v>
                </c:pt>
                <c:pt idx="448">
                  <c:v>5.4508213265736893</c:v>
                </c:pt>
                <c:pt idx="449">
                  <c:v>5.4320279645919802</c:v>
                </c:pt>
                <c:pt idx="450">
                  <c:v>5.4097318442662559</c:v>
                </c:pt>
                <c:pt idx="451">
                  <c:v>5.3849367459615074</c:v>
                </c:pt>
                <c:pt idx="452">
                  <c:v>5.3579629643758135</c:v>
                </c:pt>
                <c:pt idx="453">
                  <c:v>5.329330762227376</c:v>
                </c:pt>
                <c:pt idx="454">
                  <c:v>5.2997694444656371</c:v>
                </c:pt>
                <c:pt idx="455">
                  <c:v>5.2691262912750245</c:v>
                </c:pt>
                <c:pt idx="456">
                  <c:v>5.2379846334457394</c:v>
                </c:pt>
                <c:pt idx="457">
                  <c:v>5.2067031113306683</c:v>
                </c:pt>
                <c:pt idx="458">
                  <c:v>5.174758404095968</c:v>
                </c:pt>
                <c:pt idx="459">
                  <c:v>5.1428583717346195</c:v>
                </c:pt>
                <c:pt idx="460">
                  <c:v>5.1107367499669394</c:v>
                </c:pt>
                <c:pt idx="461">
                  <c:v>5.0789859819412229</c:v>
                </c:pt>
                <c:pt idx="462">
                  <c:v>5.0469978809356686</c:v>
                </c:pt>
                <c:pt idx="463">
                  <c:v>5.0153448931376143</c:v>
                </c:pt>
                <c:pt idx="464">
                  <c:v>4.9837014245986939</c:v>
                </c:pt>
                <c:pt idx="465">
                  <c:v>4.9526084979375202</c:v>
                </c:pt>
                <c:pt idx="466">
                  <c:v>4.9214728816350304</c:v>
                </c:pt>
                <c:pt idx="467">
                  <c:v>4.8907496627171838</c:v>
                </c:pt>
                <c:pt idx="468">
                  <c:v>4.8603312873840334</c:v>
                </c:pt>
                <c:pt idx="469">
                  <c:v>4.8301038328806563</c:v>
                </c:pt>
                <c:pt idx="470">
                  <c:v>4.8001955382029218</c:v>
                </c:pt>
                <c:pt idx="471">
                  <c:v>4.7706568797429405</c:v>
                </c:pt>
                <c:pt idx="472">
                  <c:v>4.7412584273020428</c:v>
                </c:pt>
                <c:pt idx="473">
                  <c:v>4.7124240461985272</c:v>
                </c:pt>
                <c:pt idx="474">
                  <c:v>4.683595690727234</c:v>
                </c:pt>
                <c:pt idx="475">
                  <c:v>4.6553686968485515</c:v>
                </c:pt>
                <c:pt idx="476">
                  <c:v>4.6274733082453414</c:v>
                </c:pt>
                <c:pt idx="477">
                  <c:v>4.5997588189442951</c:v>
                </c:pt>
                <c:pt idx="478">
                  <c:v>4.5724094255765282</c:v>
                </c:pt>
                <c:pt idx="479">
                  <c:v>4.5453750952084855</c:v>
                </c:pt>
                <c:pt idx="480">
                  <c:v>4.518573054472605</c:v>
                </c:pt>
                <c:pt idx="481">
                  <c:v>4.4921486624081925</c:v>
                </c:pt>
                <c:pt idx="482">
                  <c:v>4.4659667960802718</c:v>
                </c:pt>
                <c:pt idx="483">
                  <c:v>4.4402240085601807</c:v>
                </c:pt>
                <c:pt idx="484">
                  <c:v>4.4146482412020367</c:v>
                </c:pt>
                <c:pt idx="485">
                  <c:v>4.3894475642840067</c:v>
                </c:pt>
                <c:pt idx="486">
                  <c:v>4.3645536478360496</c:v>
                </c:pt>
                <c:pt idx="487">
                  <c:v>4.339864343007406</c:v>
                </c:pt>
                <c:pt idx="488">
                  <c:v>4.3155518889427187</c:v>
                </c:pt>
                <c:pt idx="489">
                  <c:v>4.2914987063407901</c:v>
                </c:pt>
                <c:pt idx="490">
                  <c:v>4.2675127855936683</c:v>
                </c:pt>
                <c:pt idx="491">
                  <c:v>4.2439991633097334</c:v>
                </c:pt>
                <c:pt idx="492">
                  <c:v>4.2207250126202904</c:v>
                </c:pt>
                <c:pt idx="493">
                  <c:v>4.1977753281593326</c:v>
                </c:pt>
                <c:pt idx="494">
                  <c:v>4.1750036652882896</c:v>
                </c:pt>
                <c:pt idx="495">
                  <c:v>4.1524659315745032</c:v>
                </c:pt>
                <c:pt idx="496">
                  <c:v>4.130157622496287</c:v>
                </c:pt>
                <c:pt idx="497">
                  <c:v>4.1081525524457296</c:v>
                </c:pt>
                <c:pt idx="498">
                  <c:v>4.0863963460922239</c:v>
                </c:pt>
                <c:pt idx="499">
                  <c:v>4.0648286120096842</c:v>
                </c:pt>
                <c:pt idx="500">
                  <c:v>4.0436553446451819</c:v>
                </c:pt>
                <c:pt idx="501">
                  <c:v>4.0225435566902163</c:v>
                </c:pt>
                <c:pt idx="502">
                  <c:v>4.0016308085123695</c:v>
                </c:pt>
                <c:pt idx="503">
                  <c:v>3.9810115615526835</c:v>
                </c:pt>
                <c:pt idx="504">
                  <c:v>3.9607077312469481</c:v>
                </c:pt>
                <c:pt idx="505">
                  <c:v>3.9405550456047056</c:v>
                </c:pt>
                <c:pt idx="506">
                  <c:v>3.9205242284138997</c:v>
                </c:pt>
                <c:pt idx="507">
                  <c:v>3.9007357796033224</c:v>
                </c:pt>
                <c:pt idx="508">
                  <c:v>3.8812383087476094</c:v>
                </c:pt>
                <c:pt idx="509">
                  <c:v>3.8618429239590961</c:v>
                </c:pt>
                <c:pt idx="510">
                  <c:v>3.842709867954254</c:v>
                </c:pt>
                <c:pt idx="511">
                  <c:v>3.8238750926653542</c:v>
                </c:pt>
                <c:pt idx="512">
                  <c:v>3.8050418337186178</c:v>
                </c:pt>
                <c:pt idx="513">
                  <c:v>3.7865627717971804</c:v>
                </c:pt>
                <c:pt idx="514">
                  <c:v>3.7681061792373658</c:v>
                </c:pt>
                <c:pt idx="515">
                  <c:v>3.7500162903467813</c:v>
                </c:pt>
                <c:pt idx="516">
                  <c:v>3.7319450934727985</c:v>
                </c:pt>
                <c:pt idx="517">
                  <c:v>3.7141377107302347</c:v>
                </c:pt>
                <c:pt idx="518">
                  <c:v>3.6965144340197247</c:v>
                </c:pt>
                <c:pt idx="519">
                  <c:v>3.6790134596824644</c:v>
                </c:pt>
                <c:pt idx="520">
                  <c:v>3.6616831978162128</c:v>
                </c:pt>
                <c:pt idx="521">
                  <c:v>3.6445836917559307</c:v>
                </c:pt>
                <c:pt idx="522">
                  <c:v>3.6276330796877545</c:v>
                </c:pt>
                <c:pt idx="523">
                  <c:v>3.6108911816279092</c:v>
                </c:pt>
                <c:pt idx="524">
                  <c:v>3.5940760509173075</c:v>
                </c:pt>
                <c:pt idx="525">
                  <c:v>3.5777224691708884</c:v>
                </c:pt>
                <c:pt idx="526">
                  <c:v>3.5613186772664389</c:v>
                </c:pt>
                <c:pt idx="527">
                  <c:v>3.5451855162779489</c:v>
                </c:pt>
                <c:pt idx="528">
                  <c:v>3.529100956916809</c:v>
                </c:pt>
                <c:pt idx="529">
                  <c:v>3.5132166540622709</c:v>
                </c:pt>
                <c:pt idx="530">
                  <c:v>3.4974285725752514</c:v>
                </c:pt>
                <c:pt idx="531">
                  <c:v>3.4818482820192971</c:v>
                </c:pt>
                <c:pt idx="532">
                  <c:v>3.4664049780368806</c:v>
                </c:pt>
                <c:pt idx="533">
                  <c:v>3.4510427772998811</c:v>
                </c:pt>
                <c:pt idx="534">
                  <c:v>3.4359405668576559</c:v>
                </c:pt>
                <c:pt idx="535">
                  <c:v>3.4209288958708446</c:v>
                </c:pt>
                <c:pt idx="536">
                  <c:v>3.4059518682956695</c:v>
                </c:pt>
                <c:pt idx="537">
                  <c:v>3.3911858105659487</c:v>
                </c:pt>
                <c:pt idx="538">
                  <c:v>3.3765430609385172</c:v>
                </c:pt>
                <c:pt idx="539">
                  <c:v>3.3619915084044139</c:v>
                </c:pt>
                <c:pt idx="540">
                  <c:v>3.3476205722490948</c:v>
                </c:pt>
                <c:pt idx="541">
                  <c:v>3.3333049726486208</c:v>
                </c:pt>
                <c:pt idx="542">
                  <c:v>3.319089282353719</c:v>
                </c:pt>
                <c:pt idx="543">
                  <c:v>3.3050726087888083</c:v>
                </c:pt>
                <c:pt idx="544">
                  <c:v>3.291144773562749</c:v>
                </c:pt>
                <c:pt idx="545">
                  <c:v>3.2774065764745077</c:v>
                </c:pt>
                <c:pt idx="546">
                  <c:v>3.2637194061279295</c:v>
                </c:pt>
                <c:pt idx="547">
                  <c:v>3.2501675585905709</c:v>
                </c:pt>
                <c:pt idx="548">
                  <c:v>3.2367405279477439</c:v>
                </c:pt>
                <c:pt idx="549">
                  <c:v>3.2233482956886292</c:v>
                </c:pt>
                <c:pt idx="550">
                  <c:v>3.2100779910882316</c:v>
                </c:pt>
                <c:pt idx="551">
                  <c:v>3.1969799606005349</c:v>
                </c:pt>
                <c:pt idx="552">
                  <c:v>3.1839500995477041</c:v>
                </c:pt>
                <c:pt idx="553">
                  <c:v>3.1709752786159515</c:v>
                </c:pt>
                <c:pt idx="554">
                  <c:v>3.1582293987274168</c:v>
                </c:pt>
                <c:pt idx="555">
                  <c:v>3.1454325966040293</c:v>
                </c:pt>
                <c:pt idx="556">
                  <c:v>3.1328140226999919</c:v>
                </c:pt>
                <c:pt idx="557">
                  <c:v>3.1203117219607037</c:v>
                </c:pt>
                <c:pt idx="558">
                  <c:v>3.1078255311648051</c:v>
                </c:pt>
                <c:pt idx="559">
                  <c:v>3.0954913433392841</c:v>
                </c:pt>
                <c:pt idx="560">
                  <c:v>3.0832023696104685</c:v>
                </c:pt>
                <c:pt idx="561">
                  <c:v>3.071031694014867</c:v>
                </c:pt>
                <c:pt idx="562">
                  <c:v>3.0590399078528088</c:v>
                </c:pt>
                <c:pt idx="563">
                  <c:v>3.047094999154409</c:v>
                </c:pt>
                <c:pt idx="564">
                  <c:v>3.0351944005489351</c:v>
                </c:pt>
                <c:pt idx="565">
                  <c:v>3.0234089640776318</c:v>
                </c:pt>
                <c:pt idx="566">
                  <c:v>3.0116643238067629</c:v>
                </c:pt>
                <c:pt idx="567">
                  <c:v>3.0000276720523833</c:v>
                </c:pt>
                <c:pt idx="568">
                  <c:v>2.9885121683279672</c:v>
                </c:pt>
                <c:pt idx="569">
                  <c:v>2.9770288538932799</c:v>
                </c:pt>
                <c:pt idx="570">
                  <c:v>2.9656345538298288</c:v>
                </c:pt>
                <c:pt idx="571">
                  <c:v>2.9543339872360228</c:v>
                </c:pt>
                <c:pt idx="572">
                  <c:v>2.9551091178258262</c:v>
                </c:pt>
                <c:pt idx="573">
                  <c:v>3.1239513790607454</c:v>
                </c:pt>
                <c:pt idx="574">
                  <c:v>3.4417150847117104</c:v>
                </c:pt>
                <c:pt idx="575">
                  <c:v>3.8125284560521444</c:v>
                </c:pt>
                <c:pt idx="576">
                  <c:v>4.1764912335077922</c:v>
                </c:pt>
                <c:pt idx="577">
                  <c:v>4.5109428262710569</c:v>
                </c:pt>
                <c:pt idx="578">
                  <c:v>4.8047345908482866</c:v>
                </c:pt>
                <c:pt idx="579">
                  <c:v>5.0496149333318074</c:v>
                </c:pt>
                <c:pt idx="580">
                  <c:v>5.2514331483840939</c:v>
                </c:pt>
                <c:pt idx="581">
                  <c:v>5.4110293833414715</c:v>
                </c:pt>
                <c:pt idx="582">
                  <c:v>5.5343126471837358</c:v>
                </c:pt>
                <c:pt idx="583">
                  <c:v>5.6275299183527627</c:v>
                </c:pt>
                <c:pt idx="584">
                  <c:v>5.6957631683349605</c:v>
                </c:pt>
                <c:pt idx="585">
                  <c:v>5.7426312700907394</c:v>
                </c:pt>
                <c:pt idx="586">
                  <c:v>5.7726252094904584</c:v>
                </c:pt>
                <c:pt idx="587">
                  <c:v>5.7891039403279621</c:v>
                </c:pt>
                <c:pt idx="588">
                  <c:v>5.7942991415659586</c:v>
                </c:pt>
                <c:pt idx="589">
                  <c:v>5.79078605333964</c:v>
                </c:pt>
                <c:pt idx="590">
                  <c:v>5.7803476301829022</c:v>
                </c:pt>
                <c:pt idx="591">
                  <c:v>5.7644088045756021</c:v>
                </c:pt>
                <c:pt idx="592">
                  <c:v>5.7441804377237959</c:v>
                </c:pt>
                <c:pt idx="593">
                  <c:v>5.7209189653396608</c:v>
                </c:pt>
                <c:pt idx="594">
                  <c:v>5.6947479073206582</c:v>
                </c:pt>
                <c:pt idx="595">
                  <c:v>5.6667233101526895</c:v>
                </c:pt>
                <c:pt idx="596">
                  <c:v>5.6370859241485594</c:v>
                </c:pt>
                <c:pt idx="597">
                  <c:v>5.6065265464782712</c:v>
                </c:pt>
                <c:pt idx="598">
                  <c:v>5.5749460713068641</c:v>
                </c:pt>
                <c:pt idx="599">
                  <c:v>5.5429730494817102</c:v>
                </c:pt>
                <c:pt idx="600">
                  <c:v>5.5104547691345216</c:v>
                </c:pt>
                <c:pt idx="601">
                  <c:v>5.4779037618637085</c:v>
                </c:pt>
                <c:pt idx="602">
                  <c:v>5.4451052443186443</c:v>
                </c:pt>
                <c:pt idx="603">
                  <c:v>5.4122274494171139</c:v>
                </c:pt>
                <c:pt idx="604">
                  <c:v>5.3794390090306603</c:v>
                </c:pt>
                <c:pt idx="605">
                  <c:v>5.3467672220865889</c:v>
                </c:pt>
                <c:pt idx="606">
                  <c:v>5.3142608578999839</c:v>
                </c:pt>
                <c:pt idx="607">
                  <c:v>5.2819820706049603</c:v>
                </c:pt>
                <c:pt idx="608">
                  <c:v>5.249808170000712</c:v>
                </c:pt>
                <c:pt idx="609">
                  <c:v>5.2181102657318119</c:v>
                </c:pt>
                <c:pt idx="610">
                  <c:v>5.186573484738668</c:v>
                </c:pt>
                <c:pt idx="611">
                  <c:v>5.1553945144017534</c:v>
                </c:pt>
                <c:pt idx="612">
                  <c:v>5.1243026606241866</c:v>
                </c:pt>
                <c:pt idx="613">
                  <c:v>5.0937208477656046</c:v>
                </c:pt>
                <c:pt idx="614">
                  <c:v>5.0634135913848874</c:v>
                </c:pt>
                <c:pt idx="615">
                  <c:v>5.0334040514628091</c:v>
                </c:pt>
                <c:pt idx="616">
                  <c:v>5.0036640230814617</c:v>
                </c:pt>
                <c:pt idx="617">
                  <c:v>4.9742236487070723</c:v>
                </c:pt>
                <c:pt idx="618">
                  <c:v>4.9451915963490807</c:v>
                </c:pt>
                <c:pt idx="619">
                  <c:v>4.9164170638720197</c:v>
                </c:pt>
                <c:pt idx="620">
                  <c:v>4.8880925559997559</c:v>
                </c:pt>
                <c:pt idx="621">
                  <c:v>4.8598824040095012</c:v>
                </c:pt>
                <c:pt idx="622">
                  <c:v>4.8322245113054914</c:v>
                </c:pt>
                <c:pt idx="623">
                  <c:v>4.8046607462565101</c:v>
                </c:pt>
                <c:pt idx="624">
                  <c:v>4.7773613675435387</c:v>
                </c:pt>
                <c:pt idx="625">
                  <c:v>4.750683031876882</c:v>
                </c:pt>
                <c:pt idx="626">
                  <c:v>4.7240041677157087</c:v>
                </c:pt>
                <c:pt idx="627">
                  <c:v>4.6977848609288531</c:v>
                </c:pt>
                <c:pt idx="628">
                  <c:v>4.6717616462707516</c:v>
                </c:pt>
                <c:pt idx="629">
                  <c:v>4.6461089269320173</c:v>
                </c:pt>
                <c:pt idx="630">
                  <c:v>4.6207332762082416</c:v>
                </c:pt>
                <c:pt idx="631">
                  <c:v>4.5955627163251238</c:v>
                </c:pt>
                <c:pt idx="632">
                  <c:v>4.5708334604899088</c:v>
                </c:pt>
                <c:pt idx="633">
                  <c:v>4.5463414080937703</c:v>
                </c:pt>
                <c:pt idx="634">
                  <c:v>4.5219796991348264</c:v>
                </c:pt>
                <c:pt idx="635">
                  <c:v>4.4980731662114461</c:v>
                </c:pt>
                <c:pt idx="636">
                  <c:v>4.4742551342646282</c:v>
                </c:pt>
                <c:pt idx="637">
                  <c:v>4.450814794699351</c:v>
                </c:pt>
                <c:pt idx="638">
                  <c:v>4.4275130168596908</c:v>
                </c:pt>
                <c:pt idx="639">
                  <c:v>4.4045579544703166</c:v>
                </c:pt>
                <c:pt idx="640">
                  <c:v>4.3817946338653568</c:v>
                </c:pt>
                <c:pt idx="641">
                  <c:v>4.3593353311220806</c:v>
                </c:pt>
                <c:pt idx="642">
                  <c:v>4.3371572589874265</c:v>
                </c:pt>
                <c:pt idx="643">
                  <c:v>4.3149968075752261</c:v>
                </c:pt>
                <c:pt idx="644">
                  <c:v>4.2933323955535885</c:v>
                </c:pt>
                <c:pt idx="645">
                  <c:v>4.2718232488632202</c:v>
                </c:pt>
                <c:pt idx="646">
                  <c:v>4.250586459636688</c:v>
                </c:pt>
                <c:pt idx="647">
                  <c:v>4.2293947203954056</c:v>
                </c:pt>
                <c:pt idx="648">
                  <c:v>4.2085531147321067</c:v>
                </c:pt>
                <c:pt idx="649">
                  <c:v>4.1878443614641823</c:v>
                </c:pt>
                <c:pt idx="650">
                  <c:v>4.1674613062540686</c:v>
                </c:pt>
                <c:pt idx="651">
                  <c:v>4.1471708099047344</c:v>
                </c:pt>
                <c:pt idx="652">
                  <c:v>4.127148966789246</c:v>
                </c:pt>
                <c:pt idx="653">
                  <c:v>4.1073238007227584</c:v>
                </c:pt>
                <c:pt idx="654">
                  <c:v>4.0877552000681563</c:v>
                </c:pt>
                <c:pt idx="655">
                  <c:v>4.0683565958340964</c:v>
                </c:pt>
                <c:pt idx="656">
                  <c:v>4.0490374906857811</c:v>
                </c:pt>
                <c:pt idx="657">
                  <c:v>4.0299737175305683</c:v>
                </c:pt>
                <c:pt idx="658">
                  <c:v>4.0111343042055765</c:v>
                </c:pt>
                <c:pt idx="659">
                  <c:v>3.9925810662905374</c:v>
                </c:pt>
                <c:pt idx="660">
                  <c:v>3.9740344079335532</c:v>
                </c:pt>
                <c:pt idx="661">
                  <c:v>3.9555634816487628</c:v>
                </c:pt>
                <c:pt idx="662">
                  <c:v>3.9374864919980368</c:v>
                </c:pt>
                <c:pt idx="663">
                  <c:v>3.9195613304773969</c:v>
                </c:pt>
                <c:pt idx="664">
                  <c:v>3.9016416589419047</c:v>
                </c:pt>
                <c:pt idx="665">
                  <c:v>3.8841708278656006</c:v>
                </c:pt>
                <c:pt idx="666">
                  <c:v>3.8664966400464378</c:v>
                </c:pt>
                <c:pt idx="667">
                  <c:v>3.8492412543296814</c:v>
                </c:pt>
                <c:pt idx="668">
                  <c:v>3.8320169560114543</c:v>
                </c:pt>
                <c:pt idx="669">
                  <c:v>3.8150748236974081</c:v>
                </c:pt>
                <c:pt idx="670">
                  <c:v>3.7982414460182188</c:v>
                </c:pt>
                <c:pt idx="671">
                  <c:v>3.7815889592965446</c:v>
                </c:pt>
                <c:pt idx="672">
                  <c:v>3.7651137884457908</c:v>
                </c:pt>
                <c:pt idx="673">
                  <c:v>3.7486195294062297</c:v>
                </c:pt>
                <c:pt idx="674">
                  <c:v>3.7323931980133058</c:v>
                </c:pt>
                <c:pt idx="675">
                  <c:v>3.7162395862738293</c:v>
                </c:pt>
                <c:pt idx="676">
                  <c:v>3.7002629184722902</c:v>
                </c:pt>
                <c:pt idx="677">
                  <c:v>3.6844917460282645</c:v>
                </c:pt>
                <c:pt idx="678">
                  <c:v>3.6687112867832186</c:v>
                </c:pt>
                <c:pt idx="679">
                  <c:v>3.6532318250338238</c:v>
                </c:pt>
                <c:pt idx="680">
                  <c:v>3.63780171473821</c:v>
                </c:pt>
                <c:pt idx="681">
                  <c:v>3.6226162954171497</c:v>
                </c:pt>
                <c:pt idx="682">
                  <c:v>3.6074189575513205</c:v>
                </c:pt>
                <c:pt idx="683">
                  <c:v>3.5923289159933725</c:v>
                </c:pt>
                <c:pt idx="684">
                  <c:v>3.5773871282736462</c:v>
                </c:pt>
                <c:pt idx="685">
                  <c:v>3.5626021679242452</c:v>
                </c:pt>
                <c:pt idx="686">
                  <c:v>3.5479767851034798</c:v>
                </c:pt>
                <c:pt idx="687">
                  <c:v>3.5333791748682657</c:v>
                </c:pt>
                <c:pt idx="688">
                  <c:v>3.5189149570465088</c:v>
                </c:pt>
                <c:pt idx="689">
                  <c:v>3.5046240290006003</c:v>
                </c:pt>
                <c:pt idx="690">
                  <c:v>3.4904802413781484</c:v>
                </c:pt>
                <c:pt idx="691">
                  <c:v>3.4763159799575805</c:v>
                </c:pt>
                <c:pt idx="692">
                  <c:v>3.4623327008883158</c:v>
                </c:pt>
                <c:pt idx="693">
                  <c:v>3.4485314389069877</c:v>
                </c:pt>
                <c:pt idx="694">
                  <c:v>3.4347777966658275</c:v>
                </c:pt>
                <c:pt idx="695">
                  <c:v>3.421150812705358</c:v>
                </c:pt>
                <c:pt idx="696">
                  <c:v>3.4075338351726532</c:v>
                </c:pt>
                <c:pt idx="697">
                  <c:v>3.3941017178694408</c:v>
                </c:pt>
                <c:pt idx="698">
                  <c:v>3.3808022813002268</c:v>
                </c:pt>
                <c:pt idx="699">
                  <c:v>3.3675219659010569</c:v>
                </c:pt>
                <c:pt idx="700">
                  <c:v>3.3543873794873558</c:v>
                </c:pt>
                <c:pt idx="701">
                  <c:v>3.341355799436569</c:v>
                </c:pt>
                <c:pt idx="702">
                  <c:v>3.3283878469467165</c:v>
                </c:pt>
                <c:pt idx="703">
                  <c:v>3.3155746066570284</c:v>
                </c:pt>
                <c:pt idx="704">
                  <c:v>3.3028204405307768</c:v>
                </c:pt>
                <c:pt idx="705">
                  <c:v>3.2901197091738381</c:v>
                </c:pt>
                <c:pt idx="706">
                  <c:v>3.27757647951444</c:v>
                </c:pt>
                <c:pt idx="707">
                  <c:v>3.2651265017191569</c:v>
                </c:pt>
                <c:pt idx="708">
                  <c:v>3.2526971952120465</c:v>
                </c:pt>
                <c:pt idx="709">
                  <c:v>3.2404067540168762</c:v>
                </c:pt>
                <c:pt idx="710">
                  <c:v>3.2281185356775919</c:v>
                </c:pt>
                <c:pt idx="711">
                  <c:v>3.2160601981480919</c:v>
                </c:pt>
                <c:pt idx="712">
                  <c:v>3.2039460659027101</c:v>
                </c:pt>
                <c:pt idx="713">
                  <c:v>3.1919388286272685</c:v>
                </c:pt>
                <c:pt idx="714">
                  <c:v>3.1800668835639954</c:v>
                </c:pt>
                <c:pt idx="715">
                  <c:v>3.1924494457244874</c:v>
                </c:pt>
                <c:pt idx="716">
                  <c:v>3.3903207612037658</c:v>
                </c:pt>
                <c:pt idx="717">
                  <c:v>3.7199008456865945</c:v>
                </c:pt>
                <c:pt idx="718">
                  <c:v>4.0926285147666928</c:v>
                </c:pt>
                <c:pt idx="719">
                  <c:v>4.4506743844350183</c:v>
                </c:pt>
                <c:pt idx="720">
                  <c:v>4.7799011389414465</c:v>
                </c:pt>
                <c:pt idx="721">
                  <c:v>5.0667783101399744</c:v>
                </c:pt>
                <c:pt idx="722">
                  <c:v>5.3041371313730874</c:v>
                </c:pt>
                <c:pt idx="723">
                  <c:v>5.4995802100499471</c:v>
                </c:pt>
                <c:pt idx="724">
                  <c:v>5.6526162656148271</c:v>
                </c:pt>
                <c:pt idx="725">
                  <c:v>5.7710332187016808</c:v>
                </c:pt>
                <c:pt idx="726">
                  <c:v>5.8598676602045696</c:v>
                </c:pt>
                <c:pt idx="727">
                  <c:v>5.92406240940094</c:v>
                </c:pt>
                <c:pt idx="728">
                  <c:v>5.9681543111801147</c:v>
                </c:pt>
                <c:pt idx="729">
                  <c:v>5.9953077952067053</c:v>
                </c:pt>
                <c:pt idx="730">
                  <c:v>6.0093079964319864</c:v>
                </c:pt>
                <c:pt idx="731">
                  <c:v>6.0127269156773888</c:v>
                </c:pt>
                <c:pt idx="732">
                  <c:v>6.007510402997335</c:v>
                </c:pt>
                <c:pt idx="733">
                  <c:v>5.9956068992614746</c:v>
                </c:pt>
                <c:pt idx="734">
                  <c:v>5.9785139338175455</c:v>
                </c:pt>
                <c:pt idx="735">
                  <c:v>5.9572552887598675</c:v>
                </c:pt>
                <c:pt idx="736">
                  <c:v>5.9325873724619544</c:v>
                </c:pt>
                <c:pt idx="737">
                  <c:v>5.905866265296936</c:v>
                </c:pt>
                <c:pt idx="738">
                  <c:v>5.8770716094970705</c:v>
                </c:pt>
                <c:pt idx="739">
                  <c:v>5.8465747706095375</c:v>
                </c:pt>
                <c:pt idx="740">
                  <c:v>5.8153116846084592</c:v>
                </c:pt>
                <c:pt idx="741">
                  <c:v>5.7831579065322876</c:v>
                </c:pt>
                <c:pt idx="742">
                  <c:v>5.7506333716710412</c:v>
                </c:pt>
                <c:pt idx="743">
                  <c:v>5.7175037542978924</c:v>
                </c:pt>
                <c:pt idx="744">
                  <c:v>5.6842056783040364</c:v>
                </c:pt>
                <c:pt idx="745">
                  <c:v>5.6506601858139041</c:v>
                </c:pt>
                <c:pt idx="746">
                  <c:v>5.6175461101531985</c:v>
                </c:pt>
                <c:pt idx="747">
                  <c:v>5.5842265955607093</c:v>
                </c:pt>
                <c:pt idx="748">
                  <c:v>5.5511793390909832</c:v>
                </c:pt>
                <c:pt idx="749">
                  <c:v>5.5180942614873247</c:v>
                </c:pt>
                <c:pt idx="750">
                  <c:v>5.4852446238199866</c:v>
                </c:pt>
                <c:pt idx="751">
                  <c:v>5.4529105885823563</c:v>
                </c:pt>
                <c:pt idx="752">
                  <c:v>5.420356214841207</c:v>
                </c:pt>
                <c:pt idx="753">
                  <c:v>5.3882743056615192</c:v>
                </c:pt>
                <c:pt idx="754">
                  <c:v>5.356599218050639</c:v>
                </c:pt>
                <c:pt idx="755">
                  <c:v>5.325119581222534</c:v>
                </c:pt>
                <c:pt idx="756">
                  <c:v>5.2940995820363366</c:v>
                </c:pt>
                <c:pt idx="757">
                  <c:v>5.2631664387385051</c:v>
                </c:pt>
                <c:pt idx="758">
                  <c:v>5.2326207033793128</c:v>
                </c:pt>
                <c:pt idx="759">
                  <c:v>5.2025439373652143</c:v>
                </c:pt>
                <c:pt idx="760">
                  <c:v>5.1725681479771932</c:v>
                </c:pt>
                <c:pt idx="761">
                  <c:v>5.1429381338755293</c:v>
                </c:pt>
                <c:pt idx="762">
                  <c:v>5.1137627402941384</c:v>
                </c:pt>
                <c:pt idx="763">
                  <c:v>5.0848184998830162</c:v>
                </c:pt>
                <c:pt idx="764">
                  <c:v>5.0562585163116456</c:v>
                </c:pt>
                <c:pt idx="765">
                  <c:v>5.0279625050226846</c:v>
                </c:pt>
                <c:pt idx="766">
                  <c:v>5.0000781758626305</c:v>
                </c:pt>
                <c:pt idx="767">
                  <c:v>4.9724877373377483</c:v>
                </c:pt>
                <c:pt idx="768">
                  <c:v>4.9451103266080221</c:v>
                </c:pt>
                <c:pt idx="769">
                  <c:v>4.9181499997774756</c:v>
                </c:pt>
                <c:pt idx="770">
                  <c:v>4.891414717833201</c:v>
                </c:pt>
                <c:pt idx="771">
                  <c:v>4.8648227405548097</c:v>
                </c:pt>
                <c:pt idx="772">
                  <c:v>4.8387517555554709</c:v>
                </c:pt>
                <c:pt idx="773">
                  <c:v>4.8128345910708106</c:v>
                </c:pt>
                <c:pt idx="774">
                  <c:v>4.7873525436719255</c:v>
                </c:pt>
                <c:pt idx="775">
                  <c:v>4.7619942649205527</c:v>
                </c:pt>
                <c:pt idx="776">
                  <c:v>4.7370869684219361</c:v>
                </c:pt>
                <c:pt idx="777">
                  <c:v>4.7123300822575889</c:v>
                </c:pt>
                <c:pt idx="778">
                  <c:v>4.687839705149333</c:v>
                </c:pt>
                <c:pt idx="779">
                  <c:v>4.663695278167725</c:v>
                </c:pt>
                <c:pt idx="780">
                  <c:v>4.6397376147905982</c:v>
                </c:pt>
                <c:pt idx="781">
                  <c:v>4.616101417541504</c:v>
                </c:pt>
                <c:pt idx="782">
                  <c:v>4.5925491317113236</c:v>
                </c:pt>
                <c:pt idx="783">
                  <c:v>4.5695087750752768</c:v>
                </c:pt>
                <c:pt idx="784">
                  <c:v>4.5466278338432309</c:v>
                </c:pt>
                <c:pt idx="785">
                  <c:v>4.5237582095464068</c:v>
                </c:pt>
                <c:pt idx="786">
                  <c:v>4.5013591734568275</c:v>
                </c:pt>
                <c:pt idx="787">
                  <c:v>4.4791849136352537</c:v>
                </c:pt>
                <c:pt idx="788">
                  <c:v>4.4571947439511614</c:v>
                </c:pt>
                <c:pt idx="789">
                  <c:v>4.4354291065533955</c:v>
                </c:pt>
                <c:pt idx="790">
                  <c:v>4.4139171854654951</c:v>
                </c:pt>
                <c:pt idx="791">
                  <c:v>4.3924649341901141</c:v>
                </c:pt>
                <c:pt idx="792">
                  <c:v>4.3714290706316632</c:v>
                </c:pt>
                <c:pt idx="793">
                  <c:v>4.3505286868413293</c:v>
                </c:pt>
                <c:pt idx="794">
                  <c:v>4.3298209301630655</c:v>
                </c:pt>
                <c:pt idx="795">
                  <c:v>4.3094221154848737</c:v>
                </c:pt>
                <c:pt idx="796">
                  <c:v>4.2891052309672038</c:v>
                </c:pt>
                <c:pt idx="797">
                  <c:v>4.268974216779073</c:v>
                </c:pt>
                <c:pt idx="798">
                  <c:v>4.2491145118077593</c:v>
                </c:pt>
                <c:pt idx="799">
                  <c:v>4.2294172573089597</c:v>
                </c:pt>
                <c:pt idx="800">
                  <c:v>4.2099118065834045</c:v>
                </c:pt>
                <c:pt idx="801">
                  <c:v>4.190661605993907</c:v>
                </c:pt>
                <c:pt idx="802">
                  <c:v>4.1715309143066408</c:v>
                </c:pt>
                <c:pt idx="803">
                  <c:v>4.152660676638285</c:v>
                </c:pt>
                <c:pt idx="804">
                  <c:v>4.1337936345736184</c:v>
                </c:pt>
                <c:pt idx="805">
                  <c:v>4.1153187680244443</c:v>
                </c:pt>
                <c:pt idx="806">
                  <c:v>4.0968717018763225</c:v>
                </c:pt>
                <c:pt idx="807">
                  <c:v>4.0786179653803512</c:v>
                </c:pt>
                <c:pt idx="808">
                  <c:v>4.0604781349500021</c:v>
                </c:pt>
                <c:pt idx="809">
                  <c:v>4.042611905733744</c:v>
                </c:pt>
                <c:pt idx="810">
                  <c:v>4.0248714343706764</c:v>
                </c:pt>
                <c:pt idx="811">
                  <c:v>4.0072830510139461</c:v>
                </c:pt>
                <c:pt idx="812">
                  <c:v>3.9897824772198995</c:v>
                </c:pt>
                <c:pt idx="813">
                  <c:v>3.9726297561327617</c:v>
                </c:pt>
                <c:pt idx="814">
                  <c:v>3.9554581836859386</c:v>
                </c:pt>
                <c:pt idx="815">
                  <c:v>3.9385069521268208</c:v>
                </c:pt>
                <c:pt idx="816">
                  <c:v>3.9216460235913595</c:v>
                </c:pt>
                <c:pt idx="817">
                  <c:v>3.9049644649028776</c:v>
                </c:pt>
                <c:pt idx="818">
                  <c:v>3.888399608929952</c:v>
                </c:pt>
                <c:pt idx="819">
                  <c:v>3.8721036072572073</c:v>
                </c:pt>
                <c:pt idx="820">
                  <c:v>3.8558567718664807</c:v>
                </c:pt>
                <c:pt idx="821">
                  <c:v>3.8397299118836723</c:v>
                </c:pt>
                <c:pt idx="822">
                  <c:v>3.8238043816884359</c:v>
                </c:pt>
                <c:pt idx="823">
                  <c:v>3.8079376069704693</c:v>
                </c:pt>
                <c:pt idx="824">
                  <c:v>3.7922354054450991</c:v>
                </c:pt>
                <c:pt idx="825">
                  <c:v>3.7766402610143026</c:v>
                </c:pt>
                <c:pt idx="826">
                  <c:v>3.7611946121851605</c:v>
                </c:pt>
                <c:pt idx="827">
                  <c:v>3.7458444929122923</c:v>
                </c:pt>
                <c:pt idx="828">
                  <c:v>3.7305829056104023</c:v>
                </c:pt>
                <c:pt idx="829">
                  <c:v>3.7155274200439452</c:v>
                </c:pt>
                <c:pt idx="830">
                  <c:v>3.7006027324994406</c:v>
                </c:pt>
                <c:pt idx="831">
                  <c:v>3.6856909132003786</c:v>
                </c:pt>
                <c:pt idx="832">
                  <c:v>3.6710251454512277</c:v>
                </c:pt>
                <c:pt idx="833">
                  <c:v>3.6564017522335051</c:v>
                </c:pt>
                <c:pt idx="834">
                  <c:v>3.6419218365351358</c:v>
                </c:pt>
                <c:pt idx="835">
                  <c:v>3.6275256967544554</c:v>
                </c:pt>
                <c:pt idx="836">
                  <c:v>3.6132514003912606</c:v>
                </c:pt>
                <c:pt idx="837">
                  <c:v>3.5990604519844056</c:v>
                </c:pt>
                <c:pt idx="838">
                  <c:v>3.5850880563259127</c:v>
                </c:pt>
                <c:pt idx="839">
                  <c:v>3.5711106948057809</c:v>
                </c:pt>
                <c:pt idx="840">
                  <c:v>3.5572453530629478</c:v>
                </c:pt>
                <c:pt idx="841">
                  <c:v>3.5434942944844563</c:v>
                </c:pt>
                <c:pt idx="842">
                  <c:v>3.5298356898625691</c:v>
                </c:pt>
                <c:pt idx="843">
                  <c:v>3.5163355501492819</c:v>
                </c:pt>
                <c:pt idx="844">
                  <c:v>3.5028002576033272</c:v>
                </c:pt>
                <c:pt idx="845">
                  <c:v>3.4895480732123056</c:v>
                </c:pt>
                <c:pt idx="846">
                  <c:v>3.476291648944219</c:v>
                </c:pt>
                <c:pt idx="847">
                  <c:v>3.4630987795193988</c:v>
                </c:pt>
                <c:pt idx="848">
                  <c:v>3.4500915582974754</c:v>
                </c:pt>
                <c:pt idx="849">
                  <c:v>3.4371107836564381</c:v>
                </c:pt>
                <c:pt idx="850">
                  <c:v>3.424250960747401</c:v>
                </c:pt>
                <c:pt idx="851">
                  <c:v>3.4113929267724354</c:v>
                </c:pt>
                <c:pt idx="852">
                  <c:v>3.39879190603892</c:v>
                </c:pt>
                <c:pt idx="853">
                  <c:v>3.3861161772410076</c:v>
                </c:pt>
                <c:pt idx="854">
                  <c:v>3.3736279344558717</c:v>
                </c:pt>
                <c:pt idx="855">
                  <c:v>3.3611805403232573</c:v>
                </c:pt>
                <c:pt idx="856">
                  <c:v>3.348797186613083</c:v>
                </c:pt>
                <c:pt idx="857">
                  <c:v>3.33653657356898</c:v>
                </c:pt>
                <c:pt idx="858">
                  <c:v>3.3651188552379607</c:v>
                </c:pt>
                <c:pt idx="859">
                  <c:v>3.5880797227223713</c:v>
                </c:pt>
                <c:pt idx="860">
                  <c:v>3.9297968029975889</c:v>
                </c:pt>
                <c:pt idx="861">
                  <c:v>4.3020255883534748</c:v>
                </c:pt>
                <c:pt idx="862">
                  <c:v>4.6565068904558817</c:v>
                </c:pt>
                <c:pt idx="863">
                  <c:v>4.9783444913228356</c:v>
                </c:pt>
                <c:pt idx="864">
                  <c:v>5.2572416400909425</c:v>
                </c:pt>
                <c:pt idx="865">
                  <c:v>5.4900610494613646</c:v>
                </c:pt>
                <c:pt idx="866">
                  <c:v>5.6768620045979814</c:v>
                </c:pt>
                <c:pt idx="867">
                  <c:v>5.8260003455479943</c:v>
                </c:pt>
                <c:pt idx="868">
                  <c:v>5.9390720335642495</c:v>
                </c:pt>
                <c:pt idx="869">
                  <c:v>6.0236071364084882</c:v>
                </c:pt>
                <c:pt idx="870">
                  <c:v>6.0841373395919796</c:v>
                </c:pt>
                <c:pt idx="871">
                  <c:v>6.1250304905573527</c:v>
                </c:pt>
                <c:pt idx="872">
                  <c:v>6.15003050327301</c:v>
                </c:pt>
                <c:pt idx="873">
                  <c:v>6.1619235706329345</c:v>
                </c:pt>
                <c:pt idx="874">
                  <c:v>6.1634138536453245</c:v>
                </c:pt>
                <c:pt idx="875">
                  <c:v>6.156896896362305</c:v>
                </c:pt>
                <c:pt idx="876">
                  <c:v>6.1438141123453773</c:v>
                </c:pt>
                <c:pt idx="877">
                  <c:v>6.1256375360488891</c:v>
                </c:pt>
                <c:pt idx="878">
                  <c:v>6.1033764394124352</c:v>
                </c:pt>
                <c:pt idx="879">
                  <c:v>6.0782116238276167</c:v>
                </c:pt>
                <c:pt idx="880">
                  <c:v>6.0504595851898193</c:v>
                </c:pt>
                <c:pt idx="881">
                  <c:v>6.0211440261205036</c:v>
                </c:pt>
                <c:pt idx="882">
                  <c:v>5.9903939803441366</c:v>
                </c:pt>
                <c:pt idx="883">
                  <c:v>5.9585984086990358</c:v>
                </c:pt>
                <c:pt idx="884">
                  <c:v>5.9257977056503295</c:v>
                </c:pt>
                <c:pt idx="885">
                  <c:v>5.8928470404942832</c:v>
                </c:pt>
                <c:pt idx="886">
                  <c:v>5.8595130729675295</c:v>
                </c:pt>
                <c:pt idx="887">
                  <c:v>5.8257968997955318</c:v>
                </c:pt>
                <c:pt idx="888">
                  <c:v>5.7921641604105636</c:v>
                </c:pt>
                <c:pt idx="889">
                  <c:v>5.7584539794921872</c:v>
                </c:pt>
                <c:pt idx="890">
                  <c:v>5.724726044336955</c:v>
                </c:pt>
                <c:pt idx="891">
                  <c:v>5.6912063519159952</c:v>
                </c:pt>
                <c:pt idx="892">
                  <c:v>5.6578104988733928</c:v>
                </c:pt>
                <c:pt idx="893">
                  <c:v>5.6246154753367108</c:v>
                </c:pt>
                <c:pt idx="894">
                  <c:v>5.5917631991704306</c:v>
                </c:pt>
                <c:pt idx="895">
                  <c:v>5.5592377821604408</c:v>
                </c:pt>
                <c:pt idx="896">
                  <c:v>5.5266878048578896</c:v>
                </c:pt>
                <c:pt idx="897">
                  <c:v>5.4947081756591798</c:v>
                </c:pt>
                <c:pt idx="898">
                  <c:v>5.4630363512039182</c:v>
                </c:pt>
                <c:pt idx="899">
                  <c:v>5.4316409810384112</c:v>
                </c:pt>
                <c:pt idx="900">
                  <c:v>5.40054409344991</c:v>
                </c:pt>
                <c:pt idx="901">
                  <c:v>5.3695627514521282</c:v>
                </c:pt>
                <c:pt idx="902">
                  <c:v>5.3391221062342327</c:v>
                </c:pt>
                <c:pt idx="903">
                  <c:v>5.3089937527974449</c:v>
                </c:pt>
                <c:pt idx="904">
                  <c:v>5.2790812174479163</c:v>
                </c:pt>
                <c:pt idx="905">
                  <c:v>5.2496174097061159</c:v>
                </c:pt>
                <c:pt idx="906">
                  <c:v>5.2202423969904581</c:v>
                </c:pt>
                <c:pt idx="907">
                  <c:v>5.1915625500679017</c:v>
                </c:pt>
                <c:pt idx="908">
                  <c:v>5.1629040900866192</c:v>
                </c:pt>
                <c:pt idx="909">
                  <c:v>5.1346195197105411</c:v>
                </c:pt>
                <c:pt idx="910">
                  <c:v>5.1067611169815059</c:v>
                </c:pt>
                <c:pt idx="911">
                  <c:v>5.0791080387433372</c:v>
                </c:pt>
                <c:pt idx="912">
                  <c:v>5.0517217127482095</c:v>
                </c:pt>
                <c:pt idx="913">
                  <c:v>5.0247428687413533</c:v>
                </c:pt>
                <c:pt idx="914">
                  <c:v>4.997942855358124</c:v>
                </c:pt>
                <c:pt idx="915">
                  <c:v>4.9716870053609208</c:v>
                </c:pt>
                <c:pt idx="916">
                  <c:v>4.9454559135437011</c:v>
                </c:pt>
                <c:pt idx="917">
                  <c:v>4.919707064628601</c:v>
                </c:pt>
                <c:pt idx="918">
                  <c:v>4.8940011016527816</c:v>
                </c:pt>
                <c:pt idx="919">
                  <c:v>4.8686437749862668</c:v>
                </c:pt>
                <c:pt idx="920">
                  <c:v>4.843734522660573</c:v>
                </c:pt>
                <c:pt idx="921">
                  <c:v>4.8189517172177636</c:v>
                </c:pt>
                <c:pt idx="922">
                  <c:v>4.7943173503875736</c:v>
                </c:pt>
                <c:pt idx="923">
                  <c:v>4.7701132043202721</c:v>
                </c:pt>
                <c:pt idx="924">
                  <c:v>4.7462927452723189</c:v>
                </c:pt>
                <c:pt idx="925">
                  <c:v>4.7225547377268473</c:v>
                </c:pt>
                <c:pt idx="926">
                  <c:v>4.6990914789835614</c:v>
                </c:pt>
                <c:pt idx="927">
                  <c:v>4.6759423518180849</c:v>
                </c:pt>
                <c:pt idx="928">
                  <c:v>4.6527323277791339</c:v>
                </c:pt>
                <c:pt idx="929">
                  <c:v>4.6300979312260946</c:v>
                </c:pt>
                <c:pt idx="930">
                  <c:v>4.6075919135411576</c:v>
                </c:pt>
                <c:pt idx="931">
                  <c:v>4.5853547056516009</c:v>
                </c:pt>
                <c:pt idx="932">
                  <c:v>4.5633082811037697</c:v>
                </c:pt>
                <c:pt idx="933">
                  <c:v>4.5414886069297786</c:v>
                </c:pt>
                <c:pt idx="934">
                  <c:v>4.519861291249593</c:v>
                </c:pt>
                <c:pt idx="935">
                  <c:v>4.4985363864898682</c:v>
                </c:pt>
                <c:pt idx="936">
                  <c:v>4.4772194766998288</c:v>
                </c:pt>
                <c:pt idx="937">
                  <c:v>4.4563589922587079</c:v>
                </c:pt>
                <c:pt idx="938">
                  <c:v>4.4355579241116843</c:v>
                </c:pt>
                <c:pt idx="939">
                  <c:v>4.4149763949712115</c:v>
                </c:pt>
                <c:pt idx="940">
                  <c:v>4.3946507199605307</c:v>
                </c:pt>
                <c:pt idx="941">
                  <c:v>4.3745122265815732</c:v>
                </c:pt>
                <c:pt idx="942">
                  <c:v>4.354564799467723</c:v>
                </c:pt>
                <c:pt idx="943">
                  <c:v>4.3347441577911381</c:v>
                </c:pt>
                <c:pt idx="944">
                  <c:v>4.3151718139648434</c:v>
                </c:pt>
                <c:pt idx="945">
                  <c:v>4.2957273459434511</c:v>
                </c:pt>
                <c:pt idx="946">
                  <c:v>4.2763959320386249</c:v>
                </c:pt>
                <c:pt idx="947">
                  <c:v>4.2574314188957212</c:v>
                </c:pt>
                <c:pt idx="948">
                  <c:v>4.2386489542325334</c:v>
                </c:pt>
                <c:pt idx="949">
                  <c:v>4.2198886267344156</c:v>
                </c:pt>
                <c:pt idx="950">
                  <c:v>4.2013650242487586</c:v>
                </c:pt>
                <c:pt idx="951">
                  <c:v>4.1830382490158078</c:v>
                </c:pt>
                <c:pt idx="952">
                  <c:v>4.1649000684420265</c:v>
                </c:pt>
                <c:pt idx="953">
                  <c:v>4.1468384830156966</c:v>
                </c:pt>
                <c:pt idx="954">
                  <c:v>4.1289845339457196</c:v>
                </c:pt>
                <c:pt idx="955">
                  <c:v>4.1112549344698586</c:v>
                </c:pt>
                <c:pt idx="956">
                  <c:v>4.0937228306134541</c:v>
                </c:pt>
                <c:pt idx="957">
                  <c:v>4.0763231754302982</c:v>
                </c:pt>
                <c:pt idx="958">
                  <c:v>4.0590419709682468</c:v>
                </c:pt>
                <c:pt idx="959">
                  <c:v>4.0419433840115868</c:v>
                </c:pt>
                <c:pt idx="960">
                  <c:v>4.0250858942667644</c:v>
                </c:pt>
                <c:pt idx="961">
                  <c:v>4.0081357455253599</c:v>
                </c:pt>
                <c:pt idx="962">
                  <c:v>3.9914703905582427</c:v>
                </c:pt>
                <c:pt idx="963">
                  <c:v>3.9749610924720766</c:v>
                </c:pt>
                <c:pt idx="964">
                  <c:v>3.9585699963569643</c:v>
                </c:pt>
                <c:pt idx="965">
                  <c:v>3.9423996166388195</c:v>
                </c:pt>
                <c:pt idx="966">
                  <c:v>3.9262206101417543</c:v>
                </c:pt>
                <c:pt idx="967">
                  <c:v>3.9102876861890157</c:v>
                </c:pt>
                <c:pt idx="968">
                  <c:v>3.8944533304373423</c:v>
                </c:pt>
                <c:pt idx="969">
                  <c:v>3.8787768423557281</c:v>
                </c:pt>
                <c:pt idx="970">
                  <c:v>3.8631716871261599</c:v>
                </c:pt>
                <c:pt idx="971">
                  <c:v>3.8476380149523419</c:v>
                </c:pt>
                <c:pt idx="972">
                  <c:v>3.8322185293833413</c:v>
                </c:pt>
                <c:pt idx="973">
                  <c:v>3.8170353881518047</c:v>
                </c:pt>
                <c:pt idx="974">
                  <c:v>3.8019400362173714</c:v>
                </c:pt>
                <c:pt idx="975">
                  <c:v>3.7869471414883931</c:v>
                </c:pt>
                <c:pt idx="976">
                  <c:v>3.7721076877911885</c:v>
                </c:pt>
                <c:pt idx="977">
                  <c:v>3.7572226154804231</c:v>
                </c:pt>
                <c:pt idx="978">
                  <c:v>3.7426168922583263</c:v>
                </c:pt>
                <c:pt idx="979">
                  <c:v>3.7281472945213316</c:v>
                </c:pt>
                <c:pt idx="980">
                  <c:v>3.7137283261617027</c:v>
                </c:pt>
                <c:pt idx="981">
                  <c:v>3.6994095309575399</c:v>
                </c:pt>
                <c:pt idx="982">
                  <c:v>3.6851635404427845</c:v>
                </c:pt>
                <c:pt idx="983">
                  <c:v>3.6710608442624411</c:v>
                </c:pt>
                <c:pt idx="984">
                  <c:v>3.6571369481086733</c:v>
                </c:pt>
                <c:pt idx="985">
                  <c:v>3.6431281085809073</c:v>
                </c:pt>
                <c:pt idx="986">
                  <c:v>3.6293939038117728</c:v>
                </c:pt>
                <c:pt idx="987">
                  <c:v>3.6156461366017658</c:v>
                </c:pt>
                <c:pt idx="988">
                  <c:v>3.6020534467697143</c:v>
                </c:pt>
                <c:pt idx="989">
                  <c:v>3.5885416007041933</c:v>
                </c:pt>
                <c:pt idx="990">
                  <c:v>3.5751369214057922</c:v>
                </c:pt>
                <c:pt idx="991">
                  <c:v>3.5617951575915017</c:v>
                </c:pt>
                <c:pt idx="992">
                  <c:v>3.5485527737935385</c:v>
                </c:pt>
                <c:pt idx="993">
                  <c:v>3.5354945778846742</c:v>
                </c:pt>
                <c:pt idx="994">
                  <c:v>3.5223926464716593</c:v>
                </c:pt>
                <c:pt idx="995">
                  <c:v>3.5094730869928994</c:v>
                </c:pt>
                <c:pt idx="996">
                  <c:v>3.4965930914878847</c:v>
                </c:pt>
                <c:pt idx="997">
                  <c:v>3.4837816035747529</c:v>
                </c:pt>
                <c:pt idx="998">
                  <c:v>3.4711113341649376</c:v>
                </c:pt>
                <c:pt idx="999">
                  <c:v>3.4585185110569001</c:v>
                </c:pt>
                <c:pt idx="1000">
                  <c:v>3.4948311714331308</c:v>
                </c:pt>
                <c:pt idx="1001">
                  <c:v>3.7427952551841734</c:v>
                </c:pt>
                <c:pt idx="1002">
                  <c:v>4.0917012333869938</c:v>
                </c:pt>
                <c:pt idx="1003">
                  <c:v>4.4640043640136717</c:v>
                </c:pt>
                <c:pt idx="1004">
                  <c:v>4.8153169178962711</c:v>
                </c:pt>
                <c:pt idx="1005">
                  <c:v>5.1304796234766643</c:v>
                </c:pt>
                <c:pt idx="1006">
                  <c:v>5.4050831953684488</c:v>
                </c:pt>
                <c:pt idx="1007">
                  <c:v>5.6290344683329261</c:v>
                </c:pt>
                <c:pt idx="1008">
                  <c:v>5.8119645675023399</c:v>
                </c:pt>
                <c:pt idx="1009">
                  <c:v>5.9531021245320641</c:v>
                </c:pt>
                <c:pt idx="1010">
                  <c:v>6.0623957856496178</c:v>
                </c:pt>
                <c:pt idx="1011">
                  <c:v>6.1427426449457805</c:v>
                </c:pt>
                <c:pt idx="1012">
                  <c:v>6.2003929106394446</c:v>
                </c:pt>
                <c:pt idx="1013">
                  <c:v>6.2383973964055377</c:v>
                </c:pt>
                <c:pt idx="1014">
                  <c:v>6.2609639994303388</c:v>
                </c:pt>
                <c:pt idx="1015">
                  <c:v>6.271054741541545</c:v>
                </c:pt>
                <c:pt idx="1016">
                  <c:v>6.2711023600896203</c:v>
                </c:pt>
                <c:pt idx="1017">
                  <c:v>6.2632431125640871</c:v>
                </c:pt>
                <c:pt idx="1018">
                  <c:v>6.2489827680587773</c:v>
                </c:pt>
                <c:pt idx="1019">
                  <c:v>6.2300534375508629</c:v>
                </c:pt>
                <c:pt idx="1020">
                  <c:v>6.2071366786956785</c:v>
                </c:pt>
                <c:pt idx="1021">
                  <c:v>6.1811970710754398</c:v>
                </c:pt>
                <c:pt idx="1022">
                  <c:v>6.1529912869135535</c:v>
                </c:pt>
                <c:pt idx="1023">
                  <c:v>6.1232170502344765</c:v>
                </c:pt>
                <c:pt idx="1024">
                  <c:v>6.0917211389541626</c:v>
                </c:pt>
                <c:pt idx="1025">
                  <c:v>6.0597732130686444</c:v>
                </c:pt>
                <c:pt idx="1026">
                  <c:v>6.0265541235605875</c:v>
                </c:pt>
                <c:pt idx="1027">
                  <c:v>5.9933416096369427</c:v>
                </c:pt>
                <c:pt idx="1028">
                  <c:v>5.9595484272638961</c:v>
                </c:pt>
                <c:pt idx="1029">
                  <c:v>5.9257674916585286</c:v>
                </c:pt>
                <c:pt idx="1030">
                  <c:v>5.8916897869110105</c:v>
                </c:pt>
                <c:pt idx="1031">
                  <c:v>5.8579560120900469</c:v>
                </c:pt>
                <c:pt idx="1032">
                  <c:v>5.8238249810536704</c:v>
                </c:pt>
                <c:pt idx="1033">
                  <c:v>5.7901372035344441</c:v>
                </c:pt>
                <c:pt idx="1034">
                  <c:v>5.7565624682108565</c:v>
                </c:pt>
                <c:pt idx="1035">
                  <c:v>5.7231507778167723</c:v>
                </c:pt>
                <c:pt idx="1036">
                  <c:v>5.6900490570068358</c:v>
                </c:pt>
                <c:pt idx="1037">
                  <c:v>5.6572739553451541</c:v>
                </c:pt>
                <c:pt idx="1038">
                  <c:v>5.6247741826375321</c:v>
                </c:pt>
                <c:pt idx="1039">
                  <c:v>5.5924304326375323</c:v>
                </c:pt>
                <c:pt idx="1040">
                  <c:v>5.5604135576883955</c:v>
                </c:pt>
                <c:pt idx="1041">
                  <c:v>5.528846081097921</c:v>
                </c:pt>
                <c:pt idx="1042">
                  <c:v>5.4974418338139852</c:v>
                </c:pt>
                <c:pt idx="1043">
                  <c:v>5.4663728046417237</c:v>
                </c:pt>
                <c:pt idx="1044">
                  <c:v>5.435886335372925</c:v>
                </c:pt>
                <c:pt idx="1045">
                  <c:v>5.4053971099853513</c:v>
                </c:pt>
                <c:pt idx="1046">
                  <c:v>5.3753532425562538</c:v>
                </c:pt>
                <c:pt idx="1047">
                  <c:v>5.345524915059408</c:v>
                </c:pt>
                <c:pt idx="1048">
                  <c:v>5.3162219611803687</c:v>
                </c:pt>
                <c:pt idx="1049">
                  <c:v>5.2871184984842934</c:v>
                </c:pt>
                <c:pt idx="1050">
                  <c:v>5.258409404754639</c:v>
                </c:pt>
                <c:pt idx="1051">
                  <c:v>5.2297809600830076</c:v>
                </c:pt>
                <c:pt idx="1052">
                  <c:v>5.2017529503504436</c:v>
                </c:pt>
                <c:pt idx="1053">
                  <c:v>5.174018051624298</c:v>
                </c:pt>
                <c:pt idx="1054">
                  <c:v>5.1464961791038517</c:v>
                </c:pt>
                <c:pt idx="1055">
                  <c:v>5.1192984000841779</c:v>
                </c:pt>
                <c:pt idx="1056">
                  <c:v>5.0923594578107201</c:v>
                </c:pt>
                <c:pt idx="1057">
                  <c:v>5.0657492701212563</c:v>
                </c:pt>
                <c:pt idx="1058">
                  <c:v>5.0394092814127607</c:v>
                </c:pt>
                <c:pt idx="1059">
                  <c:v>5.0133236018816634</c:v>
                </c:pt>
                <c:pt idx="1060">
                  <c:v>4.9875790818532311</c:v>
                </c:pt>
                <c:pt idx="1061">
                  <c:v>4.9620686952273054</c:v>
                </c:pt>
                <c:pt idx="1062">
                  <c:v>4.9368194055557248</c:v>
                </c:pt>
                <c:pt idx="1063">
                  <c:v>4.9117943143844602</c:v>
                </c:pt>
                <c:pt idx="1064">
                  <c:v>4.887141441504161</c:v>
                </c:pt>
                <c:pt idx="1065">
                  <c:v>4.8628098026911415</c:v>
                </c:pt>
                <c:pt idx="1066">
                  <c:v>4.8384777665138241</c:v>
                </c:pt>
                <c:pt idx="1067">
                  <c:v>4.8146582619349161</c:v>
                </c:pt>
                <c:pt idx="1068">
                  <c:v>4.7910515705744423</c:v>
                </c:pt>
                <c:pt idx="1069">
                  <c:v>4.7677388286590574</c:v>
                </c:pt>
                <c:pt idx="1070">
                  <c:v>4.7444389049212141</c:v>
                </c:pt>
                <c:pt idx="1071">
                  <c:v>4.7214763450622561</c:v>
                </c:pt>
                <c:pt idx="1072">
                  <c:v>4.6987675078709916</c:v>
                </c:pt>
                <c:pt idx="1073">
                  <c:v>4.6763048648834227</c:v>
                </c:pt>
                <c:pt idx="1074">
                  <c:v>4.6540389998753868</c:v>
                </c:pt>
                <c:pt idx="1075">
                  <c:v>4.6320687850316364</c:v>
                </c:pt>
                <c:pt idx="1076">
                  <c:v>4.6103383564949034</c:v>
                </c:pt>
                <c:pt idx="1077">
                  <c:v>4.5886858447392784</c:v>
                </c:pt>
                <c:pt idx="1078">
                  <c:v>4.5673561366399129</c:v>
                </c:pt>
                <c:pt idx="1079">
                  <c:v>4.5461451673507689</c:v>
                </c:pt>
                <c:pt idx="1080">
                  <c:v>4.5252922105789182</c:v>
                </c:pt>
                <c:pt idx="1081">
                  <c:v>4.5046599062283832</c:v>
                </c:pt>
                <c:pt idx="1082">
                  <c:v>4.4839172927538558</c:v>
                </c:pt>
                <c:pt idx="1083">
                  <c:v>4.4636654067039494</c:v>
                </c:pt>
                <c:pt idx="1084">
                  <c:v>4.4435392586390181</c:v>
                </c:pt>
                <c:pt idx="1085">
                  <c:v>4.4235910042126969</c:v>
                </c:pt>
                <c:pt idx="1086">
                  <c:v>4.4036723931630455</c:v>
                </c:pt>
                <c:pt idx="1087">
                  <c:v>4.3840146048863726</c:v>
                </c:pt>
                <c:pt idx="1088">
                  <c:v>4.3645717716217041</c:v>
                </c:pt>
                <c:pt idx="1089">
                  <c:v>4.3454537057876585</c:v>
                </c:pt>
                <c:pt idx="1090">
                  <c:v>4.3263297963142398</c:v>
                </c:pt>
                <c:pt idx="1091">
                  <c:v>4.3074494997660322</c:v>
                </c:pt>
                <c:pt idx="1092">
                  <c:v>4.288713750839233</c:v>
                </c:pt>
                <c:pt idx="1093">
                  <c:v>4.2702915056546527</c:v>
                </c:pt>
                <c:pt idx="1094">
                  <c:v>4.2517568834622699</c:v>
                </c:pt>
                <c:pt idx="1095">
                  <c:v>4.2336739754676822</c:v>
                </c:pt>
                <c:pt idx="1096">
                  <c:v>4.2156086182594299</c:v>
                </c:pt>
                <c:pt idx="1097">
                  <c:v>4.1977755387624107</c:v>
                </c:pt>
                <c:pt idx="1098">
                  <c:v>4.180019392172496</c:v>
                </c:pt>
                <c:pt idx="1099">
                  <c:v>4.1623930287361146</c:v>
                </c:pt>
                <c:pt idx="1100">
                  <c:v>4.1450360155105592</c:v>
                </c:pt>
                <c:pt idx="1101">
                  <c:v>4.1277030909061434</c:v>
                </c:pt>
                <c:pt idx="1102">
                  <c:v>4.1105932637055718</c:v>
                </c:pt>
                <c:pt idx="1103">
                  <c:v>4.093521256446838</c:v>
                </c:pt>
                <c:pt idx="1104">
                  <c:v>4.0766799020767213</c:v>
                </c:pt>
                <c:pt idx="1105">
                  <c:v>4.0598913466930391</c:v>
                </c:pt>
                <c:pt idx="1106">
                  <c:v>4.0434756235281624</c:v>
                </c:pt>
                <c:pt idx="1107">
                  <c:v>4.026971995433172</c:v>
                </c:pt>
                <c:pt idx="1108">
                  <c:v>4.010656661987305</c:v>
                </c:pt>
                <c:pt idx="1109">
                  <c:v>3.9944660222530364</c:v>
                </c:pt>
                <c:pt idx="1110">
                  <c:v>3.9785049843788145</c:v>
                </c:pt>
                <c:pt idx="1111">
                  <c:v>3.9625562071800231</c:v>
                </c:pt>
                <c:pt idx="1112">
                  <c:v>3.9468172764778138</c:v>
                </c:pt>
                <c:pt idx="1113">
                  <c:v>3.9311663941542307</c:v>
                </c:pt>
                <c:pt idx="1114">
                  <c:v>3.9156468725204467</c:v>
                </c:pt>
                <c:pt idx="1115">
                  <c:v>3.9001989583174388</c:v>
                </c:pt>
                <c:pt idx="1116">
                  <c:v>3.8849223446846008</c:v>
                </c:pt>
                <c:pt idx="1117">
                  <c:v>3.8697350609302519</c:v>
                </c:pt>
                <c:pt idx="1118">
                  <c:v>3.8546764842669168</c:v>
                </c:pt>
                <c:pt idx="1119">
                  <c:v>3.8397820850213367</c:v>
                </c:pt>
                <c:pt idx="1120">
                  <c:v>3.8249640683333079</c:v>
                </c:pt>
                <c:pt idx="1121">
                  <c:v>3.8102155049641926</c:v>
                </c:pt>
                <c:pt idx="1122">
                  <c:v>3.795609317223231</c:v>
                </c:pt>
                <c:pt idx="1123">
                  <c:v>3.7811424454053242</c:v>
                </c:pt>
                <c:pt idx="1124">
                  <c:v>3.7666912508010864</c:v>
                </c:pt>
                <c:pt idx="1125">
                  <c:v>3.7524217728773754</c:v>
                </c:pt>
                <c:pt idx="1126">
                  <c:v>3.7382680495580036</c:v>
                </c:pt>
                <c:pt idx="1127">
                  <c:v>3.72416220386823</c:v>
                </c:pt>
                <c:pt idx="1128">
                  <c:v>3.7100966687997183</c:v>
                </c:pt>
                <c:pt idx="1129">
                  <c:v>3.6962764342625936</c:v>
                </c:pt>
                <c:pt idx="1130">
                  <c:v>3.6824987252553303</c:v>
                </c:pt>
                <c:pt idx="1131">
                  <c:v>3.6688042449951173</c:v>
                </c:pt>
                <c:pt idx="1132">
                  <c:v>3.6552513817946117</c:v>
                </c:pt>
                <c:pt idx="1133">
                  <c:v>3.6417127545674641</c:v>
                </c:pt>
                <c:pt idx="1134">
                  <c:v>3.6283723588784538</c:v>
                </c:pt>
                <c:pt idx="1135">
                  <c:v>3.6150584443410239</c:v>
                </c:pt>
                <c:pt idx="1136">
                  <c:v>3.6018325606981914</c:v>
                </c:pt>
                <c:pt idx="1137">
                  <c:v>3.5886661513646443</c:v>
                </c:pt>
                <c:pt idx="1138">
                  <c:v>3.5756698699792224</c:v>
                </c:pt>
                <c:pt idx="1139">
                  <c:v>3.5626386578877769</c:v>
                </c:pt>
                <c:pt idx="1140">
                  <c:v>3.5498307995001475</c:v>
                </c:pt>
                <c:pt idx="1141">
                  <c:v>3.5369976846377056</c:v>
                </c:pt>
                <c:pt idx="1142">
                  <c:v>3.5240201417605084</c:v>
                </c:pt>
                <c:pt idx="1143">
                  <c:v>3.5999541481335959</c:v>
                </c:pt>
                <c:pt idx="1144">
                  <c:v>3.8697888445854187</c:v>
                </c:pt>
                <c:pt idx="1145">
                  <c:v>4.2258487780888876</c:v>
                </c:pt>
                <c:pt idx="1146">
                  <c:v>4.5949432595570885</c:v>
                </c:pt>
                <c:pt idx="1147">
                  <c:v>4.9405995639165239</c:v>
                </c:pt>
                <c:pt idx="1148">
                  <c:v>5.2521143277486164</c:v>
                </c:pt>
                <c:pt idx="1149">
                  <c:v>5.516905234654744</c:v>
                </c:pt>
                <c:pt idx="1150">
                  <c:v>5.736703507105509</c:v>
                </c:pt>
                <c:pt idx="1151">
                  <c:v>5.911961750984192</c:v>
                </c:pt>
                <c:pt idx="1152">
                  <c:v>6.0475396362940472</c:v>
                </c:pt>
                <c:pt idx="1153">
                  <c:v>6.152291315396627</c:v>
                </c:pt>
                <c:pt idx="1154">
                  <c:v>6.229016785621643</c:v>
                </c:pt>
                <c:pt idx="1155">
                  <c:v>6.2834483639399208</c:v>
                </c:pt>
                <c:pt idx="1156">
                  <c:v>6.3189525365829464</c:v>
                </c:pt>
                <c:pt idx="1157">
                  <c:v>6.3393411890665687</c:v>
                </c:pt>
                <c:pt idx="1158">
                  <c:v>6.3476306978861494</c:v>
                </c:pt>
                <c:pt idx="1159">
                  <c:v>6.3462980254491166</c:v>
                </c:pt>
                <c:pt idx="1160">
                  <c:v>6.337219936052958</c:v>
                </c:pt>
                <c:pt idx="1161">
                  <c:v>6.3221881548563639</c:v>
                </c:pt>
                <c:pt idx="1162">
                  <c:v>6.3023935874303181</c:v>
                </c:pt>
                <c:pt idx="1163">
                  <c:v>6.2787431192398069</c:v>
                </c:pt>
                <c:pt idx="1164">
                  <c:v>6.2524090830485024</c:v>
                </c:pt>
                <c:pt idx="1165">
                  <c:v>6.2238783518473308</c:v>
                </c:pt>
                <c:pt idx="1166">
                  <c:v>6.1934163443247474</c:v>
                </c:pt>
                <c:pt idx="1167">
                  <c:v>6.1619306834538774</c:v>
                </c:pt>
                <c:pt idx="1168">
                  <c:v>6.129435912768046</c:v>
                </c:pt>
                <c:pt idx="1169">
                  <c:v>6.0963134511311852</c:v>
                </c:pt>
                <c:pt idx="1170">
                  <c:v>6.0626330137252804</c:v>
                </c:pt>
                <c:pt idx="1171">
                  <c:v>6.0288487672805786</c:v>
                </c:pt>
                <c:pt idx="1172">
                  <c:v>5.9945829121271768</c:v>
                </c:pt>
                <c:pt idx="1173">
                  <c:v>5.9604604832331338</c:v>
                </c:pt>
                <c:pt idx="1174">
                  <c:v>5.9264572525024413</c:v>
                </c:pt>
                <c:pt idx="1175">
                  <c:v>5.892330530484517</c:v>
                </c:pt>
                <c:pt idx="1176">
                  <c:v>5.8584889650344847</c:v>
                </c:pt>
                <c:pt idx="1177">
                  <c:v>5.8248848168055218</c:v>
                </c:pt>
                <c:pt idx="1178">
                  <c:v>5.7912338701883952</c:v>
                </c:pt>
                <c:pt idx="1179">
                  <c:v>5.7581335703531904</c:v>
                </c:pt>
                <c:pt idx="1180">
                  <c:v>5.725190647443136</c:v>
                </c:pt>
                <c:pt idx="1181">
                  <c:v>5.6925628852844241</c:v>
                </c:pt>
                <c:pt idx="1182">
                  <c:v>5.6600754944483436</c:v>
                </c:pt>
                <c:pt idx="1183">
                  <c:v>5.6279644632339476</c:v>
                </c:pt>
                <c:pt idx="1184">
                  <c:v>5.5961654138565065</c:v>
                </c:pt>
                <c:pt idx="1185">
                  <c:v>5.5646825520197547</c:v>
                </c:pt>
                <c:pt idx="1186">
                  <c:v>5.5336349010467529</c:v>
                </c:pt>
                <c:pt idx="1187">
                  <c:v>5.5028577438990274</c:v>
                </c:pt>
                <c:pt idx="1188">
                  <c:v>5.4724689006805418</c:v>
                </c:pt>
                <c:pt idx="1189">
                  <c:v>5.4424151881535847</c:v>
                </c:pt>
                <c:pt idx="1190">
                  <c:v>5.4123173515001932</c:v>
                </c:pt>
                <c:pt idx="1191">
                  <c:v>5.3829506826400753</c:v>
                </c:pt>
                <c:pt idx="1192">
                  <c:v>5.3536083841323849</c:v>
                </c:pt>
                <c:pt idx="1193">
                  <c:v>5.3248813827832544</c:v>
                </c:pt>
                <c:pt idx="1194">
                  <c:v>5.2963694755236306</c:v>
                </c:pt>
                <c:pt idx="1195">
                  <c:v>5.2681914575894675</c:v>
                </c:pt>
                <c:pt idx="1196">
                  <c:v>5.2402036619186401</c:v>
                </c:pt>
                <c:pt idx="1197">
                  <c:v>5.2125305501619978</c:v>
                </c:pt>
                <c:pt idx="1198">
                  <c:v>5.1853115312258407</c:v>
                </c:pt>
                <c:pt idx="1199">
                  <c:v>5.1581044809023542</c:v>
                </c:pt>
                <c:pt idx="1200">
                  <c:v>5.1314671881993608</c:v>
                </c:pt>
                <c:pt idx="1201">
                  <c:v>5.1049191260337832</c:v>
                </c:pt>
                <c:pt idx="1202">
                  <c:v>5.0787729207674666</c:v>
                </c:pt>
                <c:pt idx="1203">
                  <c:v>5.0529872528711959</c:v>
                </c:pt>
                <c:pt idx="1204">
                  <c:v>5.0274017469088239</c:v>
                </c:pt>
                <c:pt idx="1205">
                  <c:v>5.0019784140586854</c:v>
                </c:pt>
                <c:pt idx="1206">
                  <c:v>4.9769936140378315</c:v>
                </c:pt>
                <c:pt idx="1207">
                  <c:v>4.9521867974599205</c:v>
                </c:pt>
                <c:pt idx="1208">
                  <c:v>4.9276357356707257</c:v>
                </c:pt>
                <c:pt idx="1209">
                  <c:v>4.9033145761489871</c:v>
                </c:pt>
                <c:pt idx="1210">
                  <c:v>4.8792927638689676</c:v>
                </c:pt>
                <c:pt idx="1211">
                  <c:v>4.8555987572669981</c:v>
                </c:pt>
                <c:pt idx="1212">
                  <c:v>4.8321003468831378</c:v>
                </c:pt>
                <c:pt idx="1213">
                  <c:v>4.8087565271059676</c:v>
                </c:pt>
                <c:pt idx="1214">
                  <c:v>4.7857086865107217</c:v>
                </c:pt>
                <c:pt idx="1215">
                  <c:v>4.7629269011815385</c:v>
                </c:pt>
                <c:pt idx="1216">
                  <c:v>4.7402742052078244</c:v>
                </c:pt>
                <c:pt idx="1217">
                  <c:v>4.7179912288983665</c:v>
                </c:pt>
                <c:pt idx="1218">
                  <c:v>4.6958303260803227</c:v>
                </c:pt>
                <c:pt idx="1219">
                  <c:v>4.6740356636047364</c:v>
                </c:pt>
                <c:pt idx="1220">
                  <c:v>4.6521616609891252</c:v>
                </c:pt>
                <c:pt idx="1221">
                  <c:v>4.6308253359794618</c:v>
                </c:pt>
                <c:pt idx="1222">
                  <c:v>4.6094725680351258</c:v>
                </c:pt>
                <c:pt idx="1223">
                  <c:v>4.5883272322018938</c:v>
                </c:pt>
                <c:pt idx="1224">
                  <c:v>4.567474017937978</c:v>
                </c:pt>
                <c:pt idx="1225">
                  <c:v>4.5468516174952187</c:v>
                </c:pt>
                <c:pt idx="1226">
                  <c:v>4.5263322099049885</c:v>
                </c:pt>
                <c:pt idx="1227">
                  <c:v>4.5060941235224403</c:v>
                </c:pt>
                <c:pt idx="1228">
                  <c:v>4.4860948824882509</c:v>
                </c:pt>
                <c:pt idx="1229">
                  <c:v>4.4662038588523867</c:v>
                </c:pt>
                <c:pt idx="1230">
                  <c:v>4.4463929883639022</c:v>
                </c:pt>
                <c:pt idx="1231">
                  <c:v>4.4268833128611247</c:v>
                </c:pt>
                <c:pt idx="1232">
                  <c:v>4.4075982252756756</c:v>
                </c:pt>
                <c:pt idx="1233">
                  <c:v>4.3883756629625958</c:v>
                </c:pt>
                <c:pt idx="1234">
                  <c:v>4.3694053626060487</c:v>
                </c:pt>
                <c:pt idx="1235">
                  <c:v>4.3505790678660077</c:v>
                </c:pt>
                <c:pt idx="1236">
                  <c:v>4.3318863590558374</c:v>
                </c:pt>
                <c:pt idx="1237">
                  <c:v>4.3133311581611631</c:v>
                </c:pt>
                <c:pt idx="1238">
                  <c:v>4.2949649230639144</c:v>
                </c:pt>
                <c:pt idx="1239">
                  <c:v>4.276900121370951</c:v>
                </c:pt>
                <c:pt idx="1240">
                  <c:v>4.2589412705103555</c:v>
                </c:pt>
                <c:pt idx="1241">
                  <c:v>4.2410037668546039</c:v>
                </c:pt>
                <c:pt idx="1242">
                  <c:v>4.2233688131968181</c:v>
                </c:pt>
                <c:pt idx="1243">
                  <c:v>4.2057836242516835</c:v>
                </c:pt>
                <c:pt idx="1244">
                  <c:v>4.1884160403410595</c:v>
                </c:pt>
                <c:pt idx="1245">
                  <c:v>4.1711171448230742</c:v>
                </c:pt>
                <c:pt idx="1246">
                  <c:v>4.1540750467777254</c:v>
                </c:pt>
                <c:pt idx="1247">
                  <c:v>4.137039936383565</c:v>
                </c:pt>
                <c:pt idx="1248">
                  <c:v>4.1203602759043374</c:v>
                </c:pt>
                <c:pt idx="1249">
                  <c:v>4.1035642294089003</c:v>
                </c:pt>
                <c:pt idx="1250">
                  <c:v>4.0870213071505228</c:v>
                </c:pt>
                <c:pt idx="1251">
                  <c:v>4.070577472448349</c:v>
                </c:pt>
                <c:pt idx="1252">
                  <c:v>4.0543506217002871</c:v>
                </c:pt>
                <c:pt idx="1253">
                  <c:v>4.0382129057248433</c:v>
                </c:pt>
                <c:pt idx="1254">
                  <c:v>4.0221800386905668</c:v>
                </c:pt>
                <c:pt idx="1255">
                  <c:v>4.0062462500731151</c:v>
                </c:pt>
                <c:pt idx="1256">
                  <c:v>3.9905065286159513</c:v>
                </c:pt>
                <c:pt idx="1257">
                  <c:v>3.9749040695031486</c:v>
                </c:pt>
                <c:pt idx="1258">
                  <c:v>3.9593091094493866</c:v>
                </c:pt>
                <c:pt idx="1259">
                  <c:v>3.9438786125183105</c:v>
                </c:pt>
                <c:pt idx="1260">
                  <c:v>3.9286798795064288</c:v>
                </c:pt>
                <c:pt idx="1261">
                  <c:v>3.9134910349051157</c:v>
                </c:pt>
                <c:pt idx="1262">
                  <c:v>3.8983732012907666</c:v>
                </c:pt>
                <c:pt idx="1263">
                  <c:v>3.8834342928727468</c:v>
                </c:pt>
                <c:pt idx="1264">
                  <c:v>3.8686506537596386</c:v>
                </c:pt>
                <c:pt idx="1265">
                  <c:v>3.8539463039239248</c:v>
                </c:pt>
                <c:pt idx="1266">
                  <c:v>3.8393125538031261</c:v>
                </c:pt>
                <c:pt idx="1267">
                  <c:v>3.8247941311200462</c:v>
                </c:pt>
                <c:pt idx="1268">
                  <c:v>3.8104184881846108</c:v>
                </c:pt>
                <c:pt idx="1269">
                  <c:v>3.7960777207215628</c:v>
                </c:pt>
                <c:pt idx="1270">
                  <c:v>3.781877397696177</c:v>
                </c:pt>
                <c:pt idx="1271">
                  <c:v>3.7677498598893484</c:v>
                </c:pt>
                <c:pt idx="1272">
                  <c:v>3.7538045048713684</c:v>
                </c:pt>
                <c:pt idx="1273">
                  <c:v>3.7398965148131054</c:v>
                </c:pt>
                <c:pt idx="1274">
                  <c:v>3.7260674238204956</c:v>
                </c:pt>
                <c:pt idx="1275">
                  <c:v>3.7123743557929991</c:v>
                </c:pt>
                <c:pt idx="1276">
                  <c:v>3.6987975970904032</c:v>
                </c:pt>
                <c:pt idx="1277">
                  <c:v>3.6852055271466573</c:v>
                </c:pt>
                <c:pt idx="1278">
                  <c:v>3.6718227418263751</c:v>
                </c:pt>
                <c:pt idx="1279">
                  <c:v>3.658513247569402</c:v>
                </c:pt>
                <c:pt idx="1280">
                  <c:v>3.6452874036629996</c:v>
                </c:pt>
                <c:pt idx="1281">
                  <c:v>3.6321378747622171</c:v>
                </c:pt>
                <c:pt idx="1282">
                  <c:v>3.6190667347113292</c:v>
                </c:pt>
                <c:pt idx="1283">
                  <c:v>3.6061125449339548</c:v>
                </c:pt>
                <c:pt idx="1284">
                  <c:v>3.5931951173146568</c:v>
                </c:pt>
                <c:pt idx="1285">
                  <c:v>3.5812679473559061</c:v>
                </c:pt>
                <c:pt idx="1286">
                  <c:v>3.687964187860489</c:v>
                </c:pt>
                <c:pt idx="1287">
                  <c:v>3.9725846203168231</c:v>
                </c:pt>
                <c:pt idx="1288">
                  <c:v>4.3344491132100424</c:v>
                </c:pt>
                <c:pt idx="1289">
                  <c:v>4.7019326273600264</c:v>
                </c:pt>
                <c:pt idx="1290">
                  <c:v>5.0442145967483523</c:v>
                </c:pt>
                <c:pt idx="1291">
                  <c:v>5.3494668896993005</c:v>
                </c:pt>
                <c:pt idx="1292">
                  <c:v>5.6085650793711341</c:v>
                </c:pt>
                <c:pt idx="1293">
                  <c:v>5.8202371120452883</c:v>
                </c:pt>
                <c:pt idx="1294">
                  <c:v>5.9884719165166223</c:v>
                </c:pt>
                <c:pt idx="1295">
                  <c:v>6.120644766489665</c:v>
                </c:pt>
                <c:pt idx="1296">
                  <c:v>6.2212798420588173</c:v>
                </c:pt>
                <c:pt idx="1297">
                  <c:v>6.2940534353256226</c:v>
                </c:pt>
                <c:pt idx="1298">
                  <c:v>6.3452193864186608</c:v>
                </c:pt>
                <c:pt idx="1299">
                  <c:v>6.37825319925944</c:v>
                </c:pt>
                <c:pt idx="1300">
                  <c:v>6.3966398239135742</c:v>
                </c:pt>
                <c:pt idx="1301">
                  <c:v>6.4033688926696781</c:v>
                </c:pt>
                <c:pt idx="1302">
                  <c:v>6.4006148894627888</c:v>
                </c:pt>
                <c:pt idx="1303">
                  <c:v>6.3906211074193315</c:v>
                </c:pt>
                <c:pt idx="1304">
                  <c:v>6.3746567773818974</c:v>
                </c:pt>
                <c:pt idx="1305">
                  <c:v>6.3540298191706341</c:v>
                </c:pt>
                <c:pt idx="1306">
                  <c:v>6.3298298311233516</c:v>
                </c:pt>
                <c:pt idx="1307">
                  <c:v>6.303144615491231</c:v>
                </c:pt>
                <c:pt idx="1308">
                  <c:v>6.2740795342127482</c:v>
                </c:pt>
                <c:pt idx="1309">
                  <c:v>6.2434338474273678</c:v>
                </c:pt>
                <c:pt idx="1310">
                  <c:v>6.2117981656392418</c:v>
                </c:pt>
                <c:pt idx="1311">
                  <c:v>6.1789953533808388</c:v>
                </c:pt>
                <c:pt idx="1312">
                  <c:v>6.1453995323181152</c:v>
                </c:pt>
                <c:pt idx="1313">
                  <c:v>6.1116807969411218</c:v>
                </c:pt>
                <c:pt idx="1314">
                  <c:v>6.0777193323771161</c:v>
                </c:pt>
                <c:pt idx="1315">
                  <c:v>6.0436307668685911</c:v>
                </c:pt>
                <c:pt idx="1316">
                  <c:v>6.0092143344879148</c:v>
                </c:pt>
                <c:pt idx="1317">
                  <c:v>5.9750031359990441</c:v>
                </c:pt>
                <c:pt idx="1318">
                  <c:v>5.9408204158147173</c:v>
                </c:pt>
                <c:pt idx="1319">
                  <c:v>5.906777412096659</c:v>
                </c:pt>
                <c:pt idx="1320">
                  <c:v>5.8731369113922121</c:v>
                </c:pt>
                <c:pt idx="1321">
                  <c:v>5.8395212173461912</c:v>
                </c:pt>
                <c:pt idx="1322">
                  <c:v>5.8063247474034627</c:v>
                </c:pt>
                <c:pt idx="1323">
                  <c:v>5.7730622243881227</c:v>
                </c:pt>
                <c:pt idx="1324">
                  <c:v>5.7405883200963341</c:v>
                </c:pt>
                <c:pt idx="1325">
                  <c:v>5.7079574235280353</c:v>
                </c:pt>
                <c:pt idx="1326">
                  <c:v>5.6758452510833743</c:v>
                </c:pt>
                <c:pt idx="1327">
                  <c:v>5.6440116437276204</c:v>
                </c:pt>
                <c:pt idx="1328">
                  <c:v>5.6126046021779379</c:v>
                </c:pt>
                <c:pt idx="1329">
                  <c:v>5.5813793230056765</c:v>
                </c:pt>
                <c:pt idx="1330">
                  <c:v>5.5505493974685667</c:v>
                </c:pt>
                <c:pt idx="1331">
                  <c:v>5.5200435447692868</c:v>
                </c:pt>
                <c:pt idx="1332">
                  <c:v>5.4898441990216575</c:v>
                </c:pt>
                <c:pt idx="1333">
                  <c:v>5.4599869505564369</c:v>
                </c:pt>
                <c:pt idx="1334">
                  <c:v>5.4303309901555377</c:v>
                </c:pt>
                <c:pt idx="1335">
                  <c:v>5.4009984644254052</c:v>
                </c:pt>
                <c:pt idx="1336">
                  <c:v>5.3723051961263018</c:v>
                </c:pt>
                <c:pt idx="1337">
                  <c:v>5.3434225861231486</c:v>
                </c:pt>
                <c:pt idx="1338">
                  <c:v>5.3152126598358151</c:v>
                </c:pt>
                <c:pt idx="1339">
                  <c:v>5.2870445982615157</c:v>
                </c:pt>
                <c:pt idx="1340">
                  <c:v>5.2596034844716391</c:v>
                </c:pt>
                <c:pt idx="1341">
                  <c:v>5.232165549596151</c:v>
                </c:pt>
                <c:pt idx="1342">
                  <c:v>5.2050288828214013</c:v>
                </c:pt>
                <c:pt idx="1343">
                  <c:v>5.1780919305483497</c:v>
                </c:pt>
                <c:pt idx="1344">
                  <c:v>5.1517303578058877</c:v>
                </c:pt>
                <c:pt idx="1345">
                  <c:v>5.1254403034845986</c:v>
                </c:pt>
                <c:pt idx="1346">
                  <c:v>5.0996372445424401</c:v>
                </c:pt>
                <c:pt idx="1347">
                  <c:v>5.0738125936190288</c:v>
                </c:pt>
                <c:pt idx="1348">
                  <c:v>5.0485511875152591</c:v>
                </c:pt>
                <c:pt idx="1349">
                  <c:v>5.0233772993087769</c:v>
                </c:pt>
                <c:pt idx="1350">
                  <c:v>4.9984805043538412</c:v>
                </c:pt>
                <c:pt idx="1351">
                  <c:v>4.9738659143447874</c:v>
                </c:pt>
                <c:pt idx="1352">
                  <c:v>4.9495984220504763</c:v>
                </c:pt>
                <c:pt idx="1353">
                  <c:v>4.9254359785715742</c:v>
                </c:pt>
                <c:pt idx="1354">
                  <c:v>4.9014939872423806</c:v>
                </c:pt>
                <c:pt idx="1355">
                  <c:v>4.8779195944468183</c:v>
                </c:pt>
                <c:pt idx="1356">
                  <c:v>4.8546421011288965</c:v>
                </c:pt>
                <c:pt idx="1357">
                  <c:v>4.8316228715578715</c:v>
                </c:pt>
                <c:pt idx="1358">
                  <c:v>4.8087238399187724</c:v>
                </c:pt>
                <c:pt idx="1359">
                  <c:v>4.7860014931360881</c:v>
                </c:pt>
                <c:pt idx="1360">
                  <c:v>4.7636395629247028</c:v>
                </c:pt>
                <c:pt idx="1361">
                  <c:v>4.7413729302088417</c:v>
                </c:pt>
                <c:pt idx="1362">
                  <c:v>4.7193924204508466</c:v>
                </c:pt>
                <c:pt idx="1363">
                  <c:v>4.6976754291852316</c:v>
                </c:pt>
                <c:pt idx="1364">
                  <c:v>4.6760161956151327</c:v>
                </c:pt>
                <c:pt idx="1365">
                  <c:v>4.6546212077140812</c:v>
                </c:pt>
                <c:pt idx="1366">
                  <c:v>4.6335169704755144</c:v>
                </c:pt>
                <c:pt idx="1367">
                  <c:v>4.6126141166687011</c:v>
                </c:pt>
                <c:pt idx="1368">
                  <c:v>4.5919871195157365</c:v>
                </c:pt>
                <c:pt idx="1369">
                  <c:v>4.571312641302745</c:v>
                </c:pt>
                <c:pt idx="1370">
                  <c:v>4.5510918649037677</c:v>
                </c:pt>
                <c:pt idx="1371">
                  <c:v>4.5307967003186542</c:v>
                </c:pt>
                <c:pt idx="1372">
                  <c:v>4.5108931144078577</c:v>
                </c:pt>
                <c:pt idx="1373">
                  <c:v>4.4909994093577064</c:v>
                </c:pt>
                <c:pt idx="1374">
                  <c:v>4.4714957420031229</c:v>
                </c:pt>
                <c:pt idx="1375">
                  <c:v>4.4521518532435103</c:v>
                </c:pt>
                <c:pt idx="1376">
                  <c:v>4.4328782049814857</c:v>
                </c:pt>
                <c:pt idx="1377">
                  <c:v>4.4138041114807125</c:v>
                </c:pt>
                <c:pt idx="1378">
                  <c:v>4.3948811109860735</c:v>
                </c:pt>
                <c:pt idx="1379">
                  <c:v>4.3761499285697933</c:v>
                </c:pt>
                <c:pt idx="1380">
                  <c:v>4.3575864624977108</c:v>
                </c:pt>
                <c:pt idx="1381">
                  <c:v>4.3391272584597269</c:v>
                </c:pt>
                <c:pt idx="1382">
                  <c:v>4.3209104474385578</c:v>
                </c:pt>
                <c:pt idx="1383">
                  <c:v>4.3028137787183125</c:v>
                </c:pt>
                <c:pt idx="1384">
                  <c:v>4.2848678930600483</c:v>
                </c:pt>
                <c:pt idx="1385">
                  <c:v>4.2671035305658975</c:v>
                </c:pt>
                <c:pt idx="1386">
                  <c:v>4.249476376771927</c:v>
                </c:pt>
                <c:pt idx="1387">
                  <c:v>4.2319869148731231</c:v>
                </c:pt>
                <c:pt idx="1388">
                  <c:v>4.2147395145893096</c:v>
                </c:pt>
                <c:pt idx="1389">
                  <c:v>4.197514583667119</c:v>
                </c:pt>
                <c:pt idx="1390">
                  <c:v>4.1804549141724907</c:v>
                </c:pt>
                <c:pt idx="1391">
                  <c:v>4.1635099625587459</c:v>
                </c:pt>
                <c:pt idx="1392">
                  <c:v>4.1468244103590646</c:v>
                </c:pt>
                <c:pt idx="1393">
                  <c:v>4.1301918737093608</c:v>
                </c:pt>
                <c:pt idx="1394">
                  <c:v>4.1136630876859028</c:v>
                </c:pt>
                <c:pt idx="1395">
                  <c:v>4.0974319446086884</c:v>
                </c:pt>
                <c:pt idx="1396">
                  <c:v>4.081101194222768</c:v>
                </c:pt>
                <c:pt idx="1397">
                  <c:v>4.0650190420945487</c:v>
                </c:pt>
                <c:pt idx="1398">
                  <c:v>4.0490174516042075</c:v>
                </c:pt>
                <c:pt idx="1399">
                  <c:v>4.0332486387093862</c:v>
                </c:pt>
                <c:pt idx="1400">
                  <c:v>4.017406760851542</c:v>
                </c:pt>
                <c:pt idx="1401">
                  <c:v>4.0018712667624152</c:v>
                </c:pt>
                <c:pt idx="1402">
                  <c:v>3.986335897843043</c:v>
                </c:pt>
                <c:pt idx="1403">
                  <c:v>3.9710908659299213</c:v>
                </c:pt>
                <c:pt idx="1404">
                  <c:v>3.9557690580685931</c:v>
                </c:pt>
                <c:pt idx="1405">
                  <c:v>3.9406433165073396</c:v>
                </c:pt>
                <c:pt idx="1406">
                  <c:v>3.9255628828207652</c:v>
                </c:pt>
                <c:pt idx="1407">
                  <c:v>3.9107174913088483</c:v>
                </c:pt>
                <c:pt idx="1408">
                  <c:v>3.895890303850174</c:v>
                </c:pt>
                <c:pt idx="1409">
                  <c:v>3.8811887844403583</c:v>
                </c:pt>
                <c:pt idx="1410">
                  <c:v>3.866639859278997</c:v>
                </c:pt>
                <c:pt idx="1411">
                  <c:v>3.85219323237737</c:v>
                </c:pt>
                <c:pt idx="1412">
                  <c:v>3.8377377494176228</c:v>
                </c:pt>
                <c:pt idx="1413">
                  <c:v>3.8234782679875692</c:v>
                </c:pt>
                <c:pt idx="1414">
                  <c:v>3.8092914195855458</c:v>
                </c:pt>
                <c:pt idx="1415">
                  <c:v>3.7952963793277741</c:v>
                </c:pt>
                <c:pt idx="1416">
                  <c:v>3.7812333532174427</c:v>
                </c:pt>
                <c:pt idx="1417">
                  <c:v>3.767398946285248</c:v>
                </c:pt>
                <c:pt idx="1418">
                  <c:v>3.7536075087388356</c:v>
                </c:pt>
                <c:pt idx="1419">
                  <c:v>3.7399971807003021</c:v>
                </c:pt>
                <c:pt idx="1420">
                  <c:v>3.7263673067092897</c:v>
                </c:pt>
                <c:pt idx="1421">
                  <c:v>3.7127546564737957</c:v>
                </c:pt>
                <c:pt idx="1422">
                  <c:v>3.6993912080923717</c:v>
                </c:pt>
                <c:pt idx="1423">
                  <c:v>3.6861046532789867</c:v>
                </c:pt>
                <c:pt idx="1424">
                  <c:v>3.6728845508893331</c:v>
                </c:pt>
                <c:pt idx="1425">
                  <c:v>3.6596917696793874</c:v>
                </c:pt>
                <c:pt idx="1426">
                  <c:v>3.6466314081350961</c:v>
                </c:pt>
                <c:pt idx="1427">
                  <c:v>3.6336986724535625</c:v>
                </c:pt>
                <c:pt idx="1428">
                  <c:v>3.6250909598668417</c:v>
                </c:pt>
                <c:pt idx="1429">
                  <c:v>3.7614033377170562</c:v>
                </c:pt>
                <c:pt idx="1430">
                  <c:v>4.0662594827016196</c:v>
                </c:pt>
                <c:pt idx="1431">
                  <c:v>4.4327737792332966</c:v>
                </c:pt>
                <c:pt idx="1432">
                  <c:v>4.7941157778104149</c:v>
                </c:pt>
                <c:pt idx="1433">
                  <c:v>5.1334106302261349</c:v>
                </c:pt>
                <c:pt idx="1434">
                  <c:v>5.4309137948354085</c:v>
                </c:pt>
                <c:pt idx="1435">
                  <c:v>5.6832451423009234</c:v>
                </c:pt>
                <c:pt idx="1436">
                  <c:v>5.8882015069325764</c:v>
                </c:pt>
                <c:pt idx="1437">
                  <c:v>6.0517814683914182</c:v>
                </c:pt>
                <c:pt idx="1438">
                  <c:v>6.1787685394287113</c:v>
                </c:pt>
                <c:pt idx="1439">
                  <c:v>6.2744297917683918</c:v>
                </c:pt>
                <c:pt idx="1440">
                  <c:v>6.3440390078226727</c:v>
                </c:pt>
                <c:pt idx="1441">
                  <c:v>6.3924560896555587</c:v>
                </c:pt>
                <c:pt idx="1442">
                  <c:v>6.423137472470601</c:v>
                </c:pt>
                <c:pt idx="1443">
                  <c:v>6.4396242157618202</c:v>
                </c:pt>
                <c:pt idx="1444">
                  <c:v>6.4447696876525882</c:v>
                </c:pt>
                <c:pt idx="1445">
                  <c:v>6.44086296081543</c:v>
                </c:pt>
                <c:pt idx="1446">
                  <c:v>6.4297423346837359</c:v>
                </c:pt>
                <c:pt idx="1447">
                  <c:v>6.4129360930124921</c:v>
                </c:pt>
                <c:pt idx="1448">
                  <c:v>6.3916965897878013</c:v>
                </c:pt>
                <c:pt idx="1449">
                  <c:v>6.3670207484563193</c:v>
                </c:pt>
                <c:pt idx="1450">
                  <c:v>6.3398925081888837</c:v>
                </c:pt>
                <c:pt idx="1451">
                  <c:v>6.3105547507603967</c:v>
                </c:pt>
                <c:pt idx="1452">
                  <c:v>6.27949605623881</c:v>
                </c:pt>
                <c:pt idx="1453">
                  <c:v>6.2476179552078248</c:v>
                </c:pt>
                <c:pt idx="1454">
                  <c:v>6.2146838076909381</c:v>
                </c:pt>
                <c:pt idx="1455">
                  <c:v>6.1811777861913049</c:v>
                </c:pt>
                <c:pt idx="1456">
                  <c:v>6.1472115898132325</c:v>
                </c:pt>
                <c:pt idx="1457">
                  <c:v>6.1130894263585409</c:v>
                </c:pt>
                <c:pt idx="1458">
                  <c:v>6.0788068151473995</c:v>
                </c:pt>
                <c:pt idx="1459">
                  <c:v>6.0443152650197343</c:v>
                </c:pt>
                <c:pt idx="1460">
                  <c:v>6.0100288963317867</c:v>
                </c:pt>
                <c:pt idx="1461">
                  <c:v>5.9760232575734458</c:v>
                </c:pt>
                <c:pt idx="1462">
                  <c:v>5.9418041054407755</c:v>
                </c:pt>
                <c:pt idx="1463">
                  <c:v>5.907968583106995</c:v>
                </c:pt>
                <c:pt idx="1464">
                  <c:v>5.8742578585942589</c:v>
                </c:pt>
                <c:pt idx="1465">
                  <c:v>5.841009627978007</c:v>
                </c:pt>
                <c:pt idx="1466">
                  <c:v>5.807892599105835</c:v>
                </c:pt>
                <c:pt idx="1467">
                  <c:v>5.775224345525106</c:v>
                </c:pt>
                <c:pt idx="1468">
                  <c:v>5.7425080060958864</c:v>
                </c:pt>
                <c:pt idx="1469">
                  <c:v>5.7106950505574545</c:v>
                </c:pt>
                <c:pt idx="1470">
                  <c:v>5.6787290143966676</c:v>
                </c:pt>
                <c:pt idx="1471">
                  <c:v>5.6470306205749514</c:v>
                </c:pt>
                <c:pt idx="1472">
                  <c:v>5.6159748188654586</c:v>
                </c:pt>
                <c:pt idx="1473">
                  <c:v>5.5849424076080325</c:v>
                </c:pt>
                <c:pt idx="1474">
                  <c:v>5.5542679611841841</c:v>
                </c:pt>
                <c:pt idx="1475">
                  <c:v>5.5241690556208294</c:v>
                </c:pt>
                <c:pt idx="1476">
                  <c:v>5.4940103991826374</c:v>
                </c:pt>
                <c:pt idx="1477">
                  <c:v>5.46464325428009</c:v>
                </c:pt>
                <c:pt idx="1478">
                  <c:v>5.4353165237108865</c:v>
                </c:pt>
                <c:pt idx="1479">
                  <c:v>5.4063953558603925</c:v>
                </c:pt>
                <c:pt idx="1480">
                  <c:v>5.3776834177970887</c:v>
                </c:pt>
                <c:pt idx="1481">
                  <c:v>5.3492912618319197</c:v>
                </c:pt>
                <c:pt idx="1482">
                  <c:v>5.3214310447374977</c:v>
                </c:pt>
                <c:pt idx="1483">
                  <c:v>5.2936369077364605</c:v>
                </c:pt>
                <c:pt idx="1484">
                  <c:v>5.2661747082074486</c:v>
                </c:pt>
                <c:pt idx="1485">
                  <c:v>5.2390556669235231</c:v>
                </c:pt>
                <c:pt idx="1486">
                  <c:v>5.2121598943074545</c:v>
                </c:pt>
                <c:pt idx="1487">
                  <c:v>5.185674854914347</c:v>
                </c:pt>
                <c:pt idx="1488">
                  <c:v>5.159374825954437</c:v>
                </c:pt>
                <c:pt idx="1489">
                  <c:v>5.1334545071919759</c:v>
                </c:pt>
                <c:pt idx="1490">
                  <c:v>5.1075301384925842</c:v>
                </c:pt>
                <c:pt idx="1491">
                  <c:v>5.0822797600428267</c:v>
                </c:pt>
                <c:pt idx="1492">
                  <c:v>5.0571128066380817</c:v>
                </c:pt>
                <c:pt idx="1493">
                  <c:v>5.0321577239036559</c:v>
                </c:pt>
                <c:pt idx="1494">
                  <c:v>5.007560350894928</c:v>
                </c:pt>
                <c:pt idx="1495">
                  <c:v>4.9832340089480081</c:v>
                </c:pt>
                <c:pt idx="1496">
                  <c:v>4.9590079132715861</c:v>
                </c:pt>
                <c:pt idx="1497">
                  <c:v>4.9352914659182234</c:v>
                </c:pt>
                <c:pt idx="1498">
                  <c:v>4.9114375042915341</c:v>
                </c:pt>
                <c:pt idx="1499">
                  <c:v>4.888057347138723</c:v>
                </c:pt>
                <c:pt idx="1500">
                  <c:v>4.8649480191866559</c:v>
                </c:pt>
                <c:pt idx="1501">
                  <c:v>4.8421392337481182</c:v>
                </c:pt>
                <c:pt idx="1502">
                  <c:v>4.8193328181902571</c:v>
                </c:pt>
                <c:pt idx="1503">
                  <c:v>4.7969185010592144</c:v>
                </c:pt>
                <c:pt idx="1504">
                  <c:v>4.7746287480990093</c:v>
                </c:pt>
                <c:pt idx="1505">
                  <c:v>4.7525583402315776</c:v>
                </c:pt>
                <c:pt idx="1506">
                  <c:v>4.730666235287984</c:v>
                </c:pt>
                <c:pt idx="1507">
                  <c:v>4.709220547676086</c:v>
                </c:pt>
                <c:pt idx="1508">
                  <c:v>4.6876482590039572</c:v>
                </c:pt>
                <c:pt idx="1509">
                  <c:v>4.66659850358963</c:v>
                </c:pt>
                <c:pt idx="1510">
                  <c:v>4.6455144373575843</c:v>
                </c:pt>
                <c:pt idx="1511">
                  <c:v>4.6248982143402095</c:v>
                </c:pt>
                <c:pt idx="1512">
                  <c:v>4.6043010473251345</c:v>
                </c:pt>
                <c:pt idx="1513">
                  <c:v>4.5838970128695173</c:v>
                </c:pt>
                <c:pt idx="1514">
                  <c:v>4.563642851511637</c:v>
                </c:pt>
                <c:pt idx="1515">
                  <c:v>4.5436874135335286</c:v>
                </c:pt>
                <c:pt idx="1516">
                  <c:v>4.5237719734509785</c:v>
                </c:pt>
                <c:pt idx="1517">
                  <c:v>4.5041487439473471</c:v>
                </c:pt>
                <c:pt idx="1518">
                  <c:v>4.48472555398941</c:v>
                </c:pt>
                <c:pt idx="1519">
                  <c:v>4.4653894710540776</c:v>
                </c:pt>
                <c:pt idx="1520">
                  <c:v>4.4462176005045571</c:v>
                </c:pt>
                <c:pt idx="1521">
                  <c:v>4.4274276987711589</c:v>
                </c:pt>
                <c:pt idx="1522">
                  <c:v>4.4085172088940938</c:v>
                </c:pt>
                <c:pt idx="1523">
                  <c:v>4.3900145411491396</c:v>
                </c:pt>
                <c:pt idx="1524">
                  <c:v>4.3715441608428955</c:v>
                </c:pt>
                <c:pt idx="1525">
                  <c:v>4.3532427485783893</c:v>
                </c:pt>
                <c:pt idx="1526">
                  <c:v>4.335139113267263</c:v>
                </c:pt>
                <c:pt idx="1527">
                  <c:v>4.317031273047129</c:v>
                </c:pt>
                <c:pt idx="1528">
                  <c:v>4.2992570785681403</c:v>
                </c:pt>
                <c:pt idx="1529">
                  <c:v>4.2815117677052816</c:v>
                </c:pt>
                <c:pt idx="1530">
                  <c:v>4.2640449543793997</c:v>
                </c:pt>
                <c:pt idx="1531">
                  <c:v>4.2466175576051075</c:v>
                </c:pt>
                <c:pt idx="1532">
                  <c:v>4.2294385536511738</c:v>
                </c:pt>
                <c:pt idx="1533">
                  <c:v>4.2122437421480816</c:v>
                </c:pt>
                <c:pt idx="1534">
                  <c:v>4.1953574661413828</c:v>
                </c:pt>
                <c:pt idx="1535">
                  <c:v>4.1785904498895006</c:v>
                </c:pt>
                <c:pt idx="1536">
                  <c:v>4.1618473875522612</c:v>
                </c:pt>
                <c:pt idx="1537">
                  <c:v>4.1453374866644541</c:v>
                </c:pt>
                <c:pt idx="1538">
                  <c:v>4.1289847914377846</c:v>
                </c:pt>
                <c:pt idx="1539">
                  <c:v>4.1126420915126802</c:v>
                </c:pt>
                <c:pt idx="1540">
                  <c:v>4.0965332051118217</c:v>
                </c:pt>
                <c:pt idx="1541">
                  <c:v>4.0804661532243092</c:v>
                </c:pt>
                <c:pt idx="1542">
                  <c:v>4.0646811008453367</c:v>
                </c:pt>
                <c:pt idx="1543">
                  <c:v>4.0488324578603105</c:v>
                </c:pt>
                <c:pt idx="1544">
                  <c:v>4.0331806313991549</c:v>
                </c:pt>
                <c:pt idx="1545">
                  <c:v>4.0176144190629319</c:v>
                </c:pt>
                <c:pt idx="1546">
                  <c:v>4.0021958454449971</c:v>
                </c:pt>
                <c:pt idx="1547">
                  <c:v>3.9868941044807436</c:v>
                </c:pt>
                <c:pt idx="1548">
                  <c:v>3.9716609760125476</c:v>
                </c:pt>
                <c:pt idx="1549">
                  <c:v>3.9566522828737893</c:v>
                </c:pt>
                <c:pt idx="1550">
                  <c:v>3.9416624061266581</c:v>
                </c:pt>
                <c:pt idx="1551">
                  <c:v>3.9268035809199016</c:v>
                </c:pt>
                <c:pt idx="1552">
                  <c:v>3.9120057610670727</c:v>
                </c:pt>
                <c:pt idx="1553">
                  <c:v>3.8974679776032768</c:v>
                </c:pt>
                <c:pt idx="1554">
                  <c:v>3.8829112676779429</c:v>
                </c:pt>
                <c:pt idx="1555">
                  <c:v>3.8684625256061556</c:v>
                </c:pt>
                <c:pt idx="1556">
                  <c:v>3.8541902653376261</c:v>
                </c:pt>
                <c:pt idx="1557">
                  <c:v>3.8398938457171123</c:v>
                </c:pt>
                <c:pt idx="1558">
                  <c:v>3.8258217136065165</c:v>
                </c:pt>
                <c:pt idx="1559">
                  <c:v>3.8118454507986703</c:v>
                </c:pt>
                <c:pt idx="1560">
                  <c:v>3.7978799990812937</c:v>
                </c:pt>
                <c:pt idx="1561">
                  <c:v>3.7839687677224476</c:v>
                </c:pt>
                <c:pt idx="1562">
                  <c:v>3.7702974903583528</c:v>
                </c:pt>
                <c:pt idx="1563">
                  <c:v>3.7566368408997852</c:v>
                </c:pt>
                <c:pt idx="1564">
                  <c:v>3.7430682369073232</c:v>
                </c:pt>
                <c:pt idx="1565">
                  <c:v>3.7295796012878419</c:v>
                </c:pt>
                <c:pt idx="1566">
                  <c:v>3.71626242518425</c:v>
                </c:pt>
                <c:pt idx="1567">
                  <c:v>3.7029524167378742</c:v>
                </c:pt>
                <c:pt idx="1568">
                  <c:v>3.6898275109132133</c:v>
                </c:pt>
                <c:pt idx="1569">
                  <c:v>3.6766318043073016</c:v>
                </c:pt>
                <c:pt idx="1570">
                  <c:v>3.6635846928755442</c:v>
                </c:pt>
                <c:pt idx="1571">
                  <c:v>3.6625966421763101</c:v>
                </c:pt>
                <c:pt idx="1572">
                  <c:v>3.8300303804874418</c:v>
                </c:pt>
                <c:pt idx="1573">
                  <c:v>4.1473357526461285</c:v>
                </c:pt>
                <c:pt idx="1574">
                  <c:v>4.5161872474352522</c:v>
                </c:pt>
                <c:pt idx="1575">
                  <c:v>4.8784692303339643</c:v>
                </c:pt>
                <c:pt idx="1576">
                  <c:v>5.2084110609690351</c:v>
                </c:pt>
                <c:pt idx="1577">
                  <c:v>5.5017897685368853</c:v>
                </c:pt>
                <c:pt idx="1578">
                  <c:v>5.7468053579330443</c:v>
                </c:pt>
                <c:pt idx="1579">
                  <c:v>5.9455080954233805</c:v>
                </c:pt>
                <c:pt idx="1580">
                  <c:v>6.1036837116877241</c:v>
                </c:pt>
                <c:pt idx="1581">
                  <c:v>6.2254071140289309</c:v>
                </c:pt>
                <c:pt idx="1582">
                  <c:v>6.3170245917638139</c:v>
                </c:pt>
                <c:pt idx="1583">
                  <c:v>6.3833944559097286</c:v>
                </c:pt>
                <c:pt idx="1584">
                  <c:v>6.4288587427139285</c:v>
                </c:pt>
                <c:pt idx="1585">
                  <c:v>6.4571101681391401</c:v>
                </c:pt>
                <c:pt idx="1586">
                  <c:v>6.4718230024973549</c:v>
                </c:pt>
                <c:pt idx="1587">
                  <c:v>6.4754038063685098</c:v>
                </c:pt>
                <c:pt idx="1588">
                  <c:v>6.4702174504597982</c:v>
                </c:pt>
                <c:pt idx="1589">
                  <c:v>6.4581587521235146</c:v>
                </c:pt>
                <c:pt idx="1590">
                  <c:v>6.4405928977330529</c:v>
                </c:pt>
                <c:pt idx="1591">
                  <c:v>6.4188981819152833</c:v>
                </c:pt>
                <c:pt idx="1592">
                  <c:v>6.393754498163859</c:v>
                </c:pt>
                <c:pt idx="1593">
                  <c:v>6.366171754201253</c:v>
                </c:pt>
                <c:pt idx="1594">
                  <c:v>6.3364717117945357</c:v>
                </c:pt>
                <c:pt idx="1595">
                  <c:v>6.3052423508961999</c:v>
                </c:pt>
                <c:pt idx="1596">
                  <c:v>6.2731239048639935</c:v>
                </c:pt>
                <c:pt idx="1597">
                  <c:v>6.2398712348937986</c:v>
                </c:pt>
                <c:pt idx="1598">
                  <c:v>6.206279797554016</c:v>
                </c:pt>
                <c:pt idx="1599">
                  <c:v>6.1721743615468343</c:v>
                </c:pt>
                <c:pt idx="1600">
                  <c:v>6.1379425334930424</c:v>
                </c:pt>
                <c:pt idx="1601">
                  <c:v>6.1034456936518353</c:v>
                </c:pt>
                <c:pt idx="1602">
                  <c:v>6.0691648642222082</c:v>
                </c:pt>
                <c:pt idx="1603">
                  <c:v>6.0348013528188069</c:v>
                </c:pt>
                <c:pt idx="1604">
                  <c:v>6.0006387662887573</c:v>
                </c:pt>
                <c:pt idx="1605">
                  <c:v>5.9664822038014727</c:v>
                </c:pt>
                <c:pt idx="1606">
                  <c:v>5.9325863345464072</c:v>
                </c:pt>
                <c:pt idx="1607">
                  <c:v>5.8991171852747604</c:v>
                </c:pt>
                <c:pt idx="1608">
                  <c:v>5.8657721090316777</c:v>
                </c:pt>
                <c:pt idx="1609">
                  <c:v>5.8326706282297769</c:v>
                </c:pt>
                <c:pt idx="1610">
                  <c:v>5.7998068698247272</c:v>
                </c:pt>
                <c:pt idx="1611">
                  <c:v>5.767318609555562</c:v>
                </c:pt>
                <c:pt idx="1612">
                  <c:v>5.7351428922017416</c:v>
                </c:pt>
                <c:pt idx="1613">
                  <c:v>5.7032708835601804</c:v>
                </c:pt>
                <c:pt idx="1614">
                  <c:v>5.6715826225280761</c:v>
                </c:pt>
                <c:pt idx="1615">
                  <c:v>5.6403717438379921</c:v>
                </c:pt>
                <c:pt idx="1616">
                  <c:v>5.6095558849970502</c:v>
                </c:pt>
                <c:pt idx="1617">
                  <c:v>5.5789563687642412</c:v>
                </c:pt>
                <c:pt idx="1618">
                  <c:v>5.5486793128649392</c:v>
                </c:pt>
                <c:pt idx="1619">
                  <c:v>5.5187524382273354</c:v>
                </c:pt>
                <c:pt idx="1620">
                  <c:v>5.4890805800755818</c:v>
                </c:pt>
                <c:pt idx="1621">
                  <c:v>5.4597957110404964</c:v>
                </c:pt>
                <c:pt idx="1622">
                  <c:v>5.4307182224591575</c:v>
                </c:pt>
                <c:pt idx="1623">
                  <c:v>5.4020342604319254</c:v>
                </c:pt>
                <c:pt idx="1624">
                  <c:v>5.3737792881329858</c:v>
                </c:pt>
                <c:pt idx="1625">
                  <c:v>5.3457847889264425</c:v>
                </c:pt>
                <c:pt idx="1626">
                  <c:v>5.318053985436757</c:v>
                </c:pt>
                <c:pt idx="1627">
                  <c:v>5.2905372047424315</c:v>
                </c:pt>
                <c:pt idx="1628">
                  <c:v>5.2634358064333595</c:v>
                </c:pt>
                <c:pt idx="1629">
                  <c:v>5.2366009497642514</c:v>
                </c:pt>
                <c:pt idx="1630">
                  <c:v>5.2099372045199077</c:v>
                </c:pt>
                <c:pt idx="1631">
                  <c:v>5.18377020517985</c:v>
                </c:pt>
                <c:pt idx="1632">
                  <c:v>5.1576469500859581</c:v>
                </c:pt>
                <c:pt idx="1633">
                  <c:v>5.1320456735293067</c:v>
                </c:pt>
                <c:pt idx="1634">
                  <c:v>5.1065675075848898</c:v>
                </c:pt>
                <c:pt idx="1635">
                  <c:v>5.0813897101084393</c:v>
                </c:pt>
                <c:pt idx="1636">
                  <c:v>5.0563796758651733</c:v>
                </c:pt>
                <c:pt idx="1637">
                  <c:v>5.0317633438110354</c:v>
                </c:pt>
                <c:pt idx="1638">
                  <c:v>5.007346631685893</c:v>
                </c:pt>
                <c:pt idx="1639">
                  <c:v>4.9831978233655292</c:v>
                </c:pt>
                <c:pt idx="1640">
                  <c:v>4.959284776051839</c:v>
                </c:pt>
                <c:pt idx="1641">
                  <c:v>4.9355592306454978</c:v>
                </c:pt>
                <c:pt idx="1642">
                  <c:v>4.9122904896736141</c:v>
                </c:pt>
                <c:pt idx="1643">
                  <c:v>4.8890983430544539</c:v>
                </c:pt>
                <c:pt idx="1644">
                  <c:v>4.8661073279380798</c:v>
                </c:pt>
                <c:pt idx="1645">
                  <c:v>4.8434197306632996</c:v>
                </c:pt>
                <c:pt idx="1646">
                  <c:v>4.8208247001965843</c:v>
                </c:pt>
                <c:pt idx="1647">
                  <c:v>4.7986232423782349</c:v>
                </c:pt>
                <c:pt idx="1648">
                  <c:v>4.7766289321581521</c:v>
                </c:pt>
                <c:pt idx="1649">
                  <c:v>4.7547194393475847</c:v>
                </c:pt>
                <c:pt idx="1650">
                  <c:v>4.7330967513720195</c:v>
                </c:pt>
                <c:pt idx="1651">
                  <c:v>4.7116380858421323</c:v>
                </c:pt>
                <c:pt idx="1652">
                  <c:v>4.6904907298088077</c:v>
                </c:pt>
                <c:pt idx="1653">
                  <c:v>4.6694587890307107</c:v>
                </c:pt>
                <c:pt idx="1654">
                  <c:v>4.6487156677246091</c:v>
                </c:pt>
                <c:pt idx="1655">
                  <c:v>4.62808447043101</c:v>
                </c:pt>
                <c:pt idx="1656">
                  <c:v>4.6075902756055198</c:v>
                </c:pt>
                <c:pt idx="1657">
                  <c:v>4.5875118605295819</c:v>
                </c:pt>
                <c:pt idx="1658">
                  <c:v>4.5673585542043051</c:v>
                </c:pt>
                <c:pt idx="1659">
                  <c:v>4.5474879733721414</c:v>
                </c:pt>
                <c:pt idx="1660">
                  <c:v>4.5278422276178993</c:v>
                </c:pt>
                <c:pt idx="1661">
                  <c:v>4.5083437911669417</c:v>
                </c:pt>
                <c:pt idx="1662">
                  <c:v>4.4890356556574504</c:v>
                </c:pt>
                <c:pt idx="1663">
                  <c:v>4.4698942907651267</c:v>
                </c:pt>
                <c:pt idx="1664">
                  <c:v>4.4509290917714432</c:v>
                </c:pt>
                <c:pt idx="1665">
                  <c:v>4.4321120222409567</c:v>
                </c:pt>
                <c:pt idx="1666">
                  <c:v>4.4134345738093055</c:v>
                </c:pt>
                <c:pt idx="1667">
                  <c:v>4.3948906095822649</c:v>
                </c:pt>
                <c:pt idx="1668">
                  <c:v>4.3765153503417968</c:v>
                </c:pt>
                <c:pt idx="1669">
                  <c:v>4.3584476153055824</c:v>
                </c:pt>
                <c:pt idx="1670">
                  <c:v>4.3405030731360119</c:v>
                </c:pt>
                <c:pt idx="1671">
                  <c:v>4.3226626571019491</c:v>
                </c:pt>
                <c:pt idx="1672">
                  <c:v>4.3048606197039287</c:v>
                </c:pt>
                <c:pt idx="1673">
                  <c:v>4.2874023842811582</c:v>
                </c:pt>
                <c:pt idx="1674">
                  <c:v>4.2699008790651956</c:v>
                </c:pt>
                <c:pt idx="1675">
                  <c:v>4.252721372445424</c:v>
                </c:pt>
                <c:pt idx="1676">
                  <c:v>4.2355238024393715</c:v>
                </c:pt>
                <c:pt idx="1677">
                  <c:v>4.2185804474353787</c:v>
                </c:pt>
                <c:pt idx="1678">
                  <c:v>4.2017442258199056</c:v>
                </c:pt>
                <c:pt idx="1679">
                  <c:v>4.1850346048672993</c:v>
                </c:pt>
                <c:pt idx="1680">
                  <c:v>4.1685096120834348</c:v>
                </c:pt>
                <c:pt idx="1681">
                  <c:v>4.1520246271292365</c:v>
                </c:pt>
                <c:pt idx="1682">
                  <c:v>4.1357174710432689</c:v>
                </c:pt>
                <c:pt idx="1683">
                  <c:v>4.1195175369580586</c:v>
                </c:pt>
                <c:pt idx="1684">
                  <c:v>4.103483364979426</c:v>
                </c:pt>
                <c:pt idx="1685">
                  <c:v>4.0874370058377583</c:v>
                </c:pt>
                <c:pt idx="1686">
                  <c:v>4.0716819528738659</c:v>
                </c:pt>
                <c:pt idx="1687">
                  <c:v>4.0560322499275205</c:v>
                </c:pt>
                <c:pt idx="1688">
                  <c:v>4.0404861438274384</c:v>
                </c:pt>
                <c:pt idx="1689">
                  <c:v>4.0250175114472704</c:v>
                </c:pt>
                <c:pt idx="1690">
                  <c:v>4.0097171151638031</c:v>
                </c:pt>
                <c:pt idx="1691">
                  <c:v>3.9944560603300729</c:v>
                </c:pt>
                <c:pt idx="1692">
                  <c:v>3.9793197139104208</c:v>
                </c:pt>
                <c:pt idx="1693">
                  <c:v>3.9643556598822274</c:v>
                </c:pt>
                <c:pt idx="1694">
                  <c:v>3.9494615674018858</c:v>
                </c:pt>
                <c:pt idx="1695">
                  <c:v>3.9347307336330415</c:v>
                </c:pt>
                <c:pt idx="1696">
                  <c:v>3.9200090444087983</c:v>
                </c:pt>
                <c:pt idx="1697">
                  <c:v>3.9054344459374746</c:v>
                </c:pt>
                <c:pt idx="1698">
                  <c:v>3.8909708189964296</c:v>
                </c:pt>
                <c:pt idx="1699">
                  <c:v>3.8766270907719931</c:v>
                </c:pt>
                <c:pt idx="1700">
                  <c:v>3.8624013121922811</c:v>
                </c:pt>
                <c:pt idx="1701">
                  <c:v>3.8482278581460316</c:v>
                </c:pt>
                <c:pt idx="1702">
                  <c:v>3.8341756534576414</c:v>
                </c:pt>
                <c:pt idx="1703">
                  <c:v>3.8201486309369406</c:v>
                </c:pt>
                <c:pt idx="1704">
                  <c:v>3.8063230617841084</c:v>
                </c:pt>
                <c:pt idx="1705">
                  <c:v>3.7925494146347045</c:v>
                </c:pt>
                <c:pt idx="1706">
                  <c:v>3.7788790690898897</c:v>
                </c:pt>
                <c:pt idx="1707">
                  <c:v>3.7652164912223816</c:v>
                </c:pt>
                <c:pt idx="1708">
                  <c:v>3.7517939523855843</c:v>
                </c:pt>
                <c:pt idx="1709">
                  <c:v>3.7383294514815013</c:v>
                </c:pt>
                <c:pt idx="1710">
                  <c:v>3.7250048979123433</c:v>
                </c:pt>
                <c:pt idx="1711">
                  <c:v>3.7117884926001232</c:v>
                </c:pt>
                <c:pt idx="1712">
                  <c:v>3.6986943109830221</c:v>
                </c:pt>
                <c:pt idx="1713">
                  <c:v>3.6856287280718485</c:v>
                </c:pt>
                <c:pt idx="1714">
                  <c:v>3.69676123380661</c:v>
                </c:pt>
                <c:pt idx="1715">
                  <c:v>3.8930308242638905</c:v>
                </c:pt>
                <c:pt idx="1716">
                  <c:v>4.2229569514592491</c:v>
                </c:pt>
                <c:pt idx="1717">
                  <c:v>4.5916562811533614</c:v>
                </c:pt>
                <c:pt idx="1718">
                  <c:v>4.9523748795191445</c:v>
                </c:pt>
                <c:pt idx="1719">
                  <c:v>5.2779328266779579</c:v>
                </c:pt>
                <c:pt idx="1720">
                  <c:v>5.5629955561955766</c:v>
                </c:pt>
                <c:pt idx="1721">
                  <c:v>5.8012531948089601</c:v>
                </c:pt>
                <c:pt idx="1722">
                  <c:v>5.9939166816075646</c:v>
                </c:pt>
                <c:pt idx="1723">
                  <c:v>6.1463849051793416</c:v>
                </c:pt>
                <c:pt idx="1724">
                  <c:v>6.2639953231811525</c:v>
                </c:pt>
                <c:pt idx="1725">
                  <c:v>6.3515901613235473</c:v>
                </c:pt>
                <c:pt idx="1726">
                  <c:v>6.4145249096552535</c:v>
                </c:pt>
                <c:pt idx="1727">
                  <c:v>6.4573755550384524</c:v>
                </c:pt>
                <c:pt idx="1728">
                  <c:v>6.4834196647008264</c:v>
                </c:pt>
                <c:pt idx="1729">
                  <c:v>6.4963274971644083</c:v>
                </c:pt>
                <c:pt idx="1730">
                  <c:v>6.4985267766316728</c:v>
                </c:pt>
                <c:pt idx="1731">
                  <c:v>6.4922906255722044</c:v>
                </c:pt>
                <c:pt idx="1732">
                  <c:v>6.479313162167867</c:v>
                </c:pt>
                <c:pt idx="1733">
                  <c:v>6.4609203592936195</c:v>
                </c:pt>
                <c:pt idx="1734">
                  <c:v>6.4387134377161663</c:v>
                </c:pt>
                <c:pt idx="1735">
                  <c:v>6.4130532455444333</c:v>
                </c:pt>
                <c:pt idx="1736">
                  <c:v>6.3850243059794112</c:v>
                </c:pt>
                <c:pt idx="1737">
                  <c:v>6.3551139767964679</c:v>
                </c:pt>
                <c:pt idx="1738">
                  <c:v>6.3237549845377607</c:v>
                </c:pt>
                <c:pt idx="1739">
                  <c:v>6.2912914975484213</c:v>
                </c:pt>
                <c:pt idx="1740">
                  <c:v>6.2581274334589638</c:v>
                </c:pt>
                <c:pt idx="1741">
                  <c:v>6.2242957512537638</c:v>
                </c:pt>
                <c:pt idx="1742">
                  <c:v>6.1902117745081586</c:v>
                </c:pt>
                <c:pt idx="1743">
                  <c:v>6.1555644957224525</c:v>
                </c:pt>
                <c:pt idx="1744">
                  <c:v>6.1212606287002567</c:v>
                </c:pt>
                <c:pt idx="1745">
                  <c:v>6.0868436002731325</c:v>
                </c:pt>
                <c:pt idx="1746">
                  <c:v>6.0525628598531087</c:v>
                </c:pt>
                <c:pt idx="1747">
                  <c:v>6.0182007996241254</c:v>
                </c:pt>
                <c:pt idx="1748">
                  <c:v>5.9840961949030556</c:v>
                </c:pt>
                <c:pt idx="1749">
                  <c:v>5.950342192649841</c:v>
                </c:pt>
                <c:pt idx="1750">
                  <c:v>5.916833327611287</c:v>
                </c:pt>
                <c:pt idx="1751">
                  <c:v>5.8831963920593262</c:v>
                </c:pt>
                <c:pt idx="1752">
                  <c:v>5.8502316729227699</c:v>
                </c:pt>
                <c:pt idx="1753">
                  <c:v>5.817532076835632</c:v>
                </c:pt>
                <c:pt idx="1754">
                  <c:v>5.7850249751408898</c:v>
                </c:pt>
                <c:pt idx="1755">
                  <c:v>5.7528964471817012</c:v>
                </c:pt>
                <c:pt idx="1756">
                  <c:v>5.7210089937845865</c:v>
                </c:pt>
                <c:pt idx="1757">
                  <c:v>5.6893081569671633</c:v>
                </c:pt>
                <c:pt idx="1758">
                  <c:v>5.6582681560516361</c:v>
                </c:pt>
                <c:pt idx="1759">
                  <c:v>5.6272683954238891</c:v>
                </c:pt>
                <c:pt idx="1760">
                  <c:v>5.5965193875630694</c:v>
                </c:pt>
                <c:pt idx="1761">
                  <c:v>5.5662218936284384</c:v>
                </c:pt>
                <c:pt idx="1762">
                  <c:v>5.5364924152692163</c:v>
                </c:pt>
                <c:pt idx="1763">
                  <c:v>5.5066716313362125</c:v>
                </c:pt>
                <c:pt idx="1764">
                  <c:v>5.4774353273709613</c:v>
                </c:pt>
                <c:pt idx="1765">
                  <c:v>5.4483623377482093</c:v>
                </c:pt>
                <c:pt idx="1766">
                  <c:v>5.4198021197319033</c:v>
                </c:pt>
                <c:pt idx="1767">
                  <c:v>5.3913306768735252</c:v>
                </c:pt>
                <c:pt idx="1768">
                  <c:v>5.3635441215833026</c:v>
                </c:pt>
                <c:pt idx="1769">
                  <c:v>5.335534933408101</c:v>
                </c:pt>
                <c:pt idx="1770">
                  <c:v>5.3082446408271791</c:v>
                </c:pt>
                <c:pt idx="1771">
                  <c:v>5.2809503817558285</c:v>
                </c:pt>
                <c:pt idx="1772">
                  <c:v>5.254233237107595</c:v>
                </c:pt>
                <c:pt idx="1773">
                  <c:v>5.2276905584335331</c:v>
                </c:pt>
                <c:pt idx="1774">
                  <c:v>5.2014098016421002</c:v>
                </c:pt>
                <c:pt idx="1775">
                  <c:v>5.1754251511891685</c:v>
                </c:pt>
                <c:pt idx="1776">
                  <c:v>5.1495287068684892</c:v>
                </c:pt>
                <c:pt idx="1777">
                  <c:v>5.1241843223571779</c:v>
                </c:pt>
                <c:pt idx="1778">
                  <c:v>5.0989999055862425</c:v>
                </c:pt>
                <c:pt idx="1779">
                  <c:v>5.0740014982223514</c:v>
                </c:pt>
                <c:pt idx="1780">
                  <c:v>5.0493128291765847</c:v>
                </c:pt>
                <c:pt idx="1781">
                  <c:v>5.0250122189521793</c:v>
                </c:pt>
                <c:pt idx="1782">
                  <c:v>5.0007806293169654</c:v>
                </c:pt>
                <c:pt idx="1783">
                  <c:v>4.9770032469431555</c:v>
                </c:pt>
                <c:pt idx="1784">
                  <c:v>4.9532421334584553</c:v>
                </c:pt>
                <c:pt idx="1785">
                  <c:v>4.9298027952512102</c:v>
                </c:pt>
                <c:pt idx="1786">
                  <c:v>4.9066922887166342</c:v>
                </c:pt>
                <c:pt idx="1787">
                  <c:v>4.8836507217089338</c:v>
                </c:pt>
                <c:pt idx="1788">
                  <c:v>4.8610480022430416</c:v>
                </c:pt>
                <c:pt idx="1789">
                  <c:v>4.8383674263954166</c:v>
                </c:pt>
                <c:pt idx="1790">
                  <c:v>4.8160676685969035</c:v>
                </c:pt>
                <c:pt idx="1791">
                  <c:v>4.7941065478324889</c:v>
                </c:pt>
                <c:pt idx="1792">
                  <c:v>4.7722163589795432</c:v>
                </c:pt>
                <c:pt idx="1793">
                  <c:v>4.7506322050094605</c:v>
                </c:pt>
                <c:pt idx="1794">
                  <c:v>4.7292103028297428</c:v>
                </c:pt>
                <c:pt idx="1795">
                  <c:v>4.7079188744227087</c:v>
                </c:pt>
                <c:pt idx="1796">
                  <c:v>4.6869972650210059</c:v>
                </c:pt>
                <c:pt idx="1797">
                  <c:v>4.6660462220509844</c:v>
                </c:pt>
                <c:pt idx="1798">
                  <c:v>4.6455157176653543</c:v>
                </c:pt>
                <c:pt idx="1799">
                  <c:v>4.6250517010688785</c:v>
                </c:pt>
                <c:pt idx="1800">
                  <c:v>4.6049043583869933</c:v>
                </c:pt>
                <c:pt idx="1801">
                  <c:v>4.5847633210817973</c:v>
                </c:pt>
                <c:pt idx="1802">
                  <c:v>4.5649682005246479</c:v>
                </c:pt>
                <c:pt idx="1803">
                  <c:v>4.5453260246912635</c:v>
                </c:pt>
                <c:pt idx="1804">
                  <c:v>4.5257800920804341</c:v>
                </c:pt>
                <c:pt idx="1805">
                  <c:v>4.5063632512092591</c:v>
                </c:pt>
                <c:pt idx="1806">
                  <c:v>4.4871612429618839</c:v>
                </c:pt>
                <c:pt idx="1807">
                  <c:v>4.4682206511497498</c:v>
                </c:pt>
                <c:pt idx="1808">
                  <c:v>4.4494481929143266</c:v>
                </c:pt>
                <c:pt idx="1809">
                  <c:v>4.4306487607955933</c:v>
                </c:pt>
                <c:pt idx="1810">
                  <c:v>4.4122530388832093</c:v>
                </c:pt>
                <c:pt idx="1811">
                  <c:v>4.3938797791798914</c:v>
                </c:pt>
                <c:pt idx="1812">
                  <c:v>4.3757090624173482</c:v>
                </c:pt>
                <c:pt idx="1813">
                  <c:v>4.357689638137817</c:v>
                </c:pt>
                <c:pt idx="1814">
                  <c:v>4.3398448669910428</c:v>
                </c:pt>
                <c:pt idx="1815">
                  <c:v>4.3220377425352732</c:v>
                </c:pt>
                <c:pt idx="1816">
                  <c:v>4.3044807950655617</c:v>
                </c:pt>
                <c:pt idx="1817">
                  <c:v>4.2870396673679352</c:v>
                </c:pt>
                <c:pt idx="1818">
                  <c:v>4.2698394882678983</c:v>
                </c:pt>
                <c:pt idx="1819">
                  <c:v>4.2527199749151867</c:v>
                </c:pt>
                <c:pt idx="1820">
                  <c:v>4.2356829007466636</c:v>
                </c:pt>
                <c:pt idx="1821">
                  <c:v>4.2188880960146582</c:v>
                </c:pt>
                <c:pt idx="1822">
                  <c:v>4.2020765550931296</c:v>
                </c:pt>
                <c:pt idx="1823">
                  <c:v>4.185507068634033</c:v>
                </c:pt>
                <c:pt idx="1824">
                  <c:v>4.1690896475315098</c:v>
                </c:pt>
                <c:pt idx="1825">
                  <c:v>4.1526637883981072</c:v>
                </c:pt>
                <c:pt idx="1826">
                  <c:v>4.1364768111705779</c:v>
                </c:pt>
                <c:pt idx="1827">
                  <c:v>4.1203966971238453</c:v>
                </c:pt>
                <c:pt idx="1828">
                  <c:v>4.1044849534829462</c:v>
                </c:pt>
                <c:pt idx="1829">
                  <c:v>4.0886999380588529</c:v>
                </c:pt>
                <c:pt idx="1830">
                  <c:v>4.0729570790131886</c:v>
                </c:pt>
                <c:pt idx="1831">
                  <c:v>4.0573091852664946</c:v>
                </c:pt>
                <c:pt idx="1832">
                  <c:v>4.0418434941768648</c:v>
                </c:pt>
                <c:pt idx="1833">
                  <c:v>4.0264637486139936</c:v>
                </c:pt>
                <c:pt idx="1834">
                  <c:v>4.0112104638417563</c:v>
                </c:pt>
                <c:pt idx="1835">
                  <c:v>3.9961484440167747</c:v>
                </c:pt>
                <c:pt idx="1836">
                  <c:v>3.981081062555313</c:v>
                </c:pt>
                <c:pt idx="1837">
                  <c:v>3.9662199254830677</c:v>
                </c:pt>
                <c:pt idx="1838">
                  <c:v>3.9513992599646248</c:v>
                </c:pt>
                <c:pt idx="1839">
                  <c:v>3.9367295726140341</c:v>
                </c:pt>
                <c:pt idx="1840">
                  <c:v>3.9221988828976948</c:v>
                </c:pt>
                <c:pt idx="1841">
                  <c:v>3.9076662437121072</c:v>
                </c:pt>
                <c:pt idx="1842">
                  <c:v>3.8933534065882367</c:v>
                </c:pt>
                <c:pt idx="1843">
                  <c:v>3.8790104830265046</c:v>
                </c:pt>
                <c:pt idx="1844">
                  <c:v>3.8648013099034628</c:v>
                </c:pt>
                <c:pt idx="1845">
                  <c:v>3.8507590746879576</c:v>
                </c:pt>
                <c:pt idx="1846">
                  <c:v>3.8367413492997486</c:v>
                </c:pt>
                <c:pt idx="1847">
                  <c:v>3.8228242035706836</c:v>
                </c:pt>
                <c:pt idx="1848">
                  <c:v>3.8090194360415142</c:v>
                </c:pt>
                <c:pt idx="1849">
                  <c:v>3.7953509159882866</c:v>
                </c:pt>
                <c:pt idx="1850">
                  <c:v>3.7817690233389536</c:v>
                </c:pt>
                <c:pt idx="1851">
                  <c:v>3.7682064735889433</c:v>
                </c:pt>
                <c:pt idx="1852">
                  <c:v>3.7548233934243522</c:v>
                </c:pt>
                <c:pt idx="1853">
                  <c:v>3.7414618702729543</c:v>
                </c:pt>
                <c:pt idx="1854">
                  <c:v>3.7282578961054482</c:v>
                </c:pt>
                <c:pt idx="1855">
                  <c:v>3.7150669173399606</c:v>
                </c:pt>
                <c:pt idx="1856">
                  <c:v>3.7020367483297982</c:v>
                </c:pt>
                <c:pt idx="1857">
                  <c:v>3.7297218962510428</c:v>
                </c:pt>
                <c:pt idx="1858">
                  <c:v>3.9543427256743113</c:v>
                </c:pt>
                <c:pt idx="1859">
                  <c:v>4.2920439084370932</c:v>
                </c:pt>
                <c:pt idx="1860">
                  <c:v>4.6614964890480044</c:v>
                </c:pt>
                <c:pt idx="1861">
                  <c:v>5.0188134519259133</c:v>
                </c:pt>
                <c:pt idx="1862">
                  <c:v>5.3384796317418415</c:v>
                </c:pt>
                <c:pt idx="1863">
                  <c:v>5.6183691930770872</c:v>
                </c:pt>
                <c:pt idx="1864">
                  <c:v>5.8481484429041544</c:v>
                </c:pt>
                <c:pt idx="1865">
                  <c:v>6.0358493200937904</c:v>
                </c:pt>
                <c:pt idx="1866">
                  <c:v>6.1829707415898643</c:v>
                </c:pt>
                <c:pt idx="1867">
                  <c:v>6.2951145712534586</c:v>
                </c:pt>
                <c:pt idx="1868">
                  <c:v>6.3790583117802937</c:v>
                </c:pt>
                <c:pt idx="1869">
                  <c:v>6.4391827535629274</c:v>
                </c:pt>
                <c:pt idx="1870">
                  <c:v>6.4794154087702429</c:v>
                </c:pt>
                <c:pt idx="1871">
                  <c:v>6.5032840967178345</c:v>
                </c:pt>
                <c:pt idx="1872">
                  <c:v>6.5144451729456581</c:v>
                </c:pt>
                <c:pt idx="1873">
                  <c:v>6.5153151416778563</c:v>
                </c:pt>
                <c:pt idx="1874">
                  <c:v>6.5079042259852091</c:v>
                </c:pt>
                <c:pt idx="1875">
                  <c:v>6.4940337959925332</c:v>
                </c:pt>
                <c:pt idx="1876">
                  <c:v>6.4752733675638838</c:v>
                </c:pt>
                <c:pt idx="1877">
                  <c:v>6.4521288077036543</c:v>
                </c:pt>
                <c:pt idx="1878">
                  <c:v>6.4261560265223183</c:v>
                </c:pt>
                <c:pt idx="1879">
                  <c:v>6.3977644030253096</c:v>
                </c:pt>
                <c:pt idx="1880">
                  <c:v>6.3676927057902022</c:v>
                </c:pt>
                <c:pt idx="1881">
                  <c:v>6.3360016568501791</c:v>
                </c:pt>
                <c:pt idx="1882">
                  <c:v>6.3036373583475749</c:v>
                </c:pt>
                <c:pt idx="1883">
                  <c:v>6.2700417534510295</c:v>
                </c:pt>
                <c:pt idx="1884">
                  <c:v>6.2361419661839799</c:v>
                </c:pt>
                <c:pt idx="1885">
                  <c:v>6.2020594819386803</c:v>
                </c:pt>
                <c:pt idx="1886">
                  <c:v>6.1676905536651612</c:v>
                </c:pt>
                <c:pt idx="1887">
                  <c:v>6.1330964803695682</c:v>
                </c:pt>
                <c:pt idx="1888">
                  <c:v>6.0988212235768637</c:v>
                </c:pt>
                <c:pt idx="1889">
                  <c:v>6.064407917658488</c:v>
                </c:pt>
                <c:pt idx="1890">
                  <c:v>6.030143950780233</c:v>
                </c:pt>
                <c:pt idx="1891">
                  <c:v>5.9961227178573608</c:v>
                </c:pt>
                <c:pt idx="1892">
                  <c:v>5.9620698118209843</c:v>
                </c:pt>
                <c:pt idx="1893">
                  <c:v>5.9284602483113611</c:v>
                </c:pt>
                <c:pt idx="1894">
                  <c:v>5.8950008630752562</c:v>
                </c:pt>
                <c:pt idx="1895">
                  <c:v>5.862108771006266</c:v>
                </c:pt>
                <c:pt idx="1896">
                  <c:v>5.8292327133814492</c:v>
                </c:pt>
                <c:pt idx="1897">
                  <c:v>5.7966649119059248</c:v>
                </c:pt>
                <c:pt idx="1898">
                  <c:v>5.764449200630188</c:v>
                </c:pt>
                <c:pt idx="1899">
                  <c:v>5.7326735591888429</c:v>
                </c:pt>
                <c:pt idx="1900">
                  <c:v>5.7013192558288575</c:v>
                </c:pt>
                <c:pt idx="1901">
                  <c:v>5.6698734951019283</c:v>
                </c:pt>
                <c:pt idx="1902">
                  <c:v>5.6389522202809648</c:v>
                </c:pt>
                <c:pt idx="1903">
                  <c:v>5.6085484647750858</c:v>
                </c:pt>
                <c:pt idx="1904">
                  <c:v>5.5783070278167726</c:v>
                </c:pt>
                <c:pt idx="1905">
                  <c:v>5.5483809955914811</c:v>
                </c:pt>
                <c:pt idx="1906">
                  <c:v>5.5188154951731363</c:v>
                </c:pt>
                <c:pt idx="1907">
                  <c:v>5.489465219179789</c:v>
                </c:pt>
                <c:pt idx="1908">
                  <c:v>5.4606505878766374</c:v>
                </c:pt>
                <c:pt idx="1909">
                  <c:v>5.4319733484586079</c:v>
                </c:pt>
                <c:pt idx="1910">
                  <c:v>5.4034751812616983</c:v>
                </c:pt>
                <c:pt idx="1911">
                  <c:v>5.3753542931874589</c:v>
                </c:pt>
                <c:pt idx="1912">
                  <c:v>5.3476566521326703</c:v>
                </c:pt>
                <c:pt idx="1913">
                  <c:v>5.3202735813458757</c:v>
                </c:pt>
                <c:pt idx="1914">
                  <c:v>5.2930810062090554</c:v>
                </c:pt>
                <c:pt idx="1915">
                  <c:v>5.2662737305959064</c:v>
                </c:pt>
                <c:pt idx="1916">
                  <c:v>5.2397851634025576</c:v>
                </c:pt>
                <c:pt idx="1917">
                  <c:v>5.2135831284523011</c:v>
                </c:pt>
                <c:pt idx="1918">
                  <c:v>5.1873890701929728</c:v>
                </c:pt>
                <c:pt idx="1919">
                  <c:v>5.1618013938268028</c:v>
                </c:pt>
                <c:pt idx="1920">
                  <c:v>5.1362763881683353</c:v>
                </c:pt>
                <c:pt idx="1921">
                  <c:v>5.1111353063583378</c:v>
                </c:pt>
                <c:pt idx="1922">
                  <c:v>5.0862527139981584</c:v>
                </c:pt>
                <c:pt idx="1923">
                  <c:v>5.0615529171625777</c:v>
                </c:pt>
                <c:pt idx="1924">
                  <c:v>5.0371573607126869</c:v>
                </c:pt>
                <c:pt idx="1925">
                  <c:v>5.0130658713976546</c:v>
                </c:pt>
                <c:pt idx="1926">
                  <c:v>4.9892278933525089</c:v>
                </c:pt>
                <c:pt idx="1927">
                  <c:v>4.9655597813924155</c:v>
                </c:pt>
                <c:pt idx="1928">
                  <c:v>4.9420577963193262</c:v>
                </c:pt>
                <c:pt idx="1929">
                  <c:v>4.9187992469469703</c:v>
                </c:pt>
                <c:pt idx="1930">
                  <c:v>4.8959599304199219</c:v>
                </c:pt>
                <c:pt idx="1931">
                  <c:v>4.8732809948921201</c:v>
                </c:pt>
                <c:pt idx="1932">
                  <c:v>4.8506269868214922</c:v>
                </c:pt>
                <c:pt idx="1933">
                  <c:v>4.8282605234781899</c:v>
                </c:pt>
                <c:pt idx="1934">
                  <c:v>4.8062823232014971</c:v>
                </c:pt>
                <c:pt idx="1935">
                  <c:v>4.7843909613291427</c:v>
                </c:pt>
                <c:pt idx="1936">
                  <c:v>4.7627797222137449</c:v>
                </c:pt>
                <c:pt idx="1937">
                  <c:v>4.7414234868685403</c:v>
                </c:pt>
                <c:pt idx="1938">
                  <c:v>4.7201718433698021</c:v>
                </c:pt>
                <c:pt idx="1939">
                  <c:v>4.6992211469014489</c:v>
                </c:pt>
                <c:pt idx="1940">
                  <c:v>4.678321495056152</c:v>
                </c:pt>
                <c:pt idx="1941">
                  <c:v>4.6576912601788836</c:v>
                </c:pt>
                <c:pt idx="1942">
                  <c:v>4.6373339255650841</c:v>
                </c:pt>
                <c:pt idx="1943">
                  <c:v>4.6171066792805986</c:v>
                </c:pt>
                <c:pt idx="1944">
                  <c:v>4.5970217458407081</c:v>
                </c:pt>
                <c:pt idx="1945">
                  <c:v>4.5771587316195168</c:v>
                </c:pt>
                <c:pt idx="1946">
                  <c:v>4.5574631865819297</c:v>
                </c:pt>
                <c:pt idx="1947">
                  <c:v>4.5379428569475806</c:v>
                </c:pt>
                <c:pt idx="1948">
                  <c:v>4.518655157089233</c:v>
                </c:pt>
                <c:pt idx="1949">
                  <c:v>4.4994214844703677</c:v>
                </c:pt>
                <c:pt idx="1950">
                  <c:v>4.4805098628997806</c:v>
                </c:pt>
                <c:pt idx="1951">
                  <c:v>4.4615477037429807</c:v>
                </c:pt>
                <c:pt idx="1952">
                  <c:v>4.4429436985651654</c:v>
                </c:pt>
                <c:pt idx="1953">
                  <c:v>4.4243879771232608</c:v>
                </c:pt>
                <c:pt idx="1954">
                  <c:v>4.4060860824584962</c:v>
                </c:pt>
                <c:pt idx="1955">
                  <c:v>4.3878799319267277</c:v>
                </c:pt>
                <c:pt idx="1956">
                  <c:v>4.3699407426516217</c:v>
                </c:pt>
                <c:pt idx="1957">
                  <c:v>4.3519399058818813</c:v>
                </c:pt>
                <c:pt idx="1958">
                  <c:v>4.3342868896325433</c:v>
                </c:pt>
                <c:pt idx="1959">
                  <c:v>4.3166384343306223</c:v>
                </c:pt>
                <c:pt idx="1960">
                  <c:v>4.2993202908833821</c:v>
                </c:pt>
                <c:pt idx="1961">
                  <c:v>4.2819389084974926</c:v>
                </c:pt>
                <c:pt idx="1962">
                  <c:v>4.2648820404211678</c:v>
                </c:pt>
                <c:pt idx="1963">
                  <c:v>4.2477887304623918</c:v>
                </c:pt>
                <c:pt idx="1964">
                  <c:v>4.2309512678782148</c:v>
                </c:pt>
                <c:pt idx="1965">
                  <c:v>4.2142434581120805</c:v>
                </c:pt>
                <c:pt idx="1966">
                  <c:v>4.1975732922554014</c:v>
                </c:pt>
                <c:pt idx="1967">
                  <c:v>4.1811061827341716</c:v>
                </c:pt>
                <c:pt idx="1968">
                  <c:v>4.1648143486181892</c:v>
                </c:pt>
                <c:pt idx="1969">
                  <c:v>4.1486123804251349</c:v>
                </c:pt>
                <c:pt idx="1970">
                  <c:v>4.1325343934694923</c:v>
                </c:pt>
                <c:pt idx="1971">
                  <c:v>4.1165241054693862</c:v>
                </c:pt>
                <c:pt idx="1972">
                  <c:v>4.1007669337590533</c:v>
                </c:pt>
                <c:pt idx="1973">
                  <c:v>4.0849609116713204</c:v>
                </c:pt>
                <c:pt idx="1974">
                  <c:v>4.069428166151047</c:v>
                </c:pt>
                <c:pt idx="1975">
                  <c:v>4.0538762597242988</c:v>
                </c:pt>
                <c:pt idx="1976">
                  <c:v>4.038593224684397</c:v>
                </c:pt>
                <c:pt idx="1977">
                  <c:v>4.0232568025588993</c:v>
                </c:pt>
                <c:pt idx="1978">
                  <c:v>4.0081618543465929</c:v>
                </c:pt>
                <c:pt idx="1979">
                  <c:v>3.9931554893652597</c:v>
                </c:pt>
                <c:pt idx="1980">
                  <c:v>3.9783042093118031</c:v>
                </c:pt>
                <c:pt idx="1981">
                  <c:v>3.9633977631727855</c:v>
                </c:pt>
                <c:pt idx="1982">
                  <c:v>3.9487002336978914</c:v>
                </c:pt>
                <c:pt idx="1983">
                  <c:v>3.9340800225734709</c:v>
                </c:pt>
                <c:pt idx="1984">
                  <c:v>3.919668659369151</c:v>
                </c:pt>
                <c:pt idx="1985">
                  <c:v>3.9051438001791636</c:v>
                </c:pt>
                <c:pt idx="1986">
                  <c:v>3.8909198411305748</c:v>
                </c:pt>
                <c:pt idx="1987">
                  <c:v>3.876707768837611</c:v>
                </c:pt>
                <c:pt idx="1988">
                  <c:v>3.8626573598384857</c:v>
                </c:pt>
                <c:pt idx="1989">
                  <c:v>3.8486164148648578</c:v>
                </c:pt>
                <c:pt idx="1990">
                  <c:v>3.834725104570389</c:v>
                </c:pt>
                <c:pt idx="1991">
                  <c:v>3.820942505200704</c:v>
                </c:pt>
                <c:pt idx="1992">
                  <c:v>3.8072413643201193</c:v>
                </c:pt>
                <c:pt idx="1993">
                  <c:v>3.7935700929164886</c:v>
                </c:pt>
                <c:pt idx="1994">
                  <c:v>3.7799922239780428</c:v>
                </c:pt>
                <c:pt idx="1995">
                  <c:v>3.7666064174969991</c:v>
                </c:pt>
                <c:pt idx="1996">
                  <c:v>3.7532679180304211</c:v>
                </c:pt>
                <c:pt idx="1997">
                  <c:v>3.7400764397780102</c:v>
                </c:pt>
                <c:pt idx="1998">
                  <c:v>3.726857386827469</c:v>
                </c:pt>
                <c:pt idx="1999">
                  <c:v>3.7143418073654173</c:v>
                </c:pt>
              </c:numCache>
            </c:numRef>
          </c:yVal>
          <c:smooth val="0"/>
          <c:extLst>
            <c:ext xmlns:c16="http://schemas.microsoft.com/office/drawing/2014/chart" uri="{C3380CC4-5D6E-409C-BE32-E72D297353CC}">
              <c16:uniqueId val="{00000002-F5C5-46EF-9ACB-F54DD25776F0}"/>
            </c:ext>
          </c:extLst>
        </c:ser>
        <c:ser>
          <c:idx val="3"/>
          <c:order val="3"/>
          <c:tx>
            <c:v>Subject 1 : DV 1</c:v>
          </c:tx>
          <c:spPr>
            <a:ln w="19050">
              <a:noFill/>
            </a:ln>
          </c:spPr>
          <c:marker>
            <c:symbol val="circle"/>
            <c:size val="5"/>
          </c:marker>
          <c:xVal>
            <c:numRef>
              <c:f>'[2]Conc Profiles CSys(CPlasma)'!$D$191:$J$191</c:f>
              <c:numCache>
                <c:formatCode>0.00</c:formatCode>
                <c:ptCount val="7"/>
                <c:pt idx="0">
                  <c:v>313</c:v>
                </c:pt>
                <c:pt idx="1">
                  <c:v>314</c:v>
                </c:pt>
                <c:pt idx="2">
                  <c:v>315</c:v>
                </c:pt>
                <c:pt idx="3">
                  <c:v>316</c:v>
                </c:pt>
                <c:pt idx="4">
                  <c:v>320</c:v>
                </c:pt>
                <c:pt idx="5">
                  <c:v>324</c:v>
                </c:pt>
                <c:pt idx="6">
                  <c:v>336</c:v>
                </c:pt>
              </c:numCache>
            </c:numRef>
          </c:xVal>
          <c:yVal>
            <c:numRef>
              <c:f>'[2]Conc Profiles CSys(CPlasma)'!$D$192:$J$192</c:f>
              <c:numCache>
                <c:formatCode>0.00E+00</c:formatCode>
                <c:ptCount val="7"/>
                <c:pt idx="0">
                  <c:v>7.5199999809265137</c:v>
                </c:pt>
                <c:pt idx="1">
                  <c:v>7.070000171661377</c:v>
                </c:pt>
                <c:pt idx="2">
                  <c:v>5.619999885559082</c:v>
                </c:pt>
                <c:pt idx="3">
                  <c:v>6.5999999046325684</c:v>
                </c:pt>
                <c:pt idx="4">
                  <c:v>5.3299999237060547</c:v>
                </c:pt>
                <c:pt idx="5">
                  <c:v>4.7300000190734863</c:v>
                </c:pt>
                <c:pt idx="6">
                  <c:v>3.4600000381469727</c:v>
                </c:pt>
              </c:numCache>
            </c:numRef>
          </c:yVal>
          <c:smooth val="0"/>
          <c:extLst>
            <c:ext xmlns:c16="http://schemas.microsoft.com/office/drawing/2014/chart" uri="{C3380CC4-5D6E-409C-BE32-E72D297353CC}">
              <c16:uniqueId val="{00000003-F5C5-46EF-9ACB-F54DD25776F0}"/>
            </c:ext>
          </c:extLst>
        </c:ser>
        <c:ser>
          <c:idx val="4"/>
          <c:order val="4"/>
          <c:tx>
            <c:v>Subject 10 : DV 1</c:v>
          </c:tx>
          <c:spPr>
            <a:ln w="19050">
              <a:noFill/>
            </a:ln>
          </c:spPr>
          <c:marker>
            <c:symbol val="circle"/>
            <c:size val="5"/>
          </c:marker>
          <c:xVal>
            <c:numRef>
              <c:f>'[2]Conc Profiles CSys(CPlasma)'!$D$193:$J$193</c:f>
              <c:numCache>
                <c:formatCode>0.00</c:formatCode>
                <c:ptCount val="7"/>
                <c:pt idx="0">
                  <c:v>313</c:v>
                </c:pt>
                <c:pt idx="1">
                  <c:v>314</c:v>
                </c:pt>
                <c:pt idx="2">
                  <c:v>315</c:v>
                </c:pt>
                <c:pt idx="3">
                  <c:v>316</c:v>
                </c:pt>
                <c:pt idx="4">
                  <c:v>320</c:v>
                </c:pt>
                <c:pt idx="5">
                  <c:v>324</c:v>
                </c:pt>
                <c:pt idx="6">
                  <c:v>336</c:v>
                </c:pt>
              </c:numCache>
            </c:numRef>
          </c:xVal>
          <c:yVal>
            <c:numRef>
              <c:f>'[2]Conc Profiles CSys(CPlasma)'!$D$194:$J$194</c:f>
              <c:numCache>
                <c:formatCode>0.00E+00</c:formatCode>
                <c:ptCount val="7"/>
                <c:pt idx="0">
                  <c:v>5.1999998092651367</c:v>
                </c:pt>
                <c:pt idx="1">
                  <c:v>4.6100001335144043</c:v>
                </c:pt>
                <c:pt idx="2">
                  <c:v>5.130000114440918</c:v>
                </c:pt>
                <c:pt idx="3">
                  <c:v>6.869999885559082</c:v>
                </c:pt>
                <c:pt idx="4">
                  <c:v>3.5399999618530273</c:v>
                </c:pt>
                <c:pt idx="5">
                  <c:v>3.0799999237060547</c:v>
                </c:pt>
                <c:pt idx="6">
                  <c:v>2.7899999618530273</c:v>
                </c:pt>
              </c:numCache>
            </c:numRef>
          </c:yVal>
          <c:smooth val="0"/>
          <c:extLst>
            <c:ext xmlns:c16="http://schemas.microsoft.com/office/drawing/2014/chart" uri="{C3380CC4-5D6E-409C-BE32-E72D297353CC}">
              <c16:uniqueId val="{00000004-F5C5-46EF-9ACB-F54DD25776F0}"/>
            </c:ext>
          </c:extLst>
        </c:ser>
        <c:ser>
          <c:idx val="5"/>
          <c:order val="5"/>
          <c:tx>
            <c:v>Subject 11 : DV 1</c:v>
          </c:tx>
          <c:spPr>
            <a:ln w="19050">
              <a:noFill/>
            </a:ln>
          </c:spPr>
          <c:marker>
            <c:symbol val="circle"/>
            <c:size val="5"/>
          </c:marker>
          <c:xVal>
            <c:numRef>
              <c:f>'[2]Conc Profiles CSys(CPlasma)'!$D$195:$J$195</c:f>
              <c:numCache>
                <c:formatCode>0.00</c:formatCode>
                <c:ptCount val="7"/>
                <c:pt idx="0">
                  <c:v>313</c:v>
                </c:pt>
                <c:pt idx="1">
                  <c:v>314</c:v>
                </c:pt>
                <c:pt idx="2">
                  <c:v>315</c:v>
                </c:pt>
                <c:pt idx="3">
                  <c:v>316</c:v>
                </c:pt>
                <c:pt idx="4">
                  <c:v>320</c:v>
                </c:pt>
                <c:pt idx="5">
                  <c:v>324</c:v>
                </c:pt>
                <c:pt idx="6">
                  <c:v>336</c:v>
                </c:pt>
              </c:numCache>
            </c:numRef>
          </c:xVal>
          <c:yVal>
            <c:numRef>
              <c:f>'[2]Conc Profiles CSys(CPlasma)'!$D$196:$J$196</c:f>
              <c:numCache>
                <c:formatCode>0.00E+00</c:formatCode>
                <c:ptCount val="7"/>
                <c:pt idx="0">
                  <c:v>2.6500000953674316</c:v>
                </c:pt>
                <c:pt idx="1">
                  <c:v>3.6500000953674316</c:v>
                </c:pt>
                <c:pt idx="2">
                  <c:v>3.5099999904632568</c:v>
                </c:pt>
                <c:pt idx="3">
                  <c:v>3.6700000762939453</c:v>
                </c:pt>
                <c:pt idx="4">
                  <c:v>2.8399999141693115</c:v>
                </c:pt>
                <c:pt idx="5">
                  <c:v>2.4100000858306885</c:v>
                </c:pt>
                <c:pt idx="6">
                  <c:v>1.8400000333786011</c:v>
                </c:pt>
              </c:numCache>
            </c:numRef>
          </c:yVal>
          <c:smooth val="0"/>
          <c:extLst>
            <c:ext xmlns:c16="http://schemas.microsoft.com/office/drawing/2014/chart" uri="{C3380CC4-5D6E-409C-BE32-E72D297353CC}">
              <c16:uniqueId val="{00000005-F5C5-46EF-9ACB-F54DD25776F0}"/>
            </c:ext>
          </c:extLst>
        </c:ser>
        <c:ser>
          <c:idx val="6"/>
          <c:order val="6"/>
          <c:tx>
            <c:v>Subject 12 : DV 1</c:v>
          </c:tx>
          <c:spPr>
            <a:ln w="19050">
              <a:noFill/>
            </a:ln>
          </c:spPr>
          <c:marker>
            <c:symbol val="circle"/>
            <c:size val="5"/>
          </c:marker>
          <c:xVal>
            <c:numRef>
              <c:f>'[2]Conc Profiles CSys(CPlasma)'!$D$197:$J$197</c:f>
              <c:numCache>
                <c:formatCode>0.00</c:formatCode>
                <c:ptCount val="7"/>
                <c:pt idx="0">
                  <c:v>313</c:v>
                </c:pt>
                <c:pt idx="1">
                  <c:v>314</c:v>
                </c:pt>
                <c:pt idx="2">
                  <c:v>315</c:v>
                </c:pt>
                <c:pt idx="3">
                  <c:v>316</c:v>
                </c:pt>
                <c:pt idx="4">
                  <c:v>320</c:v>
                </c:pt>
                <c:pt idx="5">
                  <c:v>324</c:v>
                </c:pt>
                <c:pt idx="6">
                  <c:v>336</c:v>
                </c:pt>
              </c:numCache>
            </c:numRef>
          </c:xVal>
          <c:yVal>
            <c:numRef>
              <c:f>'[2]Conc Profiles CSys(CPlasma)'!$D$198:$J$198</c:f>
              <c:numCache>
                <c:formatCode>0.00E+00</c:formatCode>
                <c:ptCount val="7"/>
                <c:pt idx="0">
                  <c:v>6.5500001907348633</c:v>
                </c:pt>
                <c:pt idx="1">
                  <c:v>7.9000000953674316</c:v>
                </c:pt>
                <c:pt idx="2">
                  <c:v>8.4899997711181641</c:v>
                </c:pt>
                <c:pt idx="3">
                  <c:v>8.4399995803833008</c:v>
                </c:pt>
                <c:pt idx="4">
                  <c:v>7.4600000381469727</c:v>
                </c:pt>
                <c:pt idx="5">
                  <c:v>6.309999942779541</c:v>
                </c:pt>
                <c:pt idx="6">
                  <c:v>6.119999885559082</c:v>
                </c:pt>
              </c:numCache>
            </c:numRef>
          </c:yVal>
          <c:smooth val="0"/>
          <c:extLst>
            <c:ext xmlns:c16="http://schemas.microsoft.com/office/drawing/2014/chart" uri="{C3380CC4-5D6E-409C-BE32-E72D297353CC}">
              <c16:uniqueId val="{00000006-F5C5-46EF-9ACB-F54DD25776F0}"/>
            </c:ext>
          </c:extLst>
        </c:ser>
        <c:ser>
          <c:idx val="7"/>
          <c:order val="7"/>
          <c:tx>
            <c:v>Subject 13 : DV 1</c:v>
          </c:tx>
          <c:spPr>
            <a:ln w="19050">
              <a:noFill/>
            </a:ln>
          </c:spPr>
          <c:marker>
            <c:symbol val="circle"/>
            <c:size val="5"/>
          </c:marker>
          <c:xVal>
            <c:numRef>
              <c:f>'[2]Conc Profiles CSys(CPlasma)'!$D$199:$J$199</c:f>
              <c:numCache>
                <c:formatCode>0.00</c:formatCode>
                <c:ptCount val="7"/>
                <c:pt idx="0">
                  <c:v>313</c:v>
                </c:pt>
                <c:pt idx="1">
                  <c:v>314</c:v>
                </c:pt>
                <c:pt idx="2">
                  <c:v>315</c:v>
                </c:pt>
                <c:pt idx="3">
                  <c:v>316</c:v>
                </c:pt>
                <c:pt idx="4">
                  <c:v>320</c:v>
                </c:pt>
                <c:pt idx="5">
                  <c:v>324</c:v>
                </c:pt>
                <c:pt idx="6">
                  <c:v>336</c:v>
                </c:pt>
              </c:numCache>
            </c:numRef>
          </c:xVal>
          <c:yVal>
            <c:numRef>
              <c:f>'[2]Conc Profiles CSys(CPlasma)'!$D$200:$J$200</c:f>
              <c:numCache>
                <c:formatCode>0.00E+00</c:formatCode>
                <c:ptCount val="7"/>
                <c:pt idx="0">
                  <c:v>4.619999885559082</c:v>
                </c:pt>
                <c:pt idx="1">
                  <c:v>5.4200000762939453</c:v>
                </c:pt>
                <c:pt idx="2">
                  <c:v>5.7399997711181641</c:v>
                </c:pt>
                <c:pt idx="3">
                  <c:v>5.7899999618530273</c:v>
                </c:pt>
                <c:pt idx="4">
                  <c:v>4.570000171661377</c:v>
                </c:pt>
                <c:pt idx="5">
                  <c:v>4.0799999237060547</c:v>
                </c:pt>
                <c:pt idx="6">
                  <c:v>3.119999885559082</c:v>
                </c:pt>
              </c:numCache>
            </c:numRef>
          </c:yVal>
          <c:smooth val="0"/>
          <c:extLst>
            <c:ext xmlns:c16="http://schemas.microsoft.com/office/drawing/2014/chart" uri="{C3380CC4-5D6E-409C-BE32-E72D297353CC}">
              <c16:uniqueId val="{00000007-F5C5-46EF-9ACB-F54DD25776F0}"/>
            </c:ext>
          </c:extLst>
        </c:ser>
        <c:ser>
          <c:idx val="8"/>
          <c:order val="8"/>
          <c:tx>
            <c:v>Subject 14 : DV 1</c:v>
          </c:tx>
          <c:spPr>
            <a:ln w="19050">
              <a:noFill/>
            </a:ln>
          </c:spPr>
          <c:marker>
            <c:symbol val="circle"/>
            <c:size val="5"/>
          </c:marker>
          <c:xVal>
            <c:numRef>
              <c:f>'[2]Conc Profiles CSys(CPlasma)'!$D$201:$J$201</c:f>
              <c:numCache>
                <c:formatCode>0.00</c:formatCode>
                <c:ptCount val="7"/>
                <c:pt idx="0">
                  <c:v>313</c:v>
                </c:pt>
                <c:pt idx="1">
                  <c:v>314</c:v>
                </c:pt>
                <c:pt idx="2">
                  <c:v>315</c:v>
                </c:pt>
                <c:pt idx="3">
                  <c:v>316</c:v>
                </c:pt>
                <c:pt idx="4">
                  <c:v>320</c:v>
                </c:pt>
                <c:pt idx="5">
                  <c:v>324</c:v>
                </c:pt>
                <c:pt idx="6">
                  <c:v>336</c:v>
                </c:pt>
              </c:numCache>
            </c:numRef>
          </c:xVal>
          <c:yVal>
            <c:numRef>
              <c:f>'[2]Conc Profiles CSys(CPlasma)'!$D$202:$J$202</c:f>
              <c:numCache>
                <c:formatCode>0.00E+00</c:formatCode>
                <c:ptCount val="7"/>
                <c:pt idx="0">
                  <c:v>4.7600002288818359</c:v>
                </c:pt>
                <c:pt idx="1">
                  <c:v>4.9899997711181641</c:v>
                </c:pt>
                <c:pt idx="2">
                  <c:v>4.5900001525878906</c:v>
                </c:pt>
                <c:pt idx="3">
                  <c:v>4.6599998474121094</c:v>
                </c:pt>
                <c:pt idx="4">
                  <c:v>3.7699999809265137</c:v>
                </c:pt>
                <c:pt idx="5">
                  <c:v>3.3499999046325684</c:v>
                </c:pt>
                <c:pt idx="6">
                  <c:v>2.309999942779541</c:v>
                </c:pt>
              </c:numCache>
            </c:numRef>
          </c:yVal>
          <c:smooth val="0"/>
          <c:extLst>
            <c:ext xmlns:c16="http://schemas.microsoft.com/office/drawing/2014/chart" uri="{C3380CC4-5D6E-409C-BE32-E72D297353CC}">
              <c16:uniqueId val="{00000008-F5C5-46EF-9ACB-F54DD25776F0}"/>
            </c:ext>
          </c:extLst>
        </c:ser>
        <c:ser>
          <c:idx val="9"/>
          <c:order val="9"/>
          <c:tx>
            <c:v>Subject 2 : DV 1</c:v>
          </c:tx>
          <c:spPr>
            <a:ln w="19050">
              <a:noFill/>
            </a:ln>
          </c:spPr>
          <c:marker>
            <c:symbol val="circle"/>
            <c:size val="5"/>
          </c:marker>
          <c:xVal>
            <c:numRef>
              <c:f>'[2]Conc Profiles CSys(CPlasma)'!$D$203:$J$203</c:f>
              <c:numCache>
                <c:formatCode>0.00</c:formatCode>
                <c:ptCount val="7"/>
                <c:pt idx="0">
                  <c:v>313</c:v>
                </c:pt>
                <c:pt idx="1">
                  <c:v>314</c:v>
                </c:pt>
                <c:pt idx="2">
                  <c:v>315</c:v>
                </c:pt>
                <c:pt idx="3">
                  <c:v>316</c:v>
                </c:pt>
                <c:pt idx="4">
                  <c:v>320</c:v>
                </c:pt>
                <c:pt idx="5">
                  <c:v>324</c:v>
                </c:pt>
                <c:pt idx="6">
                  <c:v>336</c:v>
                </c:pt>
              </c:numCache>
            </c:numRef>
          </c:xVal>
          <c:yVal>
            <c:numRef>
              <c:f>'[2]Conc Profiles CSys(CPlasma)'!$D$204:$J$204</c:f>
              <c:numCache>
                <c:formatCode>0.00E+00</c:formatCode>
                <c:ptCount val="7"/>
                <c:pt idx="0">
                  <c:v>7.7199997901916504</c:v>
                </c:pt>
                <c:pt idx="1">
                  <c:v>8.6700000762939453</c:v>
                </c:pt>
                <c:pt idx="2">
                  <c:v>8.9499998092651367</c:v>
                </c:pt>
                <c:pt idx="3">
                  <c:v>7.9499998092651367</c:v>
                </c:pt>
                <c:pt idx="4">
                  <c:v>7.0300002098083496</c:v>
                </c:pt>
                <c:pt idx="5">
                  <c:v>5.9099998474121094</c:v>
                </c:pt>
                <c:pt idx="6">
                  <c:v>4.440000057220459</c:v>
                </c:pt>
              </c:numCache>
            </c:numRef>
          </c:yVal>
          <c:smooth val="0"/>
          <c:extLst>
            <c:ext xmlns:c16="http://schemas.microsoft.com/office/drawing/2014/chart" uri="{C3380CC4-5D6E-409C-BE32-E72D297353CC}">
              <c16:uniqueId val="{00000009-F5C5-46EF-9ACB-F54DD25776F0}"/>
            </c:ext>
          </c:extLst>
        </c:ser>
        <c:ser>
          <c:idx val="10"/>
          <c:order val="10"/>
          <c:tx>
            <c:v>Subject 3 : DV 1</c:v>
          </c:tx>
          <c:spPr>
            <a:ln w="19050">
              <a:noFill/>
            </a:ln>
          </c:spPr>
          <c:marker>
            <c:symbol val="circle"/>
            <c:size val="5"/>
          </c:marker>
          <c:xVal>
            <c:numRef>
              <c:f>'[2]Conc Profiles CSys(CPlasma)'!$D$205:$J$205</c:f>
              <c:numCache>
                <c:formatCode>0.00</c:formatCode>
                <c:ptCount val="7"/>
                <c:pt idx="0">
                  <c:v>313</c:v>
                </c:pt>
                <c:pt idx="1">
                  <c:v>314</c:v>
                </c:pt>
                <c:pt idx="2">
                  <c:v>315</c:v>
                </c:pt>
                <c:pt idx="3">
                  <c:v>316</c:v>
                </c:pt>
                <c:pt idx="4">
                  <c:v>320</c:v>
                </c:pt>
                <c:pt idx="5">
                  <c:v>324</c:v>
                </c:pt>
                <c:pt idx="6">
                  <c:v>336</c:v>
                </c:pt>
              </c:numCache>
            </c:numRef>
          </c:xVal>
          <c:yVal>
            <c:numRef>
              <c:f>'[2]Conc Profiles CSys(CPlasma)'!$D$206:$J$206</c:f>
              <c:numCache>
                <c:formatCode>0.00E+00</c:formatCode>
                <c:ptCount val="7"/>
                <c:pt idx="0">
                  <c:v>6.9800000190734863</c:v>
                </c:pt>
                <c:pt idx="1">
                  <c:v>7.4099998474121094</c:v>
                </c:pt>
                <c:pt idx="2">
                  <c:v>6.9099998474121094</c:v>
                </c:pt>
                <c:pt idx="3">
                  <c:v>6.7800002098083496</c:v>
                </c:pt>
                <c:pt idx="4">
                  <c:v>5.75</c:v>
                </c:pt>
                <c:pt idx="5">
                  <c:v>5.570000171661377</c:v>
                </c:pt>
                <c:pt idx="6">
                  <c:v>4.619999885559082</c:v>
                </c:pt>
              </c:numCache>
            </c:numRef>
          </c:yVal>
          <c:smooth val="0"/>
          <c:extLst>
            <c:ext xmlns:c16="http://schemas.microsoft.com/office/drawing/2014/chart" uri="{C3380CC4-5D6E-409C-BE32-E72D297353CC}">
              <c16:uniqueId val="{0000000A-F5C5-46EF-9ACB-F54DD25776F0}"/>
            </c:ext>
          </c:extLst>
        </c:ser>
        <c:ser>
          <c:idx val="11"/>
          <c:order val="11"/>
          <c:tx>
            <c:v>Subject 4 : DV 1</c:v>
          </c:tx>
          <c:spPr>
            <a:ln w="19050">
              <a:noFill/>
            </a:ln>
          </c:spPr>
          <c:marker>
            <c:symbol val="circle"/>
            <c:size val="5"/>
          </c:marker>
          <c:xVal>
            <c:numRef>
              <c:f>'[2]Conc Profiles CSys(CPlasma)'!$D$207:$J$207</c:f>
              <c:numCache>
                <c:formatCode>0.00</c:formatCode>
                <c:ptCount val="7"/>
                <c:pt idx="0">
                  <c:v>313</c:v>
                </c:pt>
                <c:pt idx="1">
                  <c:v>314</c:v>
                </c:pt>
                <c:pt idx="2">
                  <c:v>315</c:v>
                </c:pt>
                <c:pt idx="3">
                  <c:v>316</c:v>
                </c:pt>
                <c:pt idx="4">
                  <c:v>320</c:v>
                </c:pt>
                <c:pt idx="5">
                  <c:v>324</c:v>
                </c:pt>
                <c:pt idx="6">
                  <c:v>336</c:v>
                </c:pt>
              </c:numCache>
            </c:numRef>
          </c:xVal>
          <c:yVal>
            <c:numRef>
              <c:f>'[2]Conc Profiles CSys(CPlasma)'!$D$208:$J$208</c:f>
              <c:numCache>
                <c:formatCode>0.00E+00</c:formatCode>
                <c:ptCount val="7"/>
                <c:pt idx="0">
                  <c:v>5.5799999237060547</c:v>
                </c:pt>
                <c:pt idx="1">
                  <c:v>5.5</c:v>
                </c:pt>
                <c:pt idx="2">
                  <c:v>6.059999942779541</c:v>
                </c:pt>
                <c:pt idx="3">
                  <c:v>5.6700000762939453</c:v>
                </c:pt>
                <c:pt idx="4">
                  <c:v>3.6800000667572021</c:v>
                </c:pt>
                <c:pt idx="5">
                  <c:v>3.6099998950958252</c:v>
                </c:pt>
                <c:pt idx="6">
                  <c:v>3.5</c:v>
                </c:pt>
              </c:numCache>
            </c:numRef>
          </c:yVal>
          <c:smooth val="0"/>
          <c:extLst>
            <c:ext xmlns:c16="http://schemas.microsoft.com/office/drawing/2014/chart" uri="{C3380CC4-5D6E-409C-BE32-E72D297353CC}">
              <c16:uniqueId val="{0000000B-F5C5-46EF-9ACB-F54DD25776F0}"/>
            </c:ext>
          </c:extLst>
        </c:ser>
        <c:ser>
          <c:idx val="12"/>
          <c:order val="12"/>
          <c:tx>
            <c:v>Subject 5 : DV 1</c:v>
          </c:tx>
          <c:spPr>
            <a:ln w="19050">
              <a:noFill/>
            </a:ln>
          </c:spPr>
          <c:marker>
            <c:symbol val="circle"/>
            <c:size val="5"/>
          </c:marker>
          <c:xVal>
            <c:numRef>
              <c:f>'[2]Conc Profiles CSys(CPlasma)'!$D$209:$J$209</c:f>
              <c:numCache>
                <c:formatCode>0.00</c:formatCode>
                <c:ptCount val="7"/>
                <c:pt idx="0">
                  <c:v>313</c:v>
                </c:pt>
                <c:pt idx="1">
                  <c:v>314</c:v>
                </c:pt>
                <c:pt idx="2">
                  <c:v>315</c:v>
                </c:pt>
                <c:pt idx="3">
                  <c:v>316</c:v>
                </c:pt>
                <c:pt idx="4">
                  <c:v>320</c:v>
                </c:pt>
                <c:pt idx="5">
                  <c:v>324</c:v>
                </c:pt>
                <c:pt idx="6">
                  <c:v>336</c:v>
                </c:pt>
              </c:numCache>
            </c:numRef>
          </c:xVal>
          <c:yVal>
            <c:numRef>
              <c:f>'[2]Conc Profiles CSys(CPlasma)'!$D$210:$J$210</c:f>
              <c:numCache>
                <c:formatCode>0.00E+00</c:formatCode>
                <c:ptCount val="7"/>
                <c:pt idx="0">
                  <c:v>5.9499998092651367</c:v>
                </c:pt>
                <c:pt idx="1">
                  <c:v>5.630000114440918</c:v>
                </c:pt>
                <c:pt idx="2">
                  <c:v>6.179999828338623</c:v>
                </c:pt>
                <c:pt idx="3">
                  <c:v>5.570000171661377</c:v>
                </c:pt>
                <c:pt idx="4">
                  <c:v>4.4600000381469727</c:v>
                </c:pt>
                <c:pt idx="5">
                  <c:v>4.3899998664855957</c:v>
                </c:pt>
                <c:pt idx="6">
                  <c:v>4.0300002098083496</c:v>
                </c:pt>
              </c:numCache>
            </c:numRef>
          </c:yVal>
          <c:smooth val="0"/>
          <c:extLst>
            <c:ext xmlns:c16="http://schemas.microsoft.com/office/drawing/2014/chart" uri="{C3380CC4-5D6E-409C-BE32-E72D297353CC}">
              <c16:uniqueId val="{0000000C-F5C5-46EF-9ACB-F54DD25776F0}"/>
            </c:ext>
          </c:extLst>
        </c:ser>
        <c:ser>
          <c:idx val="13"/>
          <c:order val="13"/>
          <c:tx>
            <c:v>Subject 6 : DV 1</c:v>
          </c:tx>
          <c:spPr>
            <a:ln w="19050">
              <a:noFill/>
            </a:ln>
          </c:spPr>
          <c:marker>
            <c:symbol val="circle"/>
            <c:size val="5"/>
          </c:marker>
          <c:xVal>
            <c:numRef>
              <c:f>'[2]Conc Profiles CSys(CPlasma)'!$D$211:$J$211</c:f>
              <c:numCache>
                <c:formatCode>0.00</c:formatCode>
                <c:ptCount val="7"/>
                <c:pt idx="0">
                  <c:v>313</c:v>
                </c:pt>
                <c:pt idx="1">
                  <c:v>314</c:v>
                </c:pt>
                <c:pt idx="2">
                  <c:v>315</c:v>
                </c:pt>
                <c:pt idx="3">
                  <c:v>316</c:v>
                </c:pt>
                <c:pt idx="4">
                  <c:v>320</c:v>
                </c:pt>
                <c:pt idx="5">
                  <c:v>324</c:v>
                </c:pt>
                <c:pt idx="6">
                  <c:v>336</c:v>
                </c:pt>
              </c:numCache>
            </c:numRef>
          </c:xVal>
          <c:yVal>
            <c:numRef>
              <c:f>'[2]Conc Profiles CSys(CPlasma)'!$D$212:$J$212</c:f>
              <c:numCache>
                <c:formatCode>0.00E+00</c:formatCode>
                <c:ptCount val="7"/>
                <c:pt idx="0">
                  <c:v>4.0100002288818359</c:v>
                </c:pt>
                <c:pt idx="1">
                  <c:v>5.25</c:v>
                </c:pt>
                <c:pt idx="2">
                  <c:v>5.380000114440918</c:v>
                </c:pt>
                <c:pt idx="3">
                  <c:v>5.4099998474121094</c:v>
                </c:pt>
                <c:pt idx="4">
                  <c:v>3.7899999618530273</c:v>
                </c:pt>
                <c:pt idx="5">
                  <c:v>3.1400001049041748</c:v>
                </c:pt>
                <c:pt idx="6">
                  <c:v>2.5499999523162842</c:v>
                </c:pt>
              </c:numCache>
            </c:numRef>
          </c:yVal>
          <c:smooth val="0"/>
          <c:extLst>
            <c:ext xmlns:c16="http://schemas.microsoft.com/office/drawing/2014/chart" uri="{C3380CC4-5D6E-409C-BE32-E72D297353CC}">
              <c16:uniqueId val="{0000000D-F5C5-46EF-9ACB-F54DD25776F0}"/>
            </c:ext>
          </c:extLst>
        </c:ser>
        <c:ser>
          <c:idx val="14"/>
          <c:order val="14"/>
          <c:tx>
            <c:v>Subject 7 : DV 1</c:v>
          </c:tx>
          <c:spPr>
            <a:ln w="19050">
              <a:noFill/>
            </a:ln>
          </c:spPr>
          <c:marker>
            <c:symbol val="circle"/>
            <c:size val="5"/>
          </c:marker>
          <c:xVal>
            <c:numRef>
              <c:f>'[2]Conc Profiles CSys(CPlasma)'!$D$213:$J$213</c:f>
              <c:numCache>
                <c:formatCode>0.00</c:formatCode>
                <c:ptCount val="7"/>
                <c:pt idx="0">
                  <c:v>313</c:v>
                </c:pt>
                <c:pt idx="1">
                  <c:v>314</c:v>
                </c:pt>
                <c:pt idx="2">
                  <c:v>315</c:v>
                </c:pt>
                <c:pt idx="3">
                  <c:v>316</c:v>
                </c:pt>
                <c:pt idx="4">
                  <c:v>320</c:v>
                </c:pt>
                <c:pt idx="5">
                  <c:v>324</c:v>
                </c:pt>
                <c:pt idx="6">
                  <c:v>336</c:v>
                </c:pt>
              </c:numCache>
            </c:numRef>
          </c:xVal>
          <c:yVal>
            <c:numRef>
              <c:f>'[2]Conc Profiles CSys(CPlasma)'!$D$214:$J$214</c:f>
              <c:numCache>
                <c:formatCode>0.00E+00</c:formatCode>
                <c:ptCount val="7"/>
                <c:pt idx="0">
                  <c:v>5.8600001335144043</c:v>
                </c:pt>
                <c:pt idx="1">
                  <c:v>6.0199999809265137</c:v>
                </c:pt>
                <c:pt idx="2">
                  <c:v>5.3600001335144043</c:v>
                </c:pt>
                <c:pt idx="3">
                  <c:v>5.2300000190734863</c:v>
                </c:pt>
                <c:pt idx="4">
                  <c:v>4.1999998092651367</c:v>
                </c:pt>
                <c:pt idx="5">
                  <c:v>3.619999885559082</c:v>
                </c:pt>
                <c:pt idx="6">
                  <c:v>2.9700000286102295</c:v>
                </c:pt>
              </c:numCache>
            </c:numRef>
          </c:yVal>
          <c:smooth val="0"/>
          <c:extLst>
            <c:ext xmlns:c16="http://schemas.microsoft.com/office/drawing/2014/chart" uri="{C3380CC4-5D6E-409C-BE32-E72D297353CC}">
              <c16:uniqueId val="{0000000E-F5C5-46EF-9ACB-F54DD25776F0}"/>
            </c:ext>
          </c:extLst>
        </c:ser>
        <c:ser>
          <c:idx val="15"/>
          <c:order val="15"/>
          <c:tx>
            <c:v>Subject 8 : DV 1</c:v>
          </c:tx>
          <c:spPr>
            <a:ln w="19050">
              <a:noFill/>
            </a:ln>
          </c:spPr>
          <c:marker>
            <c:symbol val="circle"/>
            <c:size val="5"/>
          </c:marker>
          <c:xVal>
            <c:numRef>
              <c:f>'[2]Conc Profiles CSys(CPlasma)'!$D$215:$J$215</c:f>
              <c:numCache>
                <c:formatCode>0.00</c:formatCode>
                <c:ptCount val="7"/>
                <c:pt idx="0">
                  <c:v>313</c:v>
                </c:pt>
                <c:pt idx="1">
                  <c:v>314</c:v>
                </c:pt>
                <c:pt idx="2">
                  <c:v>315</c:v>
                </c:pt>
                <c:pt idx="3">
                  <c:v>316</c:v>
                </c:pt>
                <c:pt idx="4">
                  <c:v>320</c:v>
                </c:pt>
                <c:pt idx="5">
                  <c:v>324</c:v>
                </c:pt>
                <c:pt idx="6">
                  <c:v>336</c:v>
                </c:pt>
              </c:numCache>
            </c:numRef>
          </c:xVal>
          <c:yVal>
            <c:numRef>
              <c:f>'[2]Conc Profiles CSys(CPlasma)'!$D$216:$J$216</c:f>
              <c:numCache>
                <c:formatCode>0.00E+00</c:formatCode>
                <c:ptCount val="7"/>
                <c:pt idx="0">
                  <c:v>4</c:v>
                </c:pt>
                <c:pt idx="1">
                  <c:v>5.0999999046325684</c:v>
                </c:pt>
                <c:pt idx="2">
                  <c:v>5.809999942779541</c:v>
                </c:pt>
                <c:pt idx="3">
                  <c:v>6.2600002288818359</c:v>
                </c:pt>
                <c:pt idx="4">
                  <c:v>4.9699997901916504</c:v>
                </c:pt>
                <c:pt idx="5">
                  <c:v>4.570000171661377</c:v>
                </c:pt>
                <c:pt idx="6">
                  <c:v>3.619999885559082</c:v>
                </c:pt>
              </c:numCache>
            </c:numRef>
          </c:yVal>
          <c:smooth val="0"/>
          <c:extLst>
            <c:ext xmlns:c16="http://schemas.microsoft.com/office/drawing/2014/chart" uri="{C3380CC4-5D6E-409C-BE32-E72D297353CC}">
              <c16:uniqueId val="{0000000F-F5C5-46EF-9ACB-F54DD25776F0}"/>
            </c:ext>
          </c:extLst>
        </c:ser>
        <c:ser>
          <c:idx val="16"/>
          <c:order val="16"/>
          <c:tx>
            <c:v>Subject 9 : DV 1</c:v>
          </c:tx>
          <c:spPr>
            <a:ln w="19050">
              <a:noFill/>
            </a:ln>
          </c:spPr>
          <c:marker>
            <c:symbol val="circle"/>
            <c:size val="5"/>
          </c:marker>
          <c:xVal>
            <c:numRef>
              <c:f>'[2]Conc Profiles CSys(CPlasma)'!$D$217:$J$217</c:f>
              <c:numCache>
                <c:formatCode>0.00</c:formatCode>
                <c:ptCount val="7"/>
                <c:pt idx="0">
                  <c:v>313</c:v>
                </c:pt>
                <c:pt idx="1">
                  <c:v>314</c:v>
                </c:pt>
                <c:pt idx="2">
                  <c:v>315</c:v>
                </c:pt>
                <c:pt idx="3">
                  <c:v>316</c:v>
                </c:pt>
                <c:pt idx="4">
                  <c:v>320</c:v>
                </c:pt>
                <c:pt idx="5">
                  <c:v>324</c:v>
                </c:pt>
                <c:pt idx="6">
                  <c:v>336</c:v>
                </c:pt>
              </c:numCache>
            </c:numRef>
          </c:xVal>
          <c:yVal>
            <c:numRef>
              <c:f>'[2]Conc Profiles CSys(CPlasma)'!$D$218:$J$218</c:f>
              <c:numCache>
                <c:formatCode>0.00E+00</c:formatCode>
                <c:ptCount val="7"/>
                <c:pt idx="0">
                  <c:v>5.0300002098083496</c:v>
                </c:pt>
                <c:pt idx="1">
                  <c:v>6.0500001907348633</c:v>
                </c:pt>
                <c:pt idx="2">
                  <c:v>6.2800002098083496</c:v>
                </c:pt>
                <c:pt idx="3">
                  <c:v>6.6100001335144043</c:v>
                </c:pt>
                <c:pt idx="4">
                  <c:v>5.1100001335144043</c:v>
                </c:pt>
                <c:pt idx="5">
                  <c:v>4.5500001907348633</c:v>
                </c:pt>
                <c:pt idx="6">
                  <c:v>4.1700000762939453</c:v>
                </c:pt>
              </c:numCache>
            </c:numRef>
          </c:yVal>
          <c:smooth val="0"/>
          <c:extLst>
            <c:ext xmlns:c16="http://schemas.microsoft.com/office/drawing/2014/chart" uri="{C3380CC4-5D6E-409C-BE32-E72D297353CC}">
              <c16:uniqueId val="{00000010-F5C5-46EF-9ACB-F54DD25776F0}"/>
            </c:ext>
          </c:extLst>
        </c:ser>
        <c:dLbls>
          <c:showLegendKey val="0"/>
          <c:showVal val="0"/>
          <c:showCatName val="0"/>
          <c:showSerName val="0"/>
          <c:showPercent val="0"/>
          <c:showBubbleSize val="0"/>
        </c:dLbls>
        <c:axId val="481237944"/>
        <c:axId val="564564504"/>
      </c:scatterChart>
      <c:valAx>
        <c:axId val="481237944"/>
        <c:scaling>
          <c:orientation val="minMax"/>
          <c:max val="336"/>
          <c:min val="270"/>
        </c:scaling>
        <c:delete val="0"/>
        <c:axPos val="b"/>
        <c:title>
          <c:tx>
            <c:rich>
              <a:bodyPr/>
              <a:lstStyle/>
              <a:p>
                <a:pPr>
                  <a:defRPr sz="800" b="0"/>
                </a:pPr>
                <a:r>
                  <a:rPr lang="en-GB" sz="700" b="0" dirty="0">
                    <a:latin typeface="Arial" panose="020B0604020202020204" pitchFamily="34" charset="0"/>
                    <a:cs typeface="Arial" panose="020B0604020202020204" pitchFamily="34" charset="0"/>
                  </a:rPr>
                  <a:t>Time, h</a:t>
                </a:r>
              </a:p>
            </c:rich>
          </c:tx>
          <c:overlay val="0"/>
        </c:title>
        <c:numFmt formatCode="0" sourceLinked="0"/>
        <c:majorTickMark val="out"/>
        <c:minorTickMark val="none"/>
        <c:tickLblPos val="nextTo"/>
        <c:spPr>
          <a:ln w="12700">
            <a:solidFill>
              <a:srgbClr val="000000"/>
            </a:solidFill>
          </a:ln>
        </c:spPr>
        <c:txPr>
          <a:bodyPr/>
          <a:lstStyle/>
          <a:p>
            <a:pPr>
              <a:defRPr sz="700" b="0" baseline="0">
                <a:latin typeface="Arial" panose="020B0604020202020204" pitchFamily="34" charset="0"/>
              </a:defRPr>
            </a:pPr>
            <a:endParaRPr lang="en-US"/>
          </a:p>
        </c:txPr>
        <c:crossAx val="564564504"/>
        <c:crossesAt val="1.0000000000000002E-2"/>
        <c:crossBetween val="midCat"/>
      </c:valAx>
      <c:valAx>
        <c:axId val="564564504"/>
        <c:scaling>
          <c:logBase val="10"/>
          <c:orientation val="minMax"/>
          <c:max val="100"/>
          <c:min val="0.1"/>
        </c:scaling>
        <c:delete val="0"/>
        <c:axPos val="l"/>
        <c:title>
          <c:tx>
            <c:rich>
              <a:bodyPr/>
              <a:lstStyle/>
              <a:p>
                <a:pPr algn="ctr">
                  <a:defRPr sz="800" b="0"/>
                </a:pPr>
                <a:r>
                  <a:rPr lang="en-GB" sz="700" b="0" dirty="0">
                    <a:latin typeface="Arial" panose="020B0604020202020204" pitchFamily="34" charset="0"/>
                    <a:cs typeface="Arial" panose="020B0604020202020204" pitchFamily="34" charset="0"/>
                  </a:rPr>
                  <a:t>CAB systemic concentration,</a:t>
                </a:r>
                <a:r>
                  <a:rPr lang="en-GB" sz="700" b="0" baseline="0" dirty="0">
                    <a:latin typeface="Arial" panose="020B0604020202020204" pitchFamily="34" charset="0"/>
                    <a:cs typeface="Arial" panose="020B0604020202020204" pitchFamily="34" charset="0"/>
                  </a:rPr>
                  <a:t> </a:t>
                </a:r>
                <a:r>
                  <a:rPr lang="en-GB" sz="700" b="0" dirty="0">
                    <a:latin typeface="Arial" panose="020B0604020202020204" pitchFamily="34" charset="0"/>
                    <a:cs typeface="Arial" panose="020B0604020202020204" pitchFamily="34" charset="0"/>
                  </a:rPr>
                  <a:t>µg/mL</a:t>
                </a:r>
              </a:p>
            </c:rich>
          </c:tx>
          <c:layout>
            <c:manualLayout>
              <c:xMode val="edge"/>
              <c:yMode val="edge"/>
              <c:x val="7.4619854367300453E-2"/>
              <c:y val="9.2119793107852121E-2"/>
            </c:manualLayout>
          </c:layout>
          <c:overlay val="0"/>
        </c:title>
        <c:numFmt formatCode="General" sourceLinked="0"/>
        <c:majorTickMark val="out"/>
        <c:minorTickMark val="none"/>
        <c:tickLblPos val="nextTo"/>
        <c:spPr>
          <a:ln w="15875">
            <a:solidFill>
              <a:srgbClr val="000000"/>
            </a:solidFill>
          </a:ln>
        </c:spPr>
        <c:txPr>
          <a:bodyPr/>
          <a:lstStyle/>
          <a:p>
            <a:pPr>
              <a:defRPr sz="700" b="0" baseline="0">
                <a:latin typeface="Arial" panose="020B0604020202020204" pitchFamily="34" charset="0"/>
              </a:defRPr>
            </a:pPr>
            <a:endParaRPr lang="en-US"/>
          </a:p>
        </c:txPr>
        <c:crossAx val="481237944"/>
        <c:crosses val="autoZero"/>
        <c:crossBetween val="midCat"/>
      </c:valAx>
      <c:spPr>
        <a:solidFill>
          <a:srgbClr val="FFFFFF"/>
        </a:solidFill>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374744-4DB3-4031-8625-EAFFE822CADF}"/>
              </a:ext>
            </a:extLst>
          </p:cNvPr>
          <p:cNvSpPr>
            <a:spLocks noGrp="1"/>
          </p:cNvSpPr>
          <p:nvPr>
            <p:ph type="hdr" sz="quarter"/>
          </p:nvPr>
        </p:nvSpPr>
        <p:spPr>
          <a:xfrm>
            <a:off x="1" y="0"/>
            <a:ext cx="4002930" cy="735648"/>
          </a:xfrm>
          <a:prstGeom prst="rect">
            <a:avLst/>
          </a:prstGeom>
        </p:spPr>
        <p:txBody>
          <a:bodyPr vert="horz" lIns="88867" tIns="44435" rIns="88867" bIns="44435" rtlCol="0"/>
          <a:lstStyle>
            <a:lvl1pPr algn="l" defTabSz="1726889"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FAE7EB9C-9C3E-44DB-B856-3F8167E7C41D}"/>
              </a:ext>
            </a:extLst>
          </p:cNvPr>
          <p:cNvSpPr>
            <a:spLocks noGrp="1"/>
          </p:cNvSpPr>
          <p:nvPr>
            <p:ph type="dt" idx="1"/>
          </p:nvPr>
        </p:nvSpPr>
        <p:spPr>
          <a:xfrm>
            <a:off x="5231569" y="0"/>
            <a:ext cx="4002930" cy="735648"/>
          </a:xfrm>
          <a:prstGeom prst="rect">
            <a:avLst/>
          </a:prstGeom>
        </p:spPr>
        <p:txBody>
          <a:bodyPr vert="horz" lIns="88867" tIns="44435" rIns="88867" bIns="44435" rtlCol="0"/>
          <a:lstStyle>
            <a:lvl1pPr algn="r" defTabSz="1726889" eaLnBrk="1" fontAlgn="auto" hangingPunct="1">
              <a:spcBef>
                <a:spcPts val="0"/>
              </a:spcBef>
              <a:spcAft>
                <a:spcPts val="0"/>
              </a:spcAft>
              <a:defRPr sz="1200">
                <a:latin typeface="+mn-lt"/>
                <a:cs typeface="+mn-cs"/>
              </a:defRPr>
            </a:lvl1pPr>
          </a:lstStyle>
          <a:p>
            <a:pPr>
              <a:defRPr/>
            </a:pPr>
            <a:fld id="{9149BE0F-EC28-49F5-82C0-3F724947FE85}" type="datetimeFigureOut">
              <a:rPr lang="en-US"/>
              <a:pPr>
                <a:defRPr/>
              </a:pPr>
              <a:t>2/15/2019</a:t>
            </a:fld>
            <a:endParaRPr lang="en-US" dirty="0"/>
          </a:p>
        </p:txBody>
      </p:sp>
      <p:sp>
        <p:nvSpPr>
          <p:cNvPr id="4" name="Slide Image Placeholder 3">
            <a:extLst>
              <a:ext uri="{FF2B5EF4-FFF2-40B4-BE49-F238E27FC236}">
                <a16:creationId xmlns:a16="http://schemas.microsoft.com/office/drawing/2014/main" id="{218A3F61-D7FF-43B3-8391-A1BA58C3D677}"/>
              </a:ext>
            </a:extLst>
          </p:cNvPr>
          <p:cNvSpPr>
            <a:spLocks noGrp="1" noRot="1" noChangeAspect="1"/>
          </p:cNvSpPr>
          <p:nvPr>
            <p:ph type="sldImg" idx="2"/>
          </p:nvPr>
        </p:nvSpPr>
        <p:spPr>
          <a:xfrm>
            <a:off x="-309563" y="1104900"/>
            <a:ext cx="9855201" cy="5519738"/>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a:extLst>
              <a:ext uri="{FF2B5EF4-FFF2-40B4-BE49-F238E27FC236}">
                <a16:creationId xmlns:a16="http://schemas.microsoft.com/office/drawing/2014/main" id="{E8BEBCD3-46BB-4497-A57D-2A963300C7A9}"/>
              </a:ext>
            </a:extLst>
          </p:cNvPr>
          <p:cNvSpPr>
            <a:spLocks noGrp="1"/>
          </p:cNvSpPr>
          <p:nvPr>
            <p:ph type="body" sz="quarter" idx="3"/>
          </p:nvPr>
        </p:nvSpPr>
        <p:spPr>
          <a:xfrm>
            <a:off x="924239" y="6992621"/>
            <a:ext cx="7387598" cy="6625590"/>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0F6454E-7C51-4408-A5D6-43C0691288AE}"/>
              </a:ext>
            </a:extLst>
          </p:cNvPr>
          <p:cNvSpPr>
            <a:spLocks noGrp="1"/>
          </p:cNvSpPr>
          <p:nvPr>
            <p:ph type="ftr" sz="quarter" idx="4"/>
          </p:nvPr>
        </p:nvSpPr>
        <p:spPr>
          <a:xfrm>
            <a:off x="1" y="13983650"/>
            <a:ext cx="4002930" cy="735647"/>
          </a:xfrm>
          <a:prstGeom prst="rect">
            <a:avLst/>
          </a:prstGeom>
        </p:spPr>
        <p:txBody>
          <a:bodyPr vert="horz" lIns="88867" tIns="44435" rIns="88867" bIns="44435" rtlCol="0" anchor="b"/>
          <a:lstStyle>
            <a:lvl1pPr algn="l" defTabSz="1726889"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B699BDEA-F600-4842-B8A6-B958756EF28B}"/>
              </a:ext>
            </a:extLst>
          </p:cNvPr>
          <p:cNvSpPr>
            <a:spLocks noGrp="1"/>
          </p:cNvSpPr>
          <p:nvPr>
            <p:ph type="sldNum" sz="quarter" idx="5"/>
          </p:nvPr>
        </p:nvSpPr>
        <p:spPr>
          <a:xfrm>
            <a:off x="5231569" y="13983650"/>
            <a:ext cx="4002930" cy="735647"/>
          </a:xfrm>
          <a:prstGeom prst="rect">
            <a:avLst/>
          </a:prstGeom>
        </p:spPr>
        <p:txBody>
          <a:bodyPr vert="horz" wrap="square" lIns="88867" tIns="44435" rIns="88867" bIns="44435" numCol="1" anchor="b" anchorCtr="0" compatLnSpc="1">
            <a:prstTxWarp prst="textNoShape">
              <a:avLst/>
            </a:prstTxWarp>
          </a:bodyPr>
          <a:lstStyle>
            <a:lvl1pPr algn="r" defTabSz="1725613" eaLnBrk="1" hangingPunct="1">
              <a:defRPr sz="1200" smtClean="0"/>
            </a:lvl1pPr>
          </a:lstStyle>
          <a:p>
            <a:pPr>
              <a:defRPr/>
            </a:pPr>
            <a:fld id="{805FD53B-936E-46FE-A587-7D74E10F96F6}" type="slidenum">
              <a:rPr lang="en-US" altLang="en-US"/>
              <a:pPr>
                <a:defRPr/>
              </a:pPr>
              <a:t>‹#›</a:t>
            </a:fld>
            <a:endParaRPr lang="en-US" altLang="en-US" dirty="0"/>
          </a:p>
        </p:txBody>
      </p:sp>
    </p:spTree>
    <p:extLst>
      <p:ext uri="{BB962C8B-B14F-4D97-AF65-F5344CB8AC3E}">
        <p14:creationId xmlns:p14="http://schemas.microsoft.com/office/powerpoint/2010/main" val="3984533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51D3920D-5DC8-46E2-BDC2-88B748AE6F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86DCD10-548B-4C52-AC6F-BCB1F26638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a:extLst>
              <a:ext uri="{FF2B5EF4-FFF2-40B4-BE49-F238E27FC236}">
                <a16:creationId xmlns:a16="http://schemas.microsoft.com/office/drawing/2014/main" id="{32CEF6F3-66EF-4604-86EF-C79C7F5B1B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725613">
              <a:spcBef>
                <a:spcPct val="30000"/>
              </a:spcBef>
              <a:defRPr sz="1200">
                <a:solidFill>
                  <a:schemeClr val="tx1"/>
                </a:solidFill>
                <a:latin typeface="Calibri" panose="020F0502020204030204" pitchFamily="34" charset="0"/>
              </a:defRPr>
            </a:lvl1pPr>
            <a:lvl2pPr marL="720725" indent="-276225" defTabSz="1725613">
              <a:spcBef>
                <a:spcPct val="30000"/>
              </a:spcBef>
              <a:defRPr sz="1200">
                <a:solidFill>
                  <a:schemeClr val="tx1"/>
                </a:solidFill>
                <a:latin typeface="Calibri" panose="020F0502020204030204" pitchFamily="34" charset="0"/>
              </a:defRPr>
            </a:lvl2pPr>
            <a:lvl3pPr marL="1109663" indent="-220663" defTabSz="1725613">
              <a:spcBef>
                <a:spcPct val="30000"/>
              </a:spcBef>
              <a:defRPr sz="1200">
                <a:solidFill>
                  <a:schemeClr val="tx1"/>
                </a:solidFill>
                <a:latin typeface="Calibri" panose="020F0502020204030204" pitchFamily="34" charset="0"/>
              </a:defRPr>
            </a:lvl3pPr>
            <a:lvl4pPr marL="1554163" indent="-220663" defTabSz="1725613">
              <a:spcBef>
                <a:spcPct val="30000"/>
              </a:spcBef>
              <a:defRPr sz="1200">
                <a:solidFill>
                  <a:schemeClr val="tx1"/>
                </a:solidFill>
                <a:latin typeface="Calibri" panose="020F0502020204030204" pitchFamily="34" charset="0"/>
              </a:defRPr>
            </a:lvl4pPr>
            <a:lvl5pPr marL="1998663" indent="-220663" defTabSz="1725613">
              <a:spcBef>
                <a:spcPct val="30000"/>
              </a:spcBef>
              <a:defRPr sz="1200">
                <a:solidFill>
                  <a:schemeClr val="tx1"/>
                </a:solidFill>
                <a:latin typeface="Calibri" panose="020F0502020204030204" pitchFamily="34" charset="0"/>
              </a:defRPr>
            </a:lvl5pPr>
            <a:lvl6pPr marL="2455863" indent="-220663" defTabSz="1725613" eaLnBrk="0" fontAlgn="base" hangingPunct="0">
              <a:spcBef>
                <a:spcPct val="30000"/>
              </a:spcBef>
              <a:spcAft>
                <a:spcPct val="0"/>
              </a:spcAft>
              <a:defRPr sz="1200">
                <a:solidFill>
                  <a:schemeClr val="tx1"/>
                </a:solidFill>
                <a:latin typeface="Calibri" panose="020F0502020204030204" pitchFamily="34" charset="0"/>
              </a:defRPr>
            </a:lvl6pPr>
            <a:lvl7pPr marL="2913063" indent="-220663" defTabSz="1725613" eaLnBrk="0" fontAlgn="base" hangingPunct="0">
              <a:spcBef>
                <a:spcPct val="30000"/>
              </a:spcBef>
              <a:spcAft>
                <a:spcPct val="0"/>
              </a:spcAft>
              <a:defRPr sz="1200">
                <a:solidFill>
                  <a:schemeClr val="tx1"/>
                </a:solidFill>
                <a:latin typeface="Calibri" panose="020F0502020204030204" pitchFamily="34" charset="0"/>
              </a:defRPr>
            </a:lvl7pPr>
            <a:lvl8pPr marL="3370263" indent="-220663" defTabSz="1725613" eaLnBrk="0" fontAlgn="base" hangingPunct="0">
              <a:spcBef>
                <a:spcPct val="30000"/>
              </a:spcBef>
              <a:spcAft>
                <a:spcPct val="0"/>
              </a:spcAft>
              <a:defRPr sz="1200">
                <a:solidFill>
                  <a:schemeClr val="tx1"/>
                </a:solidFill>
                <a:latin typeface="Calibri" panose="020F0502020204030204" pitchFamily="34" charset="0"/>
              </a:defRPr>
            </a:lvl8pPr>
            <a:lvl9pPr marL="3827463" indent="-220663" defTabSz="1725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7014FF-3B54-407C-BE47-47AC61A94E97}" type="slidenum">
              <a:rPr lang="en-US" altLang="en-US"/>
              <a:pPr>
                <a:spcBef>
                  <a:spcPct val="0"/>
                </a:spcBef>
              </a:pPr>
              <a:t>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ext Placeholder 9"/>
          <p:cNvSpPr>
            <a:spLocks noGrp="1"/>
          </p:cNvSpPr>
          <p:nvPr>
            <p:ph type="body" sz="quarter" idx="11"/>
          </p:nvPr>
        </p:nvSpPr>
        <p:spPr>
          <a:xfrm>
            <a:off x="1592263" y="5300497"/>
            <a:ext cx="4711700" cy="2103120"/>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3" name="Text Placeholder 9"/>
          <p:cNvSpPr>
            <a:spLocks noGrp="1"/>
          </p:cNvSpPr>
          <p:nvPr>
            <p:ph type="body" sz="quarter" idx="12"/>
          </p:nvPr>
        </p:nvSpPr>
        <p:spPr>
          <a:xfrm>
            <a:off x="6575425" y="3234779"/>
            <a:ext cx="4711700" cy="1974278"/>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4" name="Text Placeholder 9"/>
          <p:cNvSpPr>
            <a:spLocks noGrp="1"/>
          </p:cNvSpPr>
          <p:nvPr>
            <p:ph type="body" sz="quarter" idx="13"/>
          </p:nvPr>
        </p:nvSpPr>
        <p:spPr>
          <a:xfrm>
            <a:off x="6575425" y="6380315"/>
            <a:ext cx="4711700" cy="1992566"/>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5" name="Text Placeholder 9"/>
          <p:cNvSpPr>
            <a:spLocks noGrp="1"/>
          </p:cNvSpPr>
          <p:nvPr>
            <p:ph type="body" sz="quarter" idx="14"/>
          </p:nvPr>
        </p:nvSpPr>
        <p:spPr>
          <a:xfrm>
            <a:off x="11582400" y="3234779"/>
            <a:ext cx="4711700" cy="1554162"/>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6" name="Text Placeholder 9"/>
          <p:cNvSpPr>
            <a:spLocks noGrp="1"/>
          </p:cNvSpPr>
          <p:nvPr>
            <p:ph type="body" sz="quarter" idx="15"/>
          </p:nvPr>
        </p:nvSpPr>
        <p:spPr>
          <a:xfrm>
            <a:off x="11582400" y="5264747"/>
            <a:ext cx="4711700" cy="1594294"/>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7" name="Text Placeholder 9"/>
          <p:cNvSpPr>
            <a:spLocks noGrp="1"/>
          </p:cNvSpPr>
          <p:nvPr>
            <p:ph type="body" sz="quarter" idx="16"/>
          </p:nvPr>
        </p:nvSpPr>
        <p:spPr>
          <a:xfrm>
            <a:off x="16589375" y="3234779"/>
            <a:ext cx="4711700" cy="2760662"/>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8" name="Text Placeholder 9"/>
          <p:cNvSpPr>
            <a:spLocks noGrp="1"/>
          </p:cNvSpPr>
          <p:nvPr>
            <p:ph type="body" sz="quarter" idx="17"/>
          </p:nvPr>
        </p:nvSpPr>
        <p:spPr>
          <a:xfrm>
            <a:off x="1592263" y="7809802"/>
            <a:ext cx="4711700" cy="2889250"/>
          </a:xfrm>
        </p:spPr>
        <p:txBody>
          <a:bodyPr>
            <a:noAutofit/>
          </a:bodyPr>
          <a:lstStyle>
            <a:lvl1pPr>
              <a:defRPr sz="1400">
                <a:solidFill>
                  <a:srgbClr val="008790"/>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900">
                <a:solidFill>
                  <a:schemeClr val="tx1"/>
                </a:solidFill>
              </a:defRPr>
            </a:lvl5pPr>
            <a:lvl6pPr>
              <a:defRPr sz="800" baseline="0">
                <a:solidFill>
                  <a:schemeClr val="tx1"/>
                </a:solidFill>
              </a:defRPr>
            </a:lvl6pPr>
            <a:lvl7pPr>
              <a:defRPr sz="1000"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9" name="Text Placeholder 5"/>
          <p:cNvSpPr>
            <a:spLocks noGrp="1"/>
          </p:cNvSpPr>
          <p:nvPr>
            <p:ph type="body" sz="quarter" idx="18"/>
          </p:nvPr>
        </p:nvSpPr>
        <p:spPr>
          <a:xfrm>
            <a:off x="18598896" y="1457664"/>
            <a:ext cx="2660822" cy="1230312"/>
          </a:xfrm>
          <a:prstGeom prst="rect">
            <a:avLst/>
          </a:prstGeom>
        </p:spPr>
        <p:txBody>
          <a:bodyPr>
            <a:noAutofit/>
          </a:bodyPr>
          <a:lstStyle>
            <a:lvl1pPr marL="0" indent="0" algn="r">
              <a:buNone/>
              <a:defRPr sz="2600" b="1">
                <a:solidFill>
                  <a:schemeClr val="bg1"/>
                </a:solidFill>
                <a:effectLst/>
                <a:latin typeface="Arial" panose="020B0604020202020204" pitchFamily="34" charset="0"/>
                <a:cs typeface="Arial" pitchFamily="34" charset="0"/>
              </a:defRPr>
            </a:lvl1pPr>
            <a:lvl2pPr marL="888248" indent="0">
              <a:buNone/>
              <a:defRPr/>
            </a:lvl2pPr>
            <a:lvl3pPr marL="1776496" indent="0">
              <a:buNone/>
              <a:defRPr/>
            </a:lvl3pPr>
            <a:lvl4pPr marL="2664745" indent="0">
              <a:buNone/>
              <a:defRPr/>
            </a:lvl4pPr>
            <a:lvl5pPr marL="3552993" indent="0">
              <a:buNone/>
              <a:defRPr/>
            </a:lvl5pPr>
          </a:lstStyle>
          <a:p>
            <a:pPr lvl="0"/>
            <a:endParaRPr lang="en-US" dirty="0"/>
          </a:p>
        </p:txBody>
      </p:sp>
      <p:sp>
        <p:nvSpPr>
          <p:cNvPr id="21" name="Text Placeholder 9"/>
          <p:cNvSpPr>
            <a:spLocks noGrp="1"/>
          </p:cNvSpPr>
          <p:nvPr>
            <p:ph type="body" sz="quarter" idx="19"/>
          </p:nvPr>
        </p:nvSpPr>
        <p:spPr>
          <a:xfrm>
            <a:off x="1576559" y="2272390"/>
            <a:ext cx="16632519" cy="744538"/>
          </a:xfrm>
        </p:spPr>
        <p:txBody>
          <a:bodyPr>
            <a:noAutofit/>
          </a:bodyPr>
          <a:lstStyle>
            <a:lvl1pPr>
              <a:defRPr>
                <a:solidFill>
                  <a:schemeClr val="tx1"/>
                </a:solidFill>
              </a:defRPr>
            </a:lvl1pPr>
            <a:lvl2pPr>
              <a:defRPr sz="1100" i="1">
                <a:solidFill>
                  <a:schemeClr val="tx1"/>
                </a:solidFill>
              </a:defRPr>
            </a:lvl2pPr>
            <a:lvl3pPr>
              <a:defRPr sz="1100" i="1">
                <a:solidFill>
                  <a:schemeClr val="tx1"/>
                </a:solidFill>
              </a:defRPr>
            </a:lvl3pPr>
            <a:lvl4pPr>
              <a:defRPr sz="1100" i="1">
                <a:solidFill>
                  <a:schemeClr val="tx1"/>
                </a:solidFill>
              </a:defRPr>
            </a:lvl4pPr>
            <a:lvl5pPr>
              <a:defRPr sz="1000" i="1">
                <a:solidFill>
                  <a:schemeClr val="tx1"/>
                </a:solidFill>
              </a:defRPr>
            </a:lvl5pPr>
            <a:lvl6pPr>
              <a:defRPr i="1" baseline="0">
                <a:solidFill>
                  <a:schemeClr val="tx1"/>
                </a:solidFill>
              </a:defRPr>
            </a:lvl6pPr>
            <a:lvl7pPr>
              <a:defRPr i="1" baseline="0">
                <a:solidFill>
                  <a:schemeClr val="tx1"/>
                </a:solidFill>
              </a:defRPr>
            </a:lvl7pPr>
          </a:lstStyle>
          <a:p>
            <a:pPr lvl="0"/>
            <a:r>
              <a:rPr lang="en-US"/>
              <a:t>Click to edit Master text styles</a:t>
            </a:r>
          </a:p>
          <a:p>
            <a:pPr lvl="1"/>
            <a:r>
              <a:rPr lang="en-US"/>
              <a:t>Second level</a:t>
            </a:r>
          </a:p>
        </p:txBody>
      </p:sp>
      <p:sp>
        <p:nvSpPr>
          <p:cNvPr id="8" name="Title 7"/>
          <p:cNvSpPr>
            <a:spLocks noGrp="1"/>
          </p:cNvSpPr>
          <p:nvPr>
            <p:ph type="title"/>
          </p:nvPr>
        </p:nvSpPr>
        <p:spPr>
          <a:xfrm>
            <a:off x="1586084" y="1457664"/>
            <a:ext cx="16621633" cy="813817"/>
          </a:xfrm>
        </p:spPr>
        <p:txBody>
          <a:bodyPr anchorCtr="0"/>
          <a:lstStyle>
            <a:lvl1pPr>
              <a:defRPr/>
            </a:lvl1pPr>
          </a:lstStyle>
          <a:p>
            <a:r>
              <a:rPr lang="en-US"/>
              <a:t>Click to edit Master title style</a:t>
            </a:r>
            <a:endParaRPr lang="en-US" dirty="0"/>
          </a:p>
        </p:txBody>
      </p:sp>
      <p:sp>
        <p:nvSpPr>
          <p:cNvPr id="20" name="Text Placeholder 9"/>
          <p:cNvSpPr>
            <a:spLocks noGrp="1"/>
          </p:cNvSpPr>
          <p:nvPr>
            <p:ph type="body" sz="quarter" idx="20"/>
          </p:nvPr>
        </p:nvSpPr>
        <p:spPr>
          <a:xfrm>
            <a:off x="16589375" y="9685020"/>
            <a:ext cx="4709160" cy="411480"/>
          </a:xfrm>
        </p:spPr>
        <p:txBody>
          <a:bodyPr>
            <a:noAutofit/>
          </a:bodyPr>
          <a:lstStyle>
            <a:lvl1pPr>
              <a:spcAft>
                <a:spcPts val="100"/>
              </a:spcAft>
              <a:defRPr sz="800">
                <a:solidFill>
                  <a:schemeClr val="tx1"/>
                </a:solidFill>
              </a:defRPr>
            </a:lvl1pPr>
            <a:lvl2pPr marL="0" marR="0" indent="0" algn="l" defTabSz="914400" rtl="0" eaLnBrk="1" fontAlgn="auto" latinLnBrk="0" hangingPunct="1">
              <a:lnSpc>
                <a:spcPct val="100000"/>
              </a:lnSpc>
              <a:spcBef>
                <a:spcPts val="100"/>
              </a:spcBef>
              <a:spcAft>
                <a:spcPts val="100"/>
              </a:spcAft>
              <a:buClrTx/>
              <a:buSzTx/>
              <a:buFont typeface="Arial" panose="020B0604020202020204" pitchFamily="34" charset="0"/>
              <a:buNone/>
              <a:tabLst/>
              <a:defRPr sz="700" b="0" i="0">
                <a:solidFill>
                  <a:schemeClr val="tx1"/>
                </a:solidFill>
              </a:defRPr>
            </a:lvl2pPr>
            <a:lvl3pPr>
              <a:defRPr sz="1100" i="1">
                <a:solidFill>
                  <a:schemeClr val="tx1"/>
                </a:solidFill>
              </a:defRPr>
            </a:lvl3pPr>
            <a:lvl4pPr>
              <a:defRPr sz="1100" i="1">
                <a:solidFill>
                  <a:schemeClr val="tx1"/>
                </a:solidFill>
              </a:defRPr>
            </a:lvl4pPr>
            <a:lvl5pPr>
              <a:defRPr sz="1000" i="1">
                <a:solidFill>
                  <a:schemeClr val="tx1"/>
                </a:solidFill>
              </a:defRPr>
            </a:lvl5pPr>
            <a:lvl6pPr>
              <a:defRPr i="1" baseline="0">
                <a:solidFill>
                  <a:schemeClr val="tx1"/>
                </a:solidFill>
              </a:defRPr>
            </a:lvl6pPr>
            <a:lvl7pPr>
              <a:defRPr i="1" baseline="0">
                <a:solidFill>
                  <a:schemeClr val="tx1"/>
                </a:solidFill>
              </a:defRPr>
            </a:lvl7pPr>
          </a:lstStyle>
          <a:p>
            <a:pPr lvl="0"/>
            <a:r>
              <a:rPr lang="en-US"/>
              <a:t>Click to edit Master text styles</a:t>
            </a:r>
          </a:p>
          <a:p>
            <a:pPr lvl="1"/>
            <a:r>
              <a:rPr lang="en-US"/>
              <a:t>Second level</a:t>
            </a:r>
          </a:p>
          <a:p>
            <a:pPr lvl="2"/>
            <a:r>
              <a:rPr lang="en-US"/>
              <a:t>Third level</a:t>
            </a:r>
          </a:p>
        </p:txBody>
      </p:sp>
      <p:sp>
        <p:nvSpPr>
          <p:cNvPr id="22" name="Text Placeholder 9"/>
          <p:cNvSpPr>
            <a:spLocks noGrp="1"/>
          </p:cNvSpPr>
          <p:nvPr>
            <p:ph type="body" sz="quarter" idx="21"/>
          </p:nvPr>
        </p:nvSpPr>
        <p:spPr>
          <a:xfrm>
            <a:off x="16589375" y="10213086"/>
            <a:ext cx="4709160" cy="411480"/>
          </a:xfrm>
        </p:spPr>
        <p:txBody>
          <a:bodyPr>
            <a:noAutofit/>
          </a:bodyPr>
          <a:lstStyle>
            <a:lvl1pPr>
              <a:spcBef>
                <a:spcPts val="0"/>
              </a:spcBef>
              <a:spcAft>
                <a:spcPts val="100"/>
              </a:spcAft>
              <a:defRPr sz="800">
                <a:solidFill>
                  <a:schemeClr val="tx1"/>
                </a:solidFill>
              </a:defRPr>
            </a:lvl1pPr>
            <a:lvl2pPr marL="118872" marR="0" indent="-118872" algn="l" defTabSz="914400" rtl="0" eaLnBrk="1" fontAlgn="auto" latinLnBrk="0" hangingPunct="1">
              <a:lnSpc>
                <a:spcPct val="100000"/>
              </a:lnSpc>
              <a:spcBef>
                <a:spcPts val="200"/>
              </a:spcBef>
              <a:spcAft>
                <a:spcPts val="0"/>
              </a:spcAft>
              <a:buClrTx/>
              <a:buSzTx/>
              <a:buFont typeface="Arial" panose="020B0604020202020204" pitchFamily="34" charset="0"/>
              <a:buNone/>
              <a:tabLst/>
              <a:defRPr sz="700" b="0" i="0">
                <a:solidFill>
                  <a:schemeClr val="tx1"/>
                </a:solidFill>
              </a:defRPr>
            </a:lvl2pPr>
            <a:lvl3pPr>
              <a:defRPr sz="1100" i="1">
                <a:solidFill>
                  <a:schemeClr val="tx1"/>
                </a:solidFill>
              </a:defRPr>
            </a:lvl3pPr>
            <a:lvl4pPr>
              <a:defRPr sz="1100" i="1">
                <a:solidFill>
                  <a:schemeClr val="tx1"/>
                </a:solidFill>
              </a:defRPr>
            </a:lvl4pPr>
            <a:lvl5pPr>
              <a:defRPr sz="1000" i="1">
                <a:solidFill>
                  <a:schemeClr val="tx1"/>
                </a:solidFill>
              </a:defRPr>
            </a:lvl5pPr>
            <a:lvl6pPr>
              <a:defRPr i="1" baseline="0">
                <a:solidFill>
                  <a:schemeClr val="tx1"/>
                </a:solidFill>
              </a:defRPr>
            </a:lvl6pPr>
            <a:lvl7pPr>
              <a:defRPr i="1" baseline="0">
                <a:solidFill>
                  <a:schemeClr val="tx1"/>
                </a:solidFill>
              </a:defRPr>
            </a:lvl7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01491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E7B165A-A740-4310-88D7-6B86F249FA31}"/>
              </a:ext>
            </a:extLst>
          </p:cNvPr>
          <p:cNvSpPr/>
          <p:nvPr userDrawn="1"/>
        </p:nvSpPr>
        <p:spPr>
          <a:xfrm>
            <a:off x="1241425" y="10966450"/>
            <a:ext cx="20423188" cy="427038"/>
          </a:xfrm>
          <a:prstGeom prst="rect">
            <a:avLst/>
          </a:prstGeom>
          <a:solidFill>
            <a:srgbClr val="91919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cxnSp>
        <p:nvCxnSpPr>
          <p:cNvPr id="8" name="Straight Connector 7">
            <a:extLst>
              <a:ext uri="{FF2B5EF4-FFF2-40B4-BE49-F238E27FC236}">
                <a16:creationId xmlns:a16="http://schemas.microsoft.com/office/drawing/2014/main" id="{A53121BF-5CB1-47FD-BBE3-E39710AAB02C}"/>
              </a:ext>
            </a:extLst>
          </p:cNvPr>
          <p:cNvCxnSpPr/>
          <p:nvPr userDrawn="1"/>
        </p:nvCxnSpPr>
        <p:spPr>
          <a:xfrm rot="5400000" flipH="1" flipV="1">
            <a:off x="1225550" y="11430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08F64C-4347-4294-954B-723E37A52610}"/>
              </a:ext>
            </a:extLst>
          </p:cNvPr>
          <p:cNvCxnSpPr/>
          <p:nvPr userDrawn="1"/>
        </p:nvCxnSpPr>
        <p:spPr>
          <a:xfrm rot="10800000" flipH="1" flipV="1">
            <a:off x="738188" y="1371600"/>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14BD832-97A4-47DD-B011-9E053791465F}"/>
              </a:ext>
            </a:extLst>
          </p:cNvPr>
          <p:cNvCxnSpPr/>
          <p:nvPr userDrawn="1"/>
        </p:nvCxnSpPr>
        <p:spPr>
          <a:xfrm rot="5400000" flipH="1" flipV="1">
            <a:off x="1225550" y="117348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8AF02AF-5471-47EB-9297-F6CB9A8A1DF3}"/>
              </a:ext>
            </a:extLst>
          </p:cNvPr>
          <p:cNvCxnSpPr/>
          <p:nvPr userDrawn="1"/>
        </p:nvCxnSpPr>
        <p:spPr>
          <a:xfrm rot="10800000" flipH="1" flipV="1">
            <a:off x="738188" y="11444288"/>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55757A8-2561-4E7D-A95B-7CD2591C452E}"/>
              </a:ext>
            </a:extLst>
          </p:cNvPr>
          <p:cNvCxnSpPr/>
          <p:nvPr userDrawn="1"/>
        </p:nvCxnSpPr>
        <p:spPr>
          <a:xfrm rot="5400000" flipH="1" flipV="1">
            <a:off x="21340763" y="117348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55D3D5-83B5-4775-ABA9-5E3AC85C554A}"/>
              </a:ext>
            </a:extLst>
          </p:cNvPr>
          <p:cNvCxnSpPr/>
          <p:nvPr userDrawn="1"/>
        </p:nvCxnSpPr>
        <p:spPr>
          <a:xfrm rot="10800000" flipH="1" flipV="1">
            <a:off x="21710650" y="11444288"/>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8B263CD-21C2-44DB-B959-D6DB471398A7}"/>
              </a:ext>
            </a:extLst>
          </p:cNvPr>
          <p:cNvCxnSpPr/>
          <p:nvPr userDrawn="1"/>
        </p:nvCxnSpPr>
        <p:spPr>
          <a:xfrm rot="5400000" flipH="1" flipV="1">
            <a:off x="21340763" y="1138238"/>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A2D9BFA-46F2-400D-AA1F-6C8204B058BF}"/>
              </a:ext>
            </a:extLst>
          </p:cNvPr>
          <p:cNvCxnSpPr/>
          <p:nvPr userDrawn="1"/>
        </p:nvCxnSpPr>
        <p:spPr>
          <a:xfrm rot="10800000" flipH="1" flipV="1">
            <a:off x="21710650" y="1371600"/>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49C8935-63EF-477F-B3CE-1D9FB59A91CF}"/>
              </a:ext>
            </a:extLst>
          </p:cNvPr>
          <p:cNvSpPr/>
          <p:nvPr userDrawn="1"/>
        </p:nvSpPr>
        <p:spPr>
          <a:xfrm>
            <a:off x="1241425" y="1249363"/>
            <a:ext cx="20389850" cy="1736725"/>
          </a:xfrm>
          <a:prstGeom prst="rect">
            <a:avLst/>
          </a:prstGeom>
          <a:solidFill>
            <a:srgbClr val="E3183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sp>
        <p:nvSpPr>
          <p:cNvPr id="21" name="Rectangle 20">
            <a:extLst>
              <a:ext uri="{FF2B5EF4-FFF2-40B4-BE49-F238E27FC236}">
                <a16:creationId xmlns:a16="http://schemas.microsoft.com/office/drawing/2014/main" id="{F96DD897-1319-4C83-8EC4-5C40273B0AD8}"/>
              </a:ext>
            </a:extLst>
          </p:cNvPr>
          <p:cNvSpPr/>
          <p:nvPr userDrawn="1"/>
        </p:nvSpPr>
        <p:spPr>
          <a:xfrm>
            <a:off x="1241425" y="11326813"/>
            <a:ext cx="20389850" cy="182562"/>
          </a:xfrm>
          <a:prstGeom prst="rect">
            <a:avLst/>
          </a:prstGeom>
          <a:solidFill>
            <a:srgbClr val="0087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sp>
        <p:nvSpPr>
          <p:cNvPr id="2" name="Title Placeholder 1">
            <a:extLst>
              <a:ext uri="{FF2B5EF4-FFF2-40B4-BE49-F238E27FC236}">
                <a16:creationId xmlns:a16="http://schemas.microsoft.com/office/drawing/2014/main" id="{24859059-5549-41B3-88E4-30FFCEE06B6E}"/>
              </a:ext>
            </a:extLst>
          </p:cNvPr>
          <p:cNvSpPr>
            <a:spLocks noGrp="1"/>
          </p:cNvSpPr>
          <p:nvPr>
            <p:ph type="title"/>
          </p:nvPr>
        </p:nvSpPr>
        <p:spPr>
          <a:xfrm>
            <a:off x="3767138" y="1568450"/>
            <a:ext cx="15343187" cy="955675"/>
          </a:xfrm>
          <a:prstGeom prst="rect">
            <a:avLst/>
          </a:prstGeom>
        </p:spPr>
        <p:txBody>
          <a:bodyPr vert="horz" lIns="0" tIns="0" rIns="0" bIns="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86A5FF5A-C114-4E2C-B7BE-4C3032ECA42B}"/>
              </a:ext>
            </a:extLst>
          </p:cNvPr>
          <p:cNvSpPr>
            <a:spLocks noGrp="1"/>
          </p:cNvSpPr>
          <p:nvPr>
            <p:ph type="body" idx="1"/>
          </p:nvPr>
        </p:nvSpPr>
        <p:spPr>
          <a:xfrm>
            <a:off x="1592263" y="3238500"/>
            <a:ext cx="4711700" cy="25003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pic>
        <p:nvPicPr>
          <p:cNvPr id="1039" name="Picture 21">
            <a:extLst>
              <a:ext uri="{FF2B5EF4-FFF2-40B4-BE49-F238E27FC236}">
                <a16:creationId xmlns:a16="http://schemas.microsoft.com/office/drawing/2014/main" id="{E48EC4D1-F320-4F32-951C-38DBC8BA30F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658138" y="2216150"/>
            <a:ext cx="642937"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9DE2403-197D-4C28-A3D0-033A52DE241A}"/>
              </a:ext>
            </a:extLst>
          </p:cNvPr>
          <p:cNvSpPr/>
          <p:nvPr userDrawn="1"/>
        </p:nvSpPr>
        <p:spPr>
          <a:xfrm>
            <a:off x="1371600" y="1371600"/>
            <a:ext cx="20116800" cy="10058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776496" eaLnBrk="1" fontAlgn="auto" hangingPunct="1">
              <a:spcBef>
                <a:spcPts val="0"/>
              </a:spcBef>
              <a:spcAft>
                <a:spcPts val="0"/>
              </a:spcAft>
              <a:defRPr/>
            </a:pPr>
            <a:endParaRPr lang="en-US" dirty="0">
              <a:cs typeface="Arial" panose="020B0604020202020204" pitchFamily="34" charset="0"/>
            </a:endParaRPr>
          </a:p>
        </p:txBody>
      </p:sp>
      <p:sp>
        <p:nvSpPr>
          <p:cNvPr id="19" name="Text Box 192">
            <a:extLst>
              <a:ext uri="{FF2B5EF4-FFF2-40B4-BE49-F238E27FC236}">
                <a16:creationId xmlns:a16="http://schemas.microsoft.com/office/drawing/2014/main" id="{57466FA4-2998-4D7A-AD9B-A8E5E00C1A33}"/>
              </a:ext>
            </a:extLst>
          </p:cNvPr>
          <p:cNvSpPr txBox="1">
            <a:spLocks noChangeArrowheads="1"/>
          </p:cNvSpPr>
          <p:nvPr userDrawn="1"/>
        </p:nvSpPr>
        <p:spPr bwMode="auto">
          <a:xfrm>
            <a:off x="1377950" y="10985500"/>
            <a:ext cx="201104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749" tIns="64376" rIns="128749" bIns="64376">
            <a:spAutoFit/>
          </a:bodyPr>
          <a:lstStyle>
            <a:lvl1pPr defTabSz="1289050">
              <a:defRPr sz="3500">
                <a:solidFill>
                  <a:schemeClr val="tx1"/>
                </a:solidFill>
                <a:latin typeface="Calibri" pitchFamily="34" charset="0"/>
              </a:defRPr>
            </a:lvl1pPr>
            <a:lvl2pPr marL="742950" indent="-285750" defTabSz="1289050">
              <a:defRPr sz="3500">
                <a:solidFill>
                  <a:schemeClr val="tx1"/>
                </a:solidFill>
                <a:latin typeface="Calibri" pitchFamily="34" charset="0"/>
              </a:defRPr>
            </a:lvl2pPr>
            <a:lvl3pPr marL="1143000" indent="-228600" defTabSz="1289050">
              <a:defRPr sz="3500">
                <a:solidFill>
                  <a:schemeClr val="tx1"/>
                </a:solidFill>
                <a:latin typeface="Calibri" pitchFamily="34" charset="0"/>
              </a:defRPr>
            </a:lvl3pPr>
            <a:lvl4pPr marL="1600200" indent="-228600" defTabSz="1289050">
              <a:defRPr sz="3500">
                <a:solidFill>
                  <a:schemeClr val="tx1"/>
                </a:solidFill>
                <a:latin typeface="Calibri" pitchFamily="34" charset="0"/>
              </a:defRPr>
            </a:lvl4pPr>
            <a:lvl5pPr marL="2057400" indent="-228600" defTabSz="1289050">
              <a:defRPr sz="3500">
                <a:solidFill>
                  <a:schemeClr val="tx1"/>
                </a:solidFill>
                <a:latin typeface="Calibri" pitchFamily="34" charset="0"/>
              </a:defRPr>
            </a:lvl5pPr>
            <a:lvl6pPr marL="2514600" indent="-228600" defTabSz="1289050" fontAlgn="base">
              <a:spcBef>
                <a:spcPct val="0"/>
              </a:spcBef>
              <a:spcAft>
                <a:spcPct val="0"/>
              </a:spcAft>
              <a:defRPr sz="3500">
                <a:solidFill>
                  <a:schemeClr val="tx1"/>
                </a:solidFill>
                <a:latin typeface="Calibri" pitchFamily="34" charset="0"/>
              </a:defRPr>
            </a:lvl6pPr>
            <a:lvl7pPr marL="2971800" indent="-228600" defTabSz="1289050" fontAlgn="base">
              <a:spcBef>
                <a:spcPct val="0"/>
              </a:spcBef>
              <a:spcAft>
                <a:spcPct val="0"/>
              </a:spcAft>
              <a:defRPr sz="3500">
                <a:solidFill>
                  <a:schemeClr val="tx1"/>
                </a:solidFill>
                <a:latin typeface="Calibri" pitchFamily="34" charset="0"/>
              </a:defRPr>
            </a:lvl7pPr>
            <a:lvl8pPr marL="3429000" indent="-228600" defTabSz="1289050" fontAlgn="base">
              <a:spcBef>
                <a:spcPct val="0"/>
              </a:spcBef>
              <a:spcAft>
                <a:spcPct val="0"/>
              </a:spcAft>
              <a:defRPr sz="3500">
                <a:solidFill>
                  <a:schemeClr val="tx1"/>
                </a:solidFill>
                <a:latin typeface="Calibri" pitchFamily="34" charset="0"/>
              </a:defRPr>
            </a:lvl8pPr>
            <a:lvl9pPr marL="3886200" indent="-228600" defTabSz="1289050" fontAlgn="base">
              <a:spcBef>
                <a:spcPct val="0"/>
              </a:spcBef>
              <a:spcAft>
                <a:spcPct val="0"/>
              </a:spcAft>
              <a:defRPr sz="3500">
                <a:solidFill>
                  <a:schemeClr val="tx1"/>
                </a:solidFill>
                <a:latin typeface="Calibri" pitchFamily="34" charset="0"/>
              </a:defRPr>
            </a:lvl9pPr>
          </a:lstStyle>
          <a:p>
            <a:pPr algn="ctr">
              <a:defRPr/>
            </a:pPr>
            <a:r>
              <a:rPr lang="en-US" altLang="en-US" sz="1200" b="1" dirty="0">
                <a:latin typeface="Arial" panose="020B0604020202020204" pitchFamily="34" charset="0"/>
                <a:cs typeface="Arial" charset="0"/>
              </a:rPr>
              <a:t>Conference on Retroviruses and Opportunistic Infections; March 4-7, 2019; Seattle, WA</a:t>
            </a: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rtl="0" eaLnBrk="0" fontAlgn="base" hangingPunct="0">
        <a:spcBef>
          <a:spcPct val="0"/>
        </a:spcBef>
        <a:spcAft>
          <a:spcPct val="0"/>
        </a:spcAft>
        <a:defRPr sz="2600" b="1" kern="1200">
          <a:solidFill>
            <a:schemeClr val="bg1"/>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2600" b="1">
          <a:solidFill>
            <a:schemeClr val="bg1"/>
          </a:solidFill>
          <a:latin typeface="Arial" charset="0"/>
          <a:cs typeface="Arial" charset="0"/>
        </a:defRPr>
      </a:lvl2pPr>
      <a:lvl3pPr algn="l" rtl="0" eaLnBrk="0" fontAlgn="base" hangingPunct="0">
        <a:spcBef>
          <a:spcPct val="0"/>
        </a:spcBef>
        <a:spcAft>
          <a:spcPct val="0"/>
        </a:spcAft>
        <a:defRPr sz="2600" b="1">
          <a:solidFill>
            <a:schemeClr val="bg1"/>
          </a:solidFill>
          <a:latin typeface="Arial" charset="0"/>
          <a:cs typeface="Arial" charset="0"/>
        </a:defRPr>
      </a:lvl3pPr>
      <a:lvl4pPr algn="l" rtl="0" eaLnBrk="0" fontAlgn="base" hangingPunct="0">
        <a:spcBef>
          <a:spcPct val="0"/>
        </a:spcBef>
        <a:spcAft>
          <a:spcPct val="0"/>
        </a:spcAft>
        <a:defRPr sz="2600" b="1">
          <a:solidFill>
            <a:schemeClr val="bg1"/>
          </a:solidFill>
          <a:latin typeface="Arial" charset="0"/>
          <a:cs typeface="Arial" charset="0"/>
        </a:defRPr>
      </a:lvl4pPr>
      <a:lvl5pPr algn="l" rtl="0" eaLnBrk="0" fontAlgn="base" hangingPunct="0">
        <a:spcBef>
          <a:spcPct val="0"/>
        </a:spcBef>
        <a:spcAft>
          <a:spcPct val="0"/>
        </a:spcAft>
        <a:defRPr sz="2600" b="1">
          <a:solidFill>
            <a:schemeClr val="bg1"/>
          </a:solidFill>
          <a:latin typeface="Arial" charset="0"/>
          <a:cs typeface="Arial" charset="0"/>
        </a:defRPr>
      </a:lvl5pPr>
      <a:lvl6pPr marL="457200" algn="l" rtl="0" fontAlgn="base">
        <a:spcBef>
          <a:spcPct val="0"/>
        </a:spcBef>
        <a:spcAft>
          <a:spcPct val="0"/>
        </a:spcAft>
        <a:defRPr sz="2600" b="1">
          <a:solidFill>
            <a:schemeClr val="bg1"/>
          </a:solidFill>
          <a:latin typeface="Arial" charset="0"/>
          <a:cs typeface="Arial" charset="0"/>
        </a:defRPr>
      </a:lvl6pPr>
      <a:lvl7pPr marL="914400" algn="l" rtl="0" fontAlgn="base">
        <a:spcBef>
          <a:spcPct val="0"/>
        </a:spcBef>
        <a:spcAft>
          <a:spcPct val="0"/>
        </a:spcAft>
        <a:defRPr sz="2600" b="1">
          <a:solidFill>
            <a:schemeClr val="bg1"/>
          </a:solidFill>
          <a:latin typeface="Arial" charset="0"/>
          <a:cs typeface="Arial" charset="0"/>
        </a:defRPr>
      </a:lvl7pPr>
      <a:lvl8pPr marL="1371600" algn="l" rtl="0" fontAlgn="base">
        <a:spcBef>
          <a:spcPct val="0"/>
        </a:spcBef>
        <a:spcAft>
          <a:spcPct val="0"/>
        </a:spcAft>
        <a:defRPr sz="2600" b="1">
          <a:solidFill>
            <a:schemeClr val="bg1"/>
          </a:solidFill>
          <a:latin typeface="Arial" charset="0"/>
          <a:cs typeface="Arial" charset="0"/>
        </a:defRPr>
      </a:lvl8pPr>
      <a:lvl9pPr marL="1828800" algn="l" rtl="0" fontAlgn="base">
        <a:spcBef>
          <a:spcPct val="0"/>
        </a:spcBef>
        <a:spcAft>
          <a:spcPct val="0"/>
        </a:spcAft>
        <a:defRPr sz="2600" b="1">
          <a:solidFill>
            <a:schemeClr val="bg1"/>
          </a:solidFill>
          <a:latin typeface="Arial" charset="0"/>
          <a:cs typeface="Arial" charset="0"/>
        </a:defRPr>
      </a:lvl9pPr>
    </p:titleStyle>
    <p:bodyStyle>
      <a:lvl1pPr algn="l" rtl="0" eaLnBrk="0" fontAlgn="base" hangingPunct="0">
        <a:spcBef>
          <a:spcPts val="600"/>
        </a:spcBef>
        <a:spcAft>
          <a:spcPct val="0"/>
        </a:spcAft>
        <a:buFont typeface="Arial" panose="020B0604020202020204" pitchFamily="34" charset="0"/>
        <a:defRPr sz="1400" b="1" kern="1200">
          <a:solidFill>
            <a:schemeClr val="tx1"/>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2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E1E66F-D305-4141-9468-A5618E9434CE}"/>
              </a:ext>
            </a:extLst>
          </p:cNvPr>
          <p:cNvSpPr/>
          <p:nvPr/>
        </p:nvSpPr>
        <p:spPr>
          <a:xfrm>
            <a:off x="11527966" y="8991164"/>
            <a:ext cx="941125" cy="11406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utoShape 462">
            <a:extLst>
              <a:ext uri="{FF2B5EF4-FFF2-40B4-BE49-F238E27FC236}">
                <a16:creationId xmlns:a16="http://schemas.microsoft.com/office/drawing/2014/main" id="{3C03F71D-8CD2-4E8F-9ABC-6649178AF1E2}"/>
              </a:ext>
            </a:extLst>
          </p:cNvPr>
          <p:cNvSpPr>
            <a:spLocks noChangeArrowheads="1"/>
          </p:cNvSpPr>
          <p:nvPr/>
        </p:nvSpPr>
        <p:spPr bwMode="auto">
          <a:xfrm>
            <a:off x="1601493" y="7225961"/>
            <a:ext cx="4691062" cy="3629076"/>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2104" name="Text Placeholder 6">
            <a:extLst>
              <a:ext uri="{FF2B5EF4-FFF2-40B4-BE49-F238E27FC236}">
                <a16:creationId xmlns:a16="http://schemas.microsoft.com/office/drawing/2014/main" id="{54989FB4-0279-413E-A675-015B6091A74B}"/>
              </a:ext>
            </a:extLst>
          </p:cNvPr>
          <p:cNvSpPr>
            <a:spLocks noGrp="1"/>
          </p:cNvSpPr>
          <p:nvPr>
            <p:ph type="body" sz="quarter" idx="11"/>
          </p:nvPr>
        </p:nvSpPr>
        <p:spPr>
          <a:xfrm>
            <a:off x="1591382" y="3133719"/>
            <a:ext cx="4754562" cy="3114675"/>
          </a:xfrm>
        </p:spPr>
        <p:txBody>
          <a:bodyPr/>
          <a:lstStyle/>
          <a:p>
            <a:pPr eaLnBrk="1" fontAlgn="auto" hangingPunct="1">
              <a:spcAft>
                <a:spcPts val="0"/>
              </a:spcAft>
              <a:defRPr/>
            </a:pPr>
            <a:r>
              <a:rPr lang="en-US" dirty="0"/>
              <a:t>Introduction</a:t>
            </a:r>
          </a:p>
          <a:p>
            <a:pPr marL="173736" lvl="3" indent="-173736" eaLnBrk="1" fontAlgn="auto" hangingPunct="1">
              <a:spcBef>
                <a:spcPts val="200"/>
              </a:spcBef>
              <a:spcAft>
                <a:spcPts val="0"/>
              </a:spcAft>
              <a:defRPr/>
            </a:pPr>
            <a:r>
              <a:rPr lang="en-GB" dirty="0"/>
              <a:t>Cabotegravir (CAB) is an integrase strand transfer inhibitor being investigated </a:t>
            </a:r>
            <a:br>
              <a:rPr lang="en-GB" dirty="0"/>
            </a:br>
            <a:r>
              <a:rPr lang="en-GB" dirty="0"/>
              <a:t>for the treatment and prevention of HIV infection. It is being developed as a long-acting (LA) intra-muscular injection to facilitate every 1- or 2-month dosing. </a:t>
            </a:r>
          </a:p>
          <a:p>
            <a:pPr marL="173736" lvl="3" indent="-173736" eaLnBrk="1" fontAlgn="auto" hangingPunct="1">
              <a:spcAft>
                <a:spcPts val="0"/>
              </a:spcAft>
              <a:defRPr/>
            </a:pPr>
            <a:r>
              <a:rPr lang="en-GB" i="1" dirty="0"/>
              <a:t>In vitro</a:t>
            </a:r>
            <a:r>
              <a:rPr lang="en-GB" dirty="0"/>
              <a:t> studies indicated that CAB inhibits renal Organic Anion Transporters (OAT1 and OAT3) with half maximal inhibitory concentrations of 0.81 and 0.41 µM, respectively, and hence it is necessary to evaluate the impact of CAB on the exposure and clearance of co-medications which are OAT1/OAT3 substrates. CAB does not markedly inhibit other renal transporters like MATE1, MATE2-K, MRP4 and OCT2.</a:t>
            </a:r>
          </a:p>
          <a:p>
            <a:pPr marL="173736" lvl="3" indent="-173736" eaLnBrk="1" fontAlgn="auto" hangingPunct="1">
              <a:spcAft>
                <a:spcPts val="0"/>
              </a:spcAft>
              <a:defRPr/>
            </a:pPr>
            <a:r>
              <a:rPr lang="en-GB" dirty="0"/>
              <a:t>The objective of the present analysis was to build a physiologically based pharmacokinetic (PBPK) model of CAB to predict the clinical implications of renal OAT1/OAT3 inhibition on co-medications such as methotrexate, tenofovir, adefovir and other clinically relevant OAT1/3 substrates.</a:t>
            </a:r>
            <a:r>
              <a:rPr lang="en-US" dirty="0"/>
              <a:t> </a:t>
            </a:r>
          </a:p>
          <a:p>
            <a:pPr marL="292608" lvl="5" indent="0">
              <a:buNone/>
              <a:defRPr/>
            </a:pPr>
            <a:endParaRPr lang="en-US" dirty="0"/>
          </a:p>
        </p:txBody>
      </p:sp>
      <p:sp>
        <p:nvSpPr>
          <p:cNvPr id="5" name="Content Placeholder 4">
            <a:extLst>
              <a:ext uri="{FF2B5EF4-FFF2-40B4-BE49-F238E27FC236}">
                <a16:creationId xmlns:a16="http://schemas.microsoft.com/office/drawing/2014/main" id="{587122D1-8641-4575-AE00-412CAF980A9C}"/>
              </a:ext>
            </a:extLst>
          </p:cNvPr>
          <p:cNvSpPr>
            <a:spLocks noGrp="1"/>
          </p:cNvSpPr>
          <p:nvPr>
            <p:ph type="body" sz="quarter" idx="12"/>
          </p:nvPr>
        </p:nvSpPr>
        <p:spPr>
          <a:xfrm>
            <a:off x="6577611" y="3133175"/>
            <a:ext cx="4711700" cy="254546"/>
          </a:xfrm>
        </p:spPr>
        <p:txBody>
          <a:bodyPr/>
          <a:lstStyle/>
          <a:p>
            <a:pPr lvl="6">
              <a:defRPr/>
            </a:pPr>
            <a:r>
              <a:rPr lang="en-US" dirty="0"/>
              <a:t>Table 1. Key Input Parameters for CAB PBPK Model</a:t>
            </a:r>
          </a:p>
        </p:txBody>
      </p:sp>
      <p:sp>
        <p:nvSpPr>
          <p:cNvPr id="2060" name="Content Placeholder 2059">
            <a:extLst>
              <a:ext uri="{FF2B5EF4-FFF2-40B4-BE49-F238E27FC236}">
                <a16:creationId xmlns:a16="http://schemas.microsoft.com/office/drawing/2014/main" id="{849A2EDC-E2C1-4732-BE93-D397BB1562A7}"/>
              </a:ext>
            </a:extLst>
          </p:cNvPr>
          <p:cNvSpPr>
            <a:spLocks noGrp="1"/>
          </p:cNvSpPr>
          <p:nvPr>
            <p:ph type="body" sz="quarter" idx="13"/>
          </p:nvPr>
        </p:nvSpPr>
        <p:spPr>
          <a:xfrm>
            <a:off x="6583892" y="6426036"/>
            <a:ext cx="4711700" cy="1992566"/>
          </a:xfrm>
        </p:spPr>
        <p:txBody>
          <a:bodyPr/>
          <a:lstStyle/>
          <a:p>
            <a:pPr eaLnBrk="1" fontAlgn="auto" hangingPunct="1">
              <a:spcAft>
                <a:spcPts val="0"/>
              </a:spcAft>
              <a:defRPr/>
            </a:pPr>
            <a:r>
              <a:rPr lang="en-US" dirty="0"/>
              <a:t>Results</a:t>
            </a:r>
          </a:p>
          <a:p>
            <a:pPr marL="174434" lvl="6">
              <a:spcBef>
                <a:spcPts val="300"/>
              </a:spcBef>
              <a:defRPr/>
            </a:pPr>
            <a:r>
              <a:rPr lang="en-US" dirty="0"/>
              <a:t>Figure 2. Simulated and Observed CAB Plasma Profiles Following Single and Repeat Oral CAB 30 mg Dosing</a:t>
            </a:r>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173736" lvl="3" indent="-173736" eaLnBrk="1" fontAlgn="auto" hangingPunct="1">
              <a:spcAft>
                <a:spcPts val="0"/>
              </a:spcAft>
              <a:defRPr/>
            </a:pPr>
            <a:endParaRPr lang="en-US" dirty="0"/>
          </a:p>
          <a:p>
            <a:pPr marL="0" lvl="3" indent="0" eaLnBrk="1" fontAlgn="auto" hangingPunct="1">
              <a:spcBef>
                <a:spcPts val="800"/>
              </a:spcBef>
              <a:spcAft>
                <a:spcPts val="0"/>
              </a:spcAft>
              <a:buNone/>
              <a:defRPr/>
            </a:pPr>
            <a:endParaRPr lang="en-US" dirty="0"/>
          </a:p>
          <a:p>
            <a:pPr marL="173736" lvl="3" indent="-173736" eaLnBrk="1" fontAlgn="auto" hangingPunct="1">
              <a:spcAft>
                <a:spcPts val="0"/>
              </a:spcAft>
              <a:defRPr/>
            </a:pPr>
            <a:r>
              <a:rPr lang="en-US" dirty="0"/>
              <a:t>CAB PBPK model was verified and deemed suitable for prospective DDI simulations as:</a:t>
            </a:r>
          </a:p>
          <a:p>
            <a:pPr marL="338328" lvl="4" indent="-173736" eaLnBrk="1" fontAlgn="auto" hangingPunct="1">
              <a:spcAft>
                <a:spcPts val="0"/>
              </a:spcAft>
              <a:defRPr/>
            </a:pPr>
            <a:r>
              <a:rPr lang="en-US" dirty="0"/>
              <a:t>Predicted CAB PK parameters were within the range acceptable for bioequivalence (0.8 to 1.25) following single and repeat oral CAB 30 mg dosing.</a:t>
            </a:r>
          </a:p>
          <a:p>
            <a:pPr marL="338328" lvl="4" indent="-173736" eaLnBrk="1" fontAlgn="auto" hangingPunct="1">
              <a:spcAft>
                <a:spcPts val="0"/>
              </a:spcAft>
              <a:defRPr/>
            </a:pPr>
            <a:r>
              <a:rPr lang="en-US" dirty="0"/>
              <a:t>Simulated PK profiles were comparable to data in healthy and patient populations </a:t>
            </a:r>
            <a:br>
              <a:rPr lang="en-US" dirty="0"/>
            </a:br>
            <a:r>
              <a:rPr lang="en-US" dirty="0"/>
              <a:t>from clinical studies, including rifampin DDI, renal impairment, and individuals with UGT1A1 polymorphisms.</a:t>
            </a:r>
          </a:p>
        </p:txBody>
      </p:sp>
      <p:sp>
        <p:nvSpPr>
          <p:cNvPr id="35" name="Text Placeholder 34">
            <a:extLst>
              <a:ext uri="{FF2B5EF4-FFF2-40B4-BE49-F238E27FC236}">
                <a16:creationId xmlns:a16="http://schemas.microsoft.com/office/drawing/2014/main" id="{0FE67812-7F16-4941-A933-31DF2C16B59E}"/>
              </a:ext>
            </a:extLst>
          </p:cNvPr>
          <p:cNvSpPr>
            <a:spLocks noGrp="1"/>
          </p:cNvSpPr>
          <p:nvPr>
            <p:ph type="body" sz="quarter" idx="14"/>
          </p:nvPr>
        </p:nvSpPr>
        <p:spPr>
          <a:xfrm>
            <a:off x="11582400" y="6200419"/>
            <a:ext cx="9701212" cy="229687"/>
          </a:xfrm>
        </p:spPr>
        <p:txBody>
          <a:bodyPr/>
          <a:lstStyle/>
          <a:p>
            <a:pPr marL="173736" lvl="3" indent="-173736" eaLnBrk="1" fontAlgn="auto" hangingPunct="1">
              <a:spcAft>
                <a:spcPts val="0"/>
              </a:spcAft>
              <a:defRPr/>
            </a:pPr>
            <a:r>
              <a:rPr lang="en-US" dirty="0"/>
              <a:t>DDI simulations predicted a mean change in systemic exposure for tested OAT1/OAT3 substrates of &lt;25% after co-administration with CAB at steady state. </a:t>
            </a:r>
          </a:p>
        </p:txBody>
      </p:sp>
      <p:sp>
        <p:nvSpPr>
          <p:cNvPr id="62" name="Text Placeholder 61">
            <a:extLst>
              <a:ext uri="{FF2B5EF4-FFF2-40B4-BE49-F238E27FC236}">
                <a16:creationId xmlns:a16="http://schemas.microsoft.com/office/drawing/2014/main" id="{C9854B8C-56A2-49CF-AE06-0DDC8B05B936}"/>
              </a:ext>
            </a:extLst>
          </p:cNvPr>
          <p:cNvSpPr>
            <a:spLocks noGrp="1"/>
          </p:cNvSpPr>
          <p:nvPr>
            <p:ph type="body" sz="quarter" idx="15"/>
          </p:nvPr>
        </p:nvSpPr>
        <p:spPr>
          <a:xfrm>
            <a:off x="11582399" y="3139611"/>
            <a:ext cx="8974667" cy="374574"/>
          </a:xfrm>
        </p:spPr>
        <p:txBody>
          <a:bodyPr/>
          <a:lstStyle/>
          <a:p>
            <a:pPr lvl="6">
              <a:defRPr/>
            </a:pPr>
            <a:r>
              <a:rPr lang="en-US" dirty="0"/>
              <a:t>Figure 3. DDI Predictions of OAT1/OAT3 Substrates When Co-dosed With Repeat Oral CAB 30 mg Dosing</a:t>
            </a:r>
          </a:p>
          <a:p>
            <a:pPr eaLnBrk="1" fontAlgn="auto" hangingPunct="1">
              <a:spcAft>
                <a:spcPts val="0"/>
              </a:spcAft>
              <a:defRPr/>
            </a:pPr>
            <a:endParaRPr lang="en-US" dirty="0"/>
          </a:p>
        </p:txBody>
      </p:sp>
      <p:sp>
        <p:nvSpPr>
          <p:cNvPr id="63" name="Text Placeholder 62">
            <a:extLst>
              <a:ext uri="{FF2B5EF4-FFF2-40B4-BE49-F238E27FC236}">
                <a16:creationId xmlns:a16="http://schemas.microsoft.com/office/drawing/2014/main" id="{FFDE1341-9272-46DB-BDE9-B45D0F1DC5F7}"/>
              </a:ext>
            </a:extLst>
          </p:cNvPr>
          <p:cNvSpPr>
            <a:spLocks noGrp="1"/>
          </p:cNvSpPr>
          <p:nvPr>
            <p:ph type="body" sz="quarter" idx="16"/>
          </p:nvPr>
        </p:nvSpPr>
        <p:spPr>
          <a:xfrm>
            <a:off x="11588743" y="10599775"/>
            <a:ext cx="4711700" cy="302221"/>
          </a:xfrm>
        </p:spPr>
        <p:txBody>
          <a:bodyPr/>
          <a:lstStyle/>
          <a:p>
            <a:pPr marL="173736" lvl="3" indent="-173736" eaLnBrk="1" fontAlgn="auto" hangingPunct="1">
              <a:spcAft>
                <a:spcPts val="0"/>
              </a:spcAft>
              <a:defRPr/>
            </a:pPr>
            <a:r>
              <a:rPr lang="en-US" dirty="0"/>
              <a:t>Extensive simulations qualified Simcyp</a:t>
            </a:r>
            <a:r>
              <a:rPr lang="en-US" baseline="30000" dirty="0"/>
              <a:t>®</a:t>
            </a:r>
            <a:r>
              <a:rPr lang="en-US" dirty="0"/>
              <a:t> for OAT1/3 inhibition predictions.</a:t>
            </a:r>
          </a:p>
          <a:p>
            <a:pPr eaLnBrk="1" fontAlgn="auto" hangingPunct="1">
              <a:spcAft>
                <a:spcPts val="0"/>
              </a:spcAft>
              <a:defRPr/>
            </a:pPr>
            <a:endParaRPr lang="en-US" dirty="0"/>
          </a:p>
        </p:txBody>
      </p:sp>
      <p:sp>
        <p:nvSpPr>
          <p:cNvPr id="2080" name="Text Placeholder 2079">
            <a:extLst>
              <a:ext uri="{FF2B5EF4-FFF2-40B4-BE49-F238E27FC236}">
                <a16:creationId xmlns:a16="http://schemas.microsoft.com/office/drawing/2014/main" id="{41A0DEC2-E04D-4B3A-BAC9-0511F3D713A5}"/>
              </a:ext>
            </a:extLst>
          </p:cNvPr>
          <p:cNvSpPr>
            <a:spLocks noGrp="1"/>
          </p:cNvSpPr>
          <p:nvPr>
            <p:ph type="body" sz="quarter" idx="17"/>
          </p:nvPr>
        </p:nvSpPr>
        <p:spPr>
          <a:xfrm>
            <a:off x="1591382" y="5536058"/>
            <a:ext cx="4711700" cy="1594294"/>
          </a:xfrm>
        </p:spPr>
        <p:txBody>
          <a:bodyPr/>
          <a:lstStyle/>
          <a:p>
            <a:pPr eaLnBrk="1" fontAlgn="auto" hangingPunct="1">
              <a:spcAft>
                <a:spcPts val="0"/>
              </a:spcAft>
              <a:defRPr/>
            </a:pPr>
            <a:r>
              <a:rPr lang="en-US" dirty="0"/>
              <a:t>Methods</a:t>
            </a:r>
          </a:p>
          <a:p>
            <a:pPr marL="173736" lvl="3" indent="-173736" eaLnBrk="1" fontAlgn="auto" hangingPunct="1">
              <a:spcBef>
                <a:spcPts val="200"/>
              </a:spcBef>
              <a:spcAft>
                <a:spcPts val="0"/>
              </a:spcAft>
              <a:defRPr/>
            </a:pPr>
            <a:r>
              <a:rPr lang="en-GB" dirty="0"/>
              <a:t>A mechanistic PBPK model of CAB in the adult population was built using the Simcyp</a:t>
            </a:r>
            <a:r>
              <a:rPr lang="en-GB" baseline="30000" dirty="0"/>
              <a:t>®</a:t>
            </a:r>
            <a:r>
              <a:rPr lang="en-GB" dirty="0"/>
              <a:t> v17.1 simulator and validated through comparison with available clinical PK data following oral CAB 30 mg administration in healthy volunteers.</a:t>
            </a:r>
          </a:p>
          <a:p>
            <a:pPr marL="173736" lvl="3" indent="-173736" eaLnBrk="1" fontAlgn="auto" hangingPunct="1">
              <a:spcAft>
                <a:spcPts val="0"/>
              </a:spcAft>
              <a:defRPr/>
            </a:pPr>
            <a:r>
              <a:rPr lang="en-GB" dirty="0"/>
              <a:t>DDI simulations were performed to evaluate the effect of CAB oral doses on the exposure of OAT1/OAT3 substrates. Details of model development strategy are described in Figure 1.</a:t>
            </a:r>
          </a:p>
          <a:p>
            <a:pPr eaLnBrk="1" fontAlgn="auto" hangingPunct="1">
              <a:spcAft>
                <a:spcPts val="0"/>
              </a:spcAft>
              <a:defRPr/>
            </a:pPr>
            <a:endParaRPr lang="en-US" dirty="0"/>
          </a:p>
        </p:txBody>
      </p:sp>
      <p:sp>
        <p:nvSpPr>
          <p:cNvPr id="3082" name="Text Placeholder 24">
            <a:extLst>
              <a:ext uri="{FF2B5EF4-FFF2-40B4-BE49-F238E27FC236}">
                <a16:creationId xmlns:a16="http://schemas.microsoft.com/office/drawing/2014/main" id="{2EE15B0F-CF3E-4D2C-BEDE-96855B200CDF}"/>
              </a:ext>
            </a:extLst>
          </p:cNvPr>
          <p:cNvSpPr>
            <a:spLocks noGrp="1"/>
          </p:cNvSpPr>
          <p:nvPr>
            <p:ph type="body" sz="quarter" idx="18"/>
          </p:nvPr>
        </p:nvSpPr>
        <p:spPr bwMode="auto">
          <a:xfrm>
            <a:off x="18599150" y="1482725"/>
            <a:ext cx="2660650" cy="1230313"/>
          </a:xfrm>
        </p:spPr>
        <p:txBody>
          <a:bodyPr wrap="square" numCol="1" anchor="t" anchorCtr="0" compatLnSpc="1">
            <a:prstTxWarp prst="textNoShape">
              <a:avLst/>
            </a:prstTxWarp>
          </a:bodyPr>
          <a:lstStyle/>
          <a:p>
            <a:pPr eaLnBrk="1" hangingPunct="1"/>
            <a:r>
              <a:rPr lang="en-US" altLang="en-US" sz="3200" dirty="0"/>
              <a:t>0470</a:t>
            </a:r>
          </a:p>
        </p:txBody>
      </p:sp>
      <p:sp>
        <p:nvSpPr>
          <p:cNvPr id="3083" name="Text Placeholder 98">
            <a:extLst>
              <a:ext uri="{FF2B5EF4-FFF2-40B4-BE49-F238E27FC236}">
                <a16:creationId xmlns:a16="http://schemas.microsoft.com/office/drawing/2014/main" id="{E22093D3-7665-4BF0-909C-5169897AAB87}"/>
              </a:ext>
            </a:extLst>
          </p:cNvPr>
          <p:cNvSpPr>
            <a:spLocks noGrp="1"/>
          </p:cNvSpPr>
          <p:nvPr>
            <p:ph type="body" sz="quarter" idx="19"/>
          </p:nvPr>
        </p:nvSpPr>
        <p:spPr bwMode="auto">
          <a:xfrm>
            <a:off x="1591628" y="2271713"/>
            <a:ext cx="16632237" cy="744537"/>
          </a:xfrm>
        </p:spPr>
        <p:txBody>
          <a:bodyPr wrap="square" numCol="1" anchor="t" anchorCtr="0" compatLnSpc="1">
            <a:prstTxWarp prst="textNoShape">
              <a:avLst/>
            </a:prstTxWarp>
          </a:bodyPr>
          <a:lstStyle/>
          <a:p>
            <a:pPr eaLnBrk="1" hangingPunct="1"/>
            <a:r>
              <a:rPr lang="en-US" altLang="en-US" u="sng" dirty="0"/>
              <a:t>Kunal S. Taskar</a:t>
            </a:r>
            <a:r>
              <a:rPr lang="en-US" altLang="en-US" dirty="0"/>
              <a:t>,</a:t>
            </a:r>
            <a:r>
              <a:rPr lang="en-US" altLang="en-US" baseline="30000" dirty="0"/>
              <a:t>1</a:t>
            </a:r>
            <a:r>
              <a:rPr lang="en-US" altLang="en-US" dirty="0"/>
              <a:t> Aarti Patel,</a:t>
            </a:r>
            <a:r>
              <a:rPr lang="en-US" altLang="en-US" baseline="30000" dirty="0"/>
              <a:t>1</a:t>
            </a:r>
            <a:r>
              <a:rPr lang="en-US" altLang="en-US" dirty="0"/>
              <a:t> Simon J. Cozens,</a:t>
            </a:r>
            <a:r>
              <a:rPr lang="en-US" altLang="en-US" baseline="30000" dirty="0"/>
              <a:t>1</a:t>
            </a:r>
            <a:r>
              <a:rPr lang="en-US" altLang="en-US" dirty="0"/>
              <a:t> Helen Tracey,</a:t>
            </a:r>
            <a:r>
              <a:rPr lang="en-US" altLang="en-US" baseline="30000" dirty="0"/>
              <a:t>1</a:t>
            </a:r>
            <a:r>
              <a:rPr lang="en-US" altLang="en-US" dirty="0"/>
              <a:t> Susan Ford,</a:t>
            </a:r>
            <a:r>
              <a:rPr lang="en-US" altLang="en-US" baseline="30000" dirty="0"/>
              <a:t>2</a:t>
            </a:r>
            <a:r>
              <a:rPr lang="en-US" altLang="en-US" dirty="0"/>
              <a:t> Kelong Han,</a:t>
            </a:r>
            <a:r>
              <a:rPr lang="en-US" altLang="en-US" baseline="30000" dirty="0"/>
              <a:t>2</a:t>
            </a:r>
            <a:r>
              <a:rPr lang="en-US" altLang="en-US" dirty="0"/>
              <a:t> William Spreen,</a:t>
            </a:r>
            <a:r>
              <a:rPr lang="en-US" altLang="en-US" baseline="30000" dirty="0"/>
              <a:t>3</a:t>
            </a:r>
            <a:r>
              <a:rPr lang="en-US" altLang="en-US" dirty="0"/>
              <a:t> Mark Baker,</a:t>
            </a:r>
            <a:r>
              <a:rPr lang="en-US" altLang="en-US" baseline="30000" dirty="0"/>
              <a:t>4</a:t>
            </a:r>
            <a:r>
              <a:rPr lang="en-US" altLang="en-US" dirty="0"/>
              <a:t> Parul Patel</a:t>
            </a:r>
            <a:r>
              <a:rPr lang="en-US" altLang="en-US" baseline="30000" dirty="0"/>
              <a:t>3</a:t>
            </a:r>
          </a:p>
          <a:p>
            <a:pPr lvl="1" eaLnBrk="1" hangingPunct="1"/>
            <a:r>
              <a:rPr lang="en-US" altLang="en-US" baseline="30000" dirty="0"/>
              <a:t>1</a:t>
            </a:r>
            <a:r>
              <a:rPr lang="en-US" altLang="en-US" dirty="0"/>
              <a:t>GlaxoSmithKline, Ware, UK; </a:t>
            </a:r>
            <a:r>
              <a:rPr lang="en-US" altLang="en-US" baseline="30000" dirty="0"/>
              <a:t>2</a:t>
            </a:r>
            <a:r>
              <a:rPr lang="en-US" altLang="en-US" dirty="0"/>
              <a:t>GlaxoSmithKline, Research Triangle Park, NC, USA; </a:t>
            </a:r>
            <a:r>
              <a:rPr lang="en-US" altLang="en-US" baseline="30000" dirty="0"/>
              <a:t>3</a:t>
            </a:r>
            <a:r>
              <a:rPr lang="en-US" altLang="en-US" dirty="0"/>
              <a:t>ViiV Healthcare, Research Triangle Park, NC, USA; </a:t>
            </a:r>
            <a:r>
              <a:rPr lang="en-US" altLang="en-US" baseline="30000" dirty="0"/>
              <a:t>4</a:t>
            </a:r>
            <a:r>
              <a:rPr lang="en-US" altLang="en-US" dirty="0"/>
              <a:t>ViiV Healthcare, Nyon, Switzerland</a:t>
            </a:r>
          </a:p>
        </p:txBody>
      </p:sp>
      <p:sp>
        <p:nvSpPr>
          <p:cNvPr id="2103" name="Title 3">
            <a:extLst>
              <a:ext uri="{FF2B5EF4-FFF2-40B4-BE49-F238E27FC236}">
                <a16:creationId xmlns:a16="http://schemas.microsoft.com/office/drawing/2014/main" id="{7AA773E6-1EE7-47DE-82BA-5822EAD97556}"/>
              </a:ext>
            </a:extLst>
          </p:cNvPr>
          <p:cNvSpPr>
            <a:spLocks noGrp="1"/>
          </p:cNvSpPr>
          <p:nvPr>
            <p:ph type="title"/>
          </p:nvPr>
        </p:nvSpPr>
        <p:spPr>
          <a:xfrm>
            <a:off x="1576388" y="1482725"/>
            <a:ext cx="16621125" cy="693737"/>
          </a:xfrm>
        </p:spPr>
        <p:txBody>
          <a:bodyPr/>
          <a:lstStyle/>
          <a:p>
            <a:pPr eaLnBrk="1" fontAlgn="auto" hangingPunct="1">
              <a:spcAft>
                <a:spcPts val="0"/>
              </a:spcAft>
              <a:defRPr/>
            </a:pPr>
            <a:r>
              <a:rPr lang="en-US" sz="3200" dirty="0"/>
              <a:t>Prediction of Renal OAT1 and OAT3 Inhibition by Cabotegravir Using PBPK Modelling</a:t>
            </a:r>
          </a:p>
        </p:txBody>
      </p:sp>
      <p:sp>
        <p:nvSpPr>
          <p:cNvPr id="3085" name="Text Placeholder 39">
            <a:extLst>
              <a:ext uri="{FF2B5EF4-FFF2-40B4-BE49-F238E27FC236}">
                <a16:creationId xmlns:a16="http://schemas.microsoft.com/office/drawing/2014/main" id="{00C4E4E3-AC70-4CBE-A17F-F4DEC6DFB7E2}"/>
              </a:ext>
            </a:extLst>
          </p:cNvPr>
          <p:cNvSpPr>
            <a:spLocks noGrp="1"/>
          </p:cNvSpPr>
          <p:nvPr>
            <p:ph type="body" sz="quarter" idx="20"/>
          </p:nvPr>
        </p:nvSpPr>
        <p:spPr bwMode="auto">
          <a:xfrm>
            <a:off x="16589375" y="10311877"/>
            <a:ext cx="4708525" cy="411162"/>
          </a:xfrm>
        </p:spPr>
        <p:txBody>
          <a:bodyPr wrap="square" numCol="1" anchor="t" anchorCtr="0" compatLnSpc="1">
            <a:prstTxWarp prst="textNoShape">
              <a:avLst/>
            </a:prstTxWarp>
          </a:bodyPr>
          <a:lstStyle/>
          <a:p>
            <a:pPr lvl="1" fontAlgn="base"/>
            <a:r>
              <a:rPr lang="en-US" altLang="en-US" b="1" dirty="0"/>
              <a:t>Acknowledgments: </a:t>
            </a:r>
            <a:r>
              <a:rPr lang="en-US" altLang="en-US" dirty="0"/>
              <a:t>Simon Bate, Manish Gupta, Pratik Saha. This study was funded by ViiV Healthcare. </a:t>
            </a:r>
          </a:p>
          <a:p>
            <a:pPr eaLnBrk="1" hangingPunct="1"/>
            <a:endParaRPr lang="en-US" altLang="en-US" dirty="0"/>
          </a:p>
        </p:txBody>
      </p:sp>
      <p:sp>
        <p:nvSpPr>
          <p:cNvPr id="3086" name="Text Placeholder 2170">
            <a:extLst>
              <a:ext uri="{FF2B5EF4-FFF2-40B4-BE49-F238E27FC236}">
                <a16:creationId xmlns:a16="http://schemas.microsoft.com/office/drawing/2014/main" id="{AE02BA71-2596-46AF-A543-8B9BA6776EA2}"/>
              </a:ext>
            </a:extLst>
          </p:cNvPr>
          <p:cNvSpPr>
            <a:spLocks noGrp="1"/>
          </p:cNvSpPr>
          <p:nvPr>
            <p:ph type="body" sz="quarter" idx="21"/>
          </p:nvPr>
        </p:nvSpPr>
        <p:spPr bwMode="auto">
          <a:xfrm>
            <a:off x="16589375" y="10517189"/>
            <a:ext cx="4708525" cy="412750"/>
          </a:xfrm>
        </p:spPr>
        <p:txBody>
          <a:bodyPr wrap="square" numCol="1" anchor="t" anchorCtr="0" compatLnSpc="1">
            <a:prstTxWarp prst="textNoShape">
              <a:avLst/>
            </a:prstTxWarp>
          </a:bodyPr>
          <a:lstStyle/>
          <a:p>
            <a:pPr eaLnBrk="1" hangingPunct="1">
              <a:spcBef>
                <a:spcPct val="0"/>
              </a:spcBef>
            </a:pPr>
            <a:r>
              <a:rPr lang="en-US" altLang="en-US" sz="700" dirty="0"/>
              <a:t>Reference: 1. </a:t>
            </a:r>
            <a:r>
              <a:rPr lang="en-US" altLang="en-US" sz="700" b="0" dirty="0"/>
              <a:t>Bowers GD, Culp A, Reese MJ, et al. Disposition and metabolism of cabotegravir: a comparison of biotransformation and excretion between different species and routes of administration in humans. </a:t>
            </a:r>
            <a:r>
              <a:rPr lang="en-US" altLang="en-US" sz="700" b="0" i="1" dirty="0"/>
              <a:t>Xenobiotica</a:t>
            </a:r>
            <a:r>
              <a:rPr lang="en-US" altLang="en-US" sz="700" b="0" dirty="0"/>
              <a:t>. 2016;46(2):147-162.</a:t>
            </a:r>
          </a:p>
          <a:p>
            <a:pPr eaLnBrk="1" hangingPunct="1">
              <a:spcBef>
                <a:spcPct val="0"/>
              </a:spcBef>
            </a:pPr>
            <a:endParaRPr lang="en-US" altLang="en-US" dirty="0"/>
          </a:p>
          <a:p>
            <a:pPr marL="117475" lvl="1" indent="-117475" fontAlgn="base">
              <a:spcAft>
                <a:spcPct val="0"/>
              </a:spcAft>
            </a:pPr>
            <a:endParaRPr lang="en-US" altLang="en-US" dirty="0"/>
          </a:p>
          <a:p>
            <a:pPr eaLnBrk="1" hangingPunct="1">
              <a:spcBef>
                <a:spcPct val="0"/>
              </a:spcBef>
            </a:pPr>
            <a:endParaRPr lang="en-US" altLang="en-US" dirty="0"/>
          </a:p>
        </p:txBody>
      </p:sp>
      <p:sp>
        <p:nvSpPr>
          <p:cNvPr id="3087" name="AutoShape 462">
            <a:extLst>
              <a:ext uri="{FF2B5EF4-FFF2-40B4-BE49-F238E27FC236}">
                <a16:creationId xmlns:a16="http://schemas.microsoft.com/office/drawing/2014/main" id="{531CA3FF-D249-4284-8BC7-DDD371EF482F}"/>
              </a:ext>
            </a:extLst>
          </p:cNvPr>
          <p:cNvSpPr>
            <a:spLocks noChangeArrowheads="1"/>
          </p:cNvSpPr>
          <p:nvPr/>
        </p:nvSpPr>
        <p:spPr bwMode="auto">
          <a:xfrm>
            <a:off x="6606612" y="3345390"/>
            <a:ext cx="4691062" cy="2901950"/>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3089" name="AutoShape 409">
            <a:extLst>
              <a:ext uri="{FF2B5EF4-FFF2-40B4-BE49-F238E27FC236}">
                <a16:creationId xmlns:a16="http://schemas.microsoft.com/office/drawing/2014/main" id="{D709E2CD-968C-429E-BA7E-0252E7A8B78F}"/>
              </a:ext>
            </a:extLst>
          </p:cNvPr>
          <p:cNvSpPr>
            <a:spLocks noChangeArrowheads="1"/>
          </p:cNvSpPr>
          <p:nvPr/>
        </p:nvSpPr>
        <p:spPr bwMode="auto">
          <a:xfrm>
            <a:off x="11600886" y="3351209"/>
            <a:ext cx="9704387" cy="2728342"/>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3119" name="AutoShape 401">
            <a:extLst>
              <a:ext uri="{FF2B5EF4-FFF2-40B4-BE49-F238E27FC236}">
                <a16:creationId xmlns:a16="http://schemas.microsoft.com/office/drawing/2014/main" id="{DC8F0852-9AD3-4E18-A659-E6A59911C923}"/>
              </a:ext>
            </a:extLst>
          </p:cNvPr>
          <p:cNvSpPr>
            <a:spLocks noChangeArrowheads="1"/>
          </p:cNvSpPr>
          <p:nvPr/>
        </p:nvSpPr>
        <p:spPr bwMode="auto">
          <a:xfrm>
            <a:off x="16608886" y="6717723"/>
            <a:ext cx="4691062" cy="3281410"/>
          </a:xfrm>
          <a:prstGeom prst="roundRect">
            <a:avLst>
              <a:gd name="adj" fmla="val 0"/>
            </a:avLst>
          </a:prstGeom>
          <a:solidFill>
            <a:srgbClr val="919194">
              <a:alpha val="39999"/>
            </a:srgbClr>
          </a:solidFill>
          <a:ln w="28575" algn="ctr">
            <a:solidFill>
              <a:srgbClr val="CC0000"/>
            </a:solidFill>
            <a:round/>
            <a:headEnd/>
            <a:tailEnd/>
          </a:ln>
        </p:spPr>
        <p:txBody>
          <a:bodyPr wrap="none" anchor="ctr"/>
          <a:lstStyle/>
          <a:p>
            <a:pPr eaLnBrk="1" hangingPunct="1"/>
            <a:endParaRPr lang="en-US" altLang="en-US" dirty="0">
              <a:latin typeface="Arial" panose="020B0604020202020204" pitchFamily="34" charset="0"/>
            </a:endParaRPr>
          </a:p>
        </p:txBody>
      </p:sp>
      <p:sp>
        <p:nvSpPr>
          <p:cNvPr id="3124" name="Content Placeholder 4">
            <a:extLst>
              <a:ext uri="{FF2B5EF4-FFF2-40B4-BE49-F238E27FC236}">
                <a16:creationId xmlns:a16="http://schemas.microsoft.com/office/drawing/2014/main" id="{B56D29C3-1E46-447C-989B-8A57433BADB8}"/>
              </a:ext>
            </a:extLst>
          </p:cNvPr>
          <p:cNvSpPr txBox="1">
            <a:spLocks/>
          </p:cNvSpPr>
          <p:nvPr/>
        </p:nvSpPr>
        <p:spPr bwMode="auto">
          <a:xfrm>
            <a:off x="16757650" y="6831370"/>
            <a:ext cx="4395788" cy="181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69863" indent="-169863">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r>
              <a:rPr lang="it-IT" altLang="en-US" dirty="0">
                <a:solidFill>
                  <a:srgbClr val="008790"/>
                </a:solidFill>
              </a:rPr>
              <a:t>Conclusions</a:t>
            </a:r>
            <a:endParaRPr lang="en-US" altLang="en-US" dirty="0">
              <a:solidFill>
                <a:srgbClr val="008790"/>
              </a:solidFill>
            </a:endParaRPr>
          </a:p>
          <a:p>
            <a:pPr lvl="3">
              <a:spcBef>
                <a:spcPts val="500"/>
              </a:spcBef>
              <a:buClr>
                <a:srgbClr val="CC0000"/>
              </a:buClr>
              <a:buSzPct val="90000"/>
            </a:pPr>
            <a:r>
              <a:rPr lang="en-US" altLang="en-US" dirty="0"/>
              <a:t>A PBPK model of CAB was developed and validated that accurately predicted human pharmacokinetics observed in healthy volunteers. </a:t>
            </a:r>
          </a:p>
          <a:p>
            <a:pPr lvl="3">
              <a:spcBef>
                <a:spcPts val="500"/>
              </a:spcBef>
              <a:buClr>
                <a:srgbClr val="CC0000"/>
              </a:buClr>
              <a:buSzPct val="90000"/>
            </a:pPr>
            <a:r>
              <a:rPr lang="en-US" altLang="en-US" dirty="0"/>
              <a:t>CAB is predicted to be a clinically weak inhibitor of OAT1/3-mediated transport with mean increase of &lt;25% in systemic exposure of OAT1/3 substrate drugs, such as tenofovir, cidofovir, NSAIDs and methotrexate. </a:t>
            </a:r>
          </a:p>
          <a:p>
            <a:pPr lvl="3">
              <a:spcBef>
                <a:spcPts val="500"/>
              </a:spcBef>
              <a:buClr>
                <a:srgbClr val="CC0000"/>
              </a:buClr>
              <a:buSzPct val="90000"/>
            </a:pPr>
            <a:r>
              <a:rPr lang="en-US" altLang="en-US" dirty="0"/>
              <a:t>Sensitivity analyses predicted a mean increase of &lt;25% in systemic exposure of narrow therapeutic index OAT1/OAT3 substrate drugs such as methotrexate even up to 4-fold more potent inhibition values than the measured CAB OAT1/OAT3 IC</a:t>
            </a:r>
            <a:r>
              <a:rPr lang="en-US" altLang="en-US" baseline="-25000" dirty="0"/>
              <a:t>50</a:t>
            </a:r>
            <a:r>
              <a:rPr lang="en-US" altLang="en-US" dirty="0"/>
              <a:t> or at 3-fold higher CAB oral dose or at 10-fold higher CAB fraction unbound in plasma.</a:t>
            </a:r>
          </a:p>
          <a:p>
            <a:pPr lvl="3">
              <a:spcBef>
                <a:spcPts val="500"/>
              </a:spcBef>
              <a:buClr>
                <a:srgbClr val="CC0000"/>
              </a:buClr>
              <a:buSzPct val="90000"/>
            </a:pPr>
            <a:r>
              <a:rPr lang="en-US" altLang="en-US" dirty="0"/>
              <a:t>Similar CAB concentrations following oral and LA administration suggest that these results would apply to CAB LA. </a:t>
            </a:r>
          </a:p>
          <a:p>
            <a:pPr lvl="3">
              <a:spcBef>
                <a:spcPts val="500"/>
              </a:spcBef>
              <a:buClr>
                <a:srgbClr val="CC0000"/>
              </a:buClr>
              <a:buSzPct val="90000"/>
            </a:pPr>
            <a:r>
              <a:rPr lang="en-US" altLang="en-US" dirty="0"/>
              <a:t>The predicted lack of interactions supports CAB co-administration with OAT1/OAT3 substrates without dose adjustments. </a:t>
            </a:r>
          </a:p>
        </p:txBody>
      </p:sp>
      <p:sp>
        <p:nvSpPr>
          <p:cNvPr id="25" name="Content Placeholder 4">
            <a:extLst>
              <a:ext uri="{FF2B5EF4-FFF2-40B4-BE49-F238E27FC236}">
                <a16:creationId xmlns:a16="http://schemas.microsoft.com/office/drawing/2014/main" id="{DB9D734B-3499-4E8C-BEB9-8032F6B5CFC9}"/>
              </a:ext>
            </a:extLst>
          </p:cNvPr>
          <p:cNvSpPr txBox="1">
            <a:spLocks/>
          </p:cNvSpPr>
          <p:nvPr/>
        </p:nvSpPr>
        <p:spPr>
          <a:xfrm>
            <a:off x="1594847" y="6852027"/>
            <a:ext cx="4704354" cy="254291"/>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sz="1000" dirty="0"/>
              <a:t>Figure 1. Workflow for CAB PBPK Model Development, Verification </a:t>
            </a:r>
            <a:br>
              <a:rPr lang="en-US" sz="1000" dirty="0"/>
            </a:br>
            <a:r>
              <a:rPr lang="en-US" sz="1000" dirty="0"/>
              <a:t>and Application</a:t>
            </a:r>
          </a:p>
        </p:txBody>
      </p:sp>
      <p:grpSp>
        <p:nvGrpSpPr>
          <p:cNvPr id="26" name="Group 25">
            <a:extLst>
              <a:ext uri="{FF2B5EF4-FFF2-40B4-BE49-F238E27FC236}">
                <a16:creationId xmlns:a16="http://schemas.microsoft.com/office/drawing/2014/main" id="{A8E8C37F-63AB-459C-B3D6-A4D4E6E37FF7}"/>
              </a:ext>
            </a:extLst>
          </p:cNvPr>
          <p:cNvGrpSpPr/>
          <p:nvPr/>
        </p:nvGrpSpPr>
        <p:grpSpPr>
          <a:xfrm>
            <a:off x="1621406" y="7336224"/>
            <a:ext cx="4548151" cy="3409100"/>
            <a:chOff x="1672678" y="7209275"/>
            <a:chExt cx="4609256" cy="3486372"/>
          </a:xfrm>
        </p:grpSpPr>
        <p:grpSp>
          <p:nvGrpSpPr>
            <p:cNvPr id="27" name="Group 26">
              <a:extLst>
                <a:ext uri="{FF2B5EF4-FFF2-40B4-BE49-F238E27FC236}">
                  <a16:creationId xmlns:a16="http://schemas.microsoft.com/office/drawing/2014/main" id="{1917309F-6610-42A4-BC5D-39E09D282CCB}"/>
                </a:ext>
              </a:extLst>
            </p:cNvPr>
            <p:cNvGrpSpPr/>
            <p:nvPr/>
          </p:nvGrpSpPr>
          <p:grpSpPr>
            <a:xfrm>
              <a:off x="1672678" y="7209275"/>
              <a:ext cx="4609256" cy="3486372"/>
              <a:chOff x="484940" y="576514"/>
              <a:chExt cx="9265455" cy="4459157"/>
            </a:xfrm>
          </p:grpSpPr>
          <p:sp>
            <p:nvSpPr>
              <p:cNvPr id="31" name="TextBox 30">
                <a:extLst>
                  <a:ext uri="{FF2B5EF4-FFF2-40B4-BE49-F238E27FC236}">
                    <a16:creationId xmlns:a16="http://schemas.microsoft.com/office/drawing/2014/main" id="{311FF6E4-DD2F-4F60-8AC7-BE2BCC01F7F9}"/>
                  </a:ext>
                </a:extLst>
              </p:cNvPr>
              <p:cNvSpPr txBox="1"/>
              <p:nvPr/>
            </p:nvSpPr>
            <p:spPr>
              <a:xfrm>
                <a:off x="2854925" y="576514"/>
                <a:ext cx="4741694" cy="607220"/>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CAB Model Development</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Physicochemical properties, </a:t>
                </a:r>
                <a:r>
                  <a:rPr kumimoji="0" lang="en-GB" sz="800" i="1" u="none" strike="noStrike" kern="0" cap="none" spc="0" normalizeH="0" baseline="0" noProof="0" dirty="0">
                    <a:ln>
                      <a:noFill/>
                    </a:ln>
                    <a:solidFill>
                      <a:srgbClr val="000000"/>
                    </a:solidFill>
                    <a:effectLst/>
                    <a:uLnTx/>
                    <a:uFillTx/>
                    <a:latin typeface="Arial"/>
                    <a:cs typeface="+mn-cs"/>
                  </a:rPr>
                  <a:t>in vitro</a:t>
                </a:r>
                <a:r>
                  <a:rPr kumimoji="0" lang="en-GB" sz="800" i="0" u="none" strike="noStrike" kern="0" cap="none" spc="0" normalizeH="0" baseline="0" noProof="0" dirty="0">
                    <a:ln>
                      <a:noFill/>
                    </a:ln>
                    <a:solidFill>
                      <a:srgbClr val="000000"/>
                    </a:solidFill>
                    <a:effectLst/>
                    <a:uLnTx/>
                    <a:uFillTx/>
                    <a:latin typeface="Arial"/>
                    <a:cs typeface="+mn-cs"/>
                  </a:rPr>
                  <a:t> clearance, </a:t>
                </a:r>
                <a:br>
                  <a:rPr kumimoji="0" lang="en-GB" sz="800" i="0" u="none" strike="noStrike" kern="0" cap="none" spc="0" normalizeH="0" baseline="0" noProof="0" dirty="0">
                    <a:ln>
                      <a:noFill/>
                    </a:ln>
                    <a:solidFill>
                      <a:srgbClr val="000000"/>
                    </a:solidFill>
                    <a:effectLst/>
                    <a:uLnTx/>
                    <a:uFillTx/>
                    <a:latin typeface="Arial"/>
                    <a:cs typeface="+mn-cs"/>
                  </a:rPr>
                </a:br>
                <a:r>
                  <a:rPr kumimoji="0" lang="en-GB" sz="800" i="1" u="none" strike="noStrike" kern="0" cap="none" spc="0" normalizeH="0" baseline="0" noProof="0" dirty="0">
                    <a:ln>
                      <a:noFill/>
                    </a:ln>
                    <a:solidFill>
                      <a:srgbClr val="000000"/>
                    </a:solidFill>
                    <a:effectLst/>
                    <a:uLnTx/>
                    <a:uFillTx/>
                    <a:latin typeface="Arial"/>
                    <a:cs typeface="+mn-cs"/>
                  </a:rPr>
                  <a:t>in vitro </a:t>
                </a:r>
                <a:r>
                  <a:rPr kumimoji="0" lang="en-GB" sz="800" i="0" u="none" strike="noStrike" kern="0" cap="none" spc="0" normalizeH="0" baseline="0" noProof="0" dirty="0">
                    <a:ln>
                      <a:noFill/>
                    </a:ln>
                    <a:solidFill>
                      <a:srgbClr val="000000"/>
                    </a:solidFill>
                    <a:effectLst/>
                    <a:uLnTx/>
                    <a:uFillTx/>
                    <a:latin typeface="Arial"/>
                    <a:cs typeface="+mn-cs"/>
                  </a:rPr>
                  <a:t>enzyme or transporter interactions</a:t>
                </a:r>
              </a:p>
            </p:txBody>
          </p:sp>
          <p:cxnSp>
            <p:nvCxnSpPr>
              <p:cNvPr id="32" name="Straight Arrow Connector 31">
                <a:extLst>
                  <a:ext uri="{FF2B5EF4-FFF2-40B4-BE49-F238E27FC236}">
                    <a16:creationId xmlns:a16="http://schemas.microsoft.com/office/drawing/2014/main" id="{0467A66F-C1A9-4134-BA12-68A5016AAAC0}"/>
                  </a:ext>
                </a:extLst>
              </p:cNvPr>
              <p:cNvCxnSpPr>
                <a:cxnSpLocks/>
                <a:stCxn id="31" idx="2"/>
                <a:endCxn id="33" idx="0"/>
              </p:cNvCxnSpPr>
              <p:nvPr/>
            </p:nvCxnSpPr>
            <p:spPr>
              <a:xfrm>
                <a:off x="5225772" y="1183734"/>
                <a:ext cx="3541" cy="446045"/>
              </a:xfrm>
              <a:prstGeom prst="straightConnector1">
                <a:avLst/>
              </a:prstGeom>
              <a:noFill/>
              <a:ln w="25400" cap="flat" cmpd="sng" algn="ctr">
                <a:solidFill>
                  <a:srgbClr val="000000"/>
                </a:solidFill>
                <a:prstDash val="solid"/>
                <a:tailEnd type="triangle"/>
              </a:ln>
              <a:effectLst/>
            </p:spPr>
          </p:cxnSp>
          <p:sp>
            <p:nvSpPr>
              <p:cNvPr id="33" name="TextBox 32">
                <a:extLst>
                  <a:ext uri="{FF2B5EF4-FFF2-40B4-BE49-F238E27FC236}">
                    <a16:creationId xmlns:a16="http://schemas.microsoft.com/office/drawing/2014/main" id="{3FD8B6DB-8406-498E-B653-1410B55A2DE0}"/>
                  </a:ext>
                </a:extLst>
              </p:cNvPr>
              <p:cNvSpPr txBox="1"/>
              <p:nvPr/>
            </p:nvSpPr>
            <p:spPr>
              <a:xfrm>
                <a:off x="3824630" y="1629780"/>
                <a:ext cx="2809364" cy="1211084"/>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CAB Model Verification</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PK profile verified by comparing with observed clinical PK following: single or repeated oral dose, clinical DDIs, special population</a:t>
                </a:r>
              </a:p>
            </p:txBody>
          </p:sp>
          <p:sp>
            <p:nvSpPr>
              <p:cNvPr id="36" name="TextBox 35">
                <a:extLst>
                  <a:ext uri="{FF2B5EF4-FFF2-40B4-BE49-F238E27FC236}">
                    <a16:creationId xmlns:a16="http://schemas.microsoft.com/office/drawing/2014/main" id="{6354AC2A-B516-4463-BCF1-D07A3092FC98}"/>
                  </a:ext>
                </a:extLst>
              </p:cNvPr>
              <p:cNvSpPr txBox="1"/>
              <p:nvPr/>
            </p:nvSpPr>
            <p:spPr>
              <a:xfrm>
                <a:off x="686644" y="4131621"/>
                <a:ext cx="2859194" cy="607220"/>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rgbClr val="000000"/>
                    </a:solidFill>
                    <a:effectLst/>
                    <a:uLnTx/>
                    <a:uFillTx/>
                    <a:latin typeface="Arial"/>
                    <a:cs typeface="+mn-cs"/>
                  </a:rPr>
                  <a:t>CAB as Perpetrator</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DDI predictions with OAT1 and/or OAT3 substrates </a:t>
                </a:r>
              </a:p>
            </p:txBody>
          </p:sp>
          <p:sp>
            <p:nvSpPr>
              <p:cNvPr id="37" name="TextBox 36">
                <a:extLst>
                  <a:ext uri="{FF2B5EF4-FFF2-40B4-BE49-F238E27FC236}">
                    <a16:creationId xmlns:a16="http://schemas.microsoft.com/office/drawing/2014/main" id="{E6C80D15-2BC6-4721-BA03-FC14C939E2FB}"/>
                  </a:ext>
                </a:extLst>
              </p:cNvPr>
              <p:cNvSpPr txBox="1"/>
              <p:nvPr/>
            </p:nvSpPr>
            <p:spPr>
              <a:xfrm>
                <a:off x="6906332" y="4126519"/>
                <a:ext cx="2815841" cy="909152"/>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rgbClr val="000000"/>
                    </a:solidFill>
                    <a:effectLst/>
                    <a:uLnTx/>
                    <a:uFillTx/>
                    <a:latin typeface="Arial"/>
                    <a:cs typeface="+mn-cs"/>
                  </a:rPr>
                  <a:t>CAB as Victim</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DDI predictions with UGT1A1 and UGT1A9 inhibitors – atazanavir, mefenamic acid </a:t>
                </a:r>
              </a:p>
            </p:txBody>
          </p:sp>
          <p:sp>
            <p:nvSpPr>
              <p:cNvPr id="38" name="TextBox 37">
                <a:extLst>
                  <a:ext uri="{FF2B5EF4-FFF2-40B4-BE49-F238E27FC236}">
                    <a16:creationId xmlns:a16="http://schemas.microsoft.com/office/drawing/2014/main" id="{E34DC76C-AAB5-401D-B784-E87A815B0752}"/>
                  </a:ext>
                </a:extLst>
              </p:cNvPr>
              <p:cNvSpPr txBox="1"/>
              <p:nvPr/>
            </p:nvSpPr>
            <p:spPr>
              <a:xfrm>
                <a:off x="4127589" y="3410218"/>
                <a:ext cx="2178825" cy="281804"/>
              </a:xfrm>
              <a:prstGeom prst="rect">
                <a:avLst/>
              </a:prstGeom>
              <a:no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Model Application</a:t>
                </a:r>
              </a:p>
            </p:txBody>
          </p:sp>
          <p:cxnSp>
            <p:nvCxnSpPr>
              <p:cNvPr id="39" name="Straight Arrow Connector 38">
                <a:extLst>
                  <a:ext uri="{FF2B5EF4-FFF2-40B4-BE49-F238E27FC236}">
                    <a16:creationId xmlns:a16="http://schemas.microsoft.com/office/drawing/2014/main" id="{56CD8BC5-3C42-4C1A-8408-FEB5F008141C}"/>
                  </a:ext>
                </a:extLst>
              </p:cNvPr>
              <p:cNvCxnSpPr>
                <a:cxnSpLocks/>
                <a:stCxn id="38" idx="2"/>
                <a:endCxn id="36" idx="3"/>
              </p:cNvCxnSpPr>
              <p:nvPr/>
            </p:nvCxnSpPr>
            <p:spPr>
              <a:xfrm flipH="1">
                <a:off x="3545839" y="3692022"/>
                <a:ext cx="1671163" cy="743209"/>
              </a:xfrm>
              <a:prstGeom prst="straightConnector1">
                <a:avLst/>
              </a:prstGeom>
              <a:noFill/>
              <a:ln w="25400" cap="flat" cmpd="sng" algn="ctr">
                <a:solidFill>
                  <a:srgbClr val="000000"/>
                </a:solidFill>
                <a:prstDash val="solid"/>
                <a:tailEnd type="triangle"/>
              </a:ln>
              <a:effectLst/>
            </p:spPr>
          </p:cxnSp>
          <p:cxnSp>
            <p:nvCxnSpPr>
              <p:cNvPr id="40" name="Straight Arrow Connector 39">
                <a:extLst>
                  <a:ext uri="{FF2B5EF4-FFF2-40B4-BE49-F238E27FC236}">
                    <a16:creationId xmlns:a16="http://schemas.microsoft.com/office/drawing/2014/main" id="{25D12551-4A55-463E-99DD-0BE6ACD2D19A}"/>
                  </a:ext>
                </a:extLst>
              </p:cNvPr>
              <p:cNvCxnSpPr>
                <a:cxnSpLocks/>
                <a:stCxn id="38" idx="2"/>
              </p:cNvCxnSpPr>
              <p:nvPr/>
            </p:nvCxnSpPr>
            <p:spPr>
              <a:xfrm>
                <a:off x="5217002" y="3692022"/>
                <a:ext cx="1661110" cy="743209"/>
              </a:xfrm>
              <a:prstGeom prst="straightConnector1">
                <a:avLst/>
              </a:prstGeom>
              <a:noFill/>
              <a:ln w="25400" cap="flat" cmpd="sng" algn="ctr">
                <a:solidFill>
                  <a:srgbClr val="000000"/>
                </a:solidFill>
                <a:prstDash val="solid"/>
                <a:tailEnd type="triangle"/>
              </a:ln>
              <a:effectLst/>
            </p:spPr>
          </p:cxnSp>
          <p:sp>
            <p:nvSpPr>
              <p:cNvPr id="41" name="TextBox 40">
                <a:extLst>
                  <a:ext uri="{FF2B5EF4-FFF2-40B4-BE49-F238E27FC236}">
                    <a16:creationId xmlns:a16="http://schemas.microsoft.com/office/drawing/2014/main" id="{9B0A4F8D-50B3-48A5-B729-CD1D3D391B24}"/>
                  </a:ext>
                </a:extLst>
              </p:cNvPr>
              <p:cNvSpPr txBox="1"/>
              <p:nvPr/>
            </p:nvSpPr>
            <p:spPr>
              <a:xfrm>
                <a:off x="484940" y="3784384"/>
                <a:ext cx="3249950" cy="362319"/>
              </a:xfrm>
              <a:prstGeom prst="rect">
                <a:avLst/>
              </a:prstGeom>
              <a:noFill/>
              <a:ln>
                <a:noFill/>
              </a:ln>
            </p:spPr>
            <p:txBody>
              <a:bodyPr wrap="none" tIns="0" rtlCol="0">
                <a:spAutoFit/>
              </a:bodyPr>
              <a:lstStyle/>
              <a:p>
                <a:pPr marL="0" marR="0" lvl="0" indent="0" algn="ctr" defTabSz="914400" eaLnBrk="1" fontAlgn="auto" latinLnBrk="0" hangingPunct="1">
                  <a:lnSpc>
                    <a:spcPts val="900"/>
                  </a:lnSpc>
                  <a:spcBef>
                    <a:spcPts val="0"/>
                  </a:spcBef>
                  <a:spcAft>
                    <a:spcPts val="0"/>
                  </a:spcAft>
                  <a:buClr>
                    <a:srgbClr val="635A54"/>
                  </a:buClr>
                  <a:buSzTx/>
                  <a:buFontTx/>
                  <a:buNone/>
                  <a:tabLst/>
                  <a:defRPr/>
                </a:pPr>
                <a:br>
                  <a:rPr kumimoji="0" lang="en-GB" sz="800" b="1" i="0" u="none" strike="noStrike" kern="0" cap="none" spc="0" normalizeH="0" baseline="0" noProof="0" dirty="0">
                    <a:ln>
                      <a:noFill/>
                    </a:ln>
                    <a:solidFill>
                      <a:schemeClr val="tx2"/>
                    </a:solidFill>
                    <a:effectLst/>
                    <a:uLnTx/>
                    <a:uFillTx/>
                    <a:latin typeface="Arial"/>
                    <a:cs typeface="+mn-cs"/>
                  </a:rPr>
                </a:br>
                <a:r>
                  <a:rPr kumimoji="0" lang="en-GB" sz="800" b="1" i="0" u="none" strike="noStrike" kern="0" cap="none" spc="0" normalizeH="0" baseline="0" noProof="0" dirty="0">
                    <a:ln>
                      <a:noFill/>
                    </a:ln>
                    <a:solidFill>
                      <a:schemeClr val="tx2"/>
                    </a:solidFill>
                    <a:effectLst/>
                    <a:uLnTx/>
                    <a:uFillTx/>
                    <a:latin typeface="Arial"/>
                    <a:cs typeface="+mn-cs"/>
                  </a:rPr>
                  <a:t>CAB as OAT1/OAT3 Inhibitor</a:t>
                </a:r>
              </a:p>
            </p:txBody>
          </p:sp>
          <p:sp>
            <p:nvSpPr>
              <p:cNvPr id="42" name="TextBox 41">
                <a:extLst>
                  <a:ext uri="{FF2B5EF4-FFF2-40B4-BE49-F238E27FC236}">
                    <a16:creationId xmlns:a16="http://schemas.microsoft.com/office/drawing/2014/main" id="{825DB8AE-4D51-44C9-B563-54F77D3CBE3D}"/>
                  </a:ext>
                </a:extLst>
              </p:cNvPr>
              <p:cNvSpPr txBox="1"/>
              <p:nvPr/>
            </p:nvSpPr>
            <p:spPr>
              <a:xfrm>
                <a:off x="6887503" y="3784384"/>
                <a:ext cx="2862892" cy="362319"/>
              </a:xfrm>
              <a:prstGeom prst="rect">
                <a:avLst/>
              </a:prstGeom>
              <a:noFill/>
              <a:ln>
                <a:noFill/>
              </a:ln>
            </p:spPr>
            <p:txBody>
              <a:bodyPr wrap="square" tIns="0" rtlCol="0">
                <a:spAutoFit/>
              </a:bodyPr>
              <a:lstStyle/>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CAB as UGT1A1/UGT1A9 Substrate</a:t>
                </a:r>
              </a:p>
            </p:txBody>
          </p:sp>
          <p:sp>
            <p:nvSpPr>
              <p:cNvPr id="43" name="TextBox 42">
                <a:extLst>
                  <a:ext uri="{FF2B5EF4-FFF2-40B4-BE49-F238E27FC236}">
                    <a16:creationId xmlns:a16="http://schemas.microsoft.com/office/drawing/2014/main" id="{9C385B01-0999-49B2-B646-E71BC43FA96C}"/>
                  </a:ext>
                </a:extLst>
              </p:cNvPr>
              <p:cNvSpPr txBox="1"/>
              <p:nvPr/>
            </p:nvSpPr>
            <p:spPr>
              <a:xfrm>
                <a:off x="6906332" y="1433618"/>
                <a:ext cx="2815843" cy="1663983"/>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Simcyp</a:t>
                </a:r>
                <a:r>
                  <a:rPr kumimoji="0" lang="en-GB" sz="800" b="1" i="0" u="none" strike="noStrike" kern="0" cap="none" spc="0" normalizeH="0" baseline="30000" noProof="0" dirty="0">
                    <a:ln>
                      <a:noFill/>
                    </a:ln>
                    <a:solidFill>
                      <a:schemeClr val="tx2"/>
                    </a:solidFill>
                    <a:effectLst/>
                    <a:uLnTx/>
                    <a:uFillTx/>
                    <a:latin typeface="Arial"/>
                    <a:cs typeface="+mn-cs"/>
                  </a:rPr>
                  <a:t>®</a:t>
                </a:r>
                <a:r>
                  <a:rPr kumimoji="0" lang="en-GB" sz="800" b="1" i="0" u="none" strike="noStrike" kern="0" cap="none" spc="0" normalizeH="0" baseline="0" noProof="0" dirty="0">
                    <a:ln>
                      <a:noFill/>
                    </a:ln>
                    <a:solidFill>
                      <a:schemeClr val="tx2"/>
                    </a:solidFill>
                    <a:effectLst/>
                    <a:uLnTx/>
                    <a:uFillTx/>
                    <a:latin typeface="Arial"/>
                    <a:cs typeface="+mn-cs"/>
                  </a:rPr>
                  <a:t> UGT1A1/UGT1A9 Qualification</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UGT1A1 induction with raltegravir-rifampin, UGT1A1 inhibition with raltegravir-atazanavir, UGT1A9 inhibition </a:t>
                </a:r>
                <a:br>
                  <a:rPr kumimoji="0" lang="en-GB" sz="800" i="0" u="none" strike="noStrike" kern="0" cap="none" spc="0" normalizeH="0" baseline="0" noProof="0" dirty="0">
                    <a:ln>
                      <a:noFill/>
                    </a:ln>
                    <a:solidFill>
                      <a:srgbClr val="000000"/>
                    </a:solidFill>
                    <a:effectLst/>
                    <a:uLnTx/>
                    <a:uFillTx/>
                    <a:latin typeface="Arial"/>
                    <a:cs typeface="+mn-cs"/>
                  </a:rPr>
                </a:br>
                <a:r>
                  <a:rPr kumimoji="0" lang="en-GB" sz="800" i="0" u="none" strike="noStrike" kern="0" cap="none" spc="0" normalizeH="0" baseline="0" noProof="0" dirty="0">
                    <a:ln>
                      <a:noFill/>
                    </a:ln>
                    <a:solidFill>
                      <a:srgbClr val="000000"/>
                    </a:solidFill>
                    <a:effectLst/>
                    <a:uLnTx/>
                    <a:uFillTx/>
                    <a:latin typeface="Arial"/>
                    <a:cs typeface="+mn-cs"/>
                  </a:rPr>
                  <a:t>with dapagliflozin-mefenamic acid</a:t>
                </a:r>
              </a:p>
            </p:txBody>
          </p:sp>
          <p:sp>
            <p:nvSpPr>
              <p:cNvPr id="44" name="TextBox 43">
                <a:extLst>
                  <a:ext uri="{FF2B5EF4-FFF2-40B4-BE49-F238E27FC236}">
                    <a16:creationId xmlns:a16="http://schemas.microsoft.com/office/drawing/2014/main" id="{362EDB8A-BF04-4BFB-B9C8-DDCF6137E41D}"/>
                  </a:ext>
                </a:extLst>
              </p:cNvPr>
              <p:cNvSpPr txBox="1"/>
              <p:nvPr/>
            </p:nvSpPr>
            <p:spPr>
              <a:xfrm>
                <a:off x="686644" y="1434852"/>
                <a:ext cx="2859194" cy="1814949"/>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ts val="900"/>
                  </a:lnSpc>
                  <a:spcBef>
                    <a:spcPts val="0"/>
                  </a:spcBef>
                  <a:spcAft>
                    <a:spcPts val="200"/>
                  </a:spcAft>
                  <a:buClr>
                    <a:srgbClr val="635A54"/>
                  </a:buClr>
                  <a:buSzTx/>
                  <a:buFontTx/>
                  <a:buNone/>
                  <a:tabLst/>
                  <a:defRPr/>
                </a:pPr>
                <a:r>
                  <a:rPr kumimoji="0" lang="en-GB" sz="800" b="1" i="0" u="none" strike="noStrike" kern="0" cap="none" spc="0" normalizeH="0" baseline="0" noProof="0" dirty="0">
                    <a:ln>
                      <a:noFill/>
                    </a:ln>
                    <a:solidFill>
                      <a:schemeClr val="tx2"/>
                    </a:solidFill>
                    <a:effectLst/>
                    <a:uLnTx/>
                    <a:uFillTx/>
                    <a:latin typeface="Arial"/>
                    <a:cs typeface="+mn-cs"/>
                  </a:rPr>
                  <a:t>Simcyp</a:t>
                </a:r>
                <a:r>
                  <a:rPr kumimoji="0" lang="en-GB" sz="800" b="1" i="0" u="none" strike="noStrike" kern="0" cap="none" spc="0" normalizeH="0" baseline="30000" noProof="0" dirty="0">
                    <a:ln>
                      <a:noFill/>
                    </a:ln>
                    <a:solidFill>
                      <a:schemeClr val="tx2"/>
                    </a:solidFill>
                    <a:effectLst/>
                    <a:uLnTx/>
                    <a:uFillTx/>
                    <a:latin typeface="Arial"/>
                    <a:cs typeface="+mn-cs"/>
                  </a:rPr>
                  <a:t>®</a:t>
                </a:r>
                <a:r>
                  <a:rPr kumimoji="0" lang="en-GB" sz="800" b="1" i="0" u="none" strike="noStrike" kern="0" cap="none" spc="0" normalizeH="0" baseline="0" noProof="0" dirty="0">
                    <a:ln>
                      <a:noFill/>
                    </a:ln>
                    <a:solidFill>
                      <a:schemeClr val="tx2"/>
                    </a:solidFill>
                    <a:effectLst/>
                    <a:uLnTx/>
                    <a:uFillTx/>
                    <a:latin typeface="Arial"/>
                    <a:cs typeface="+mn-cs"/>
                  </a:rPr>
                  <a:t> OAT1/OAT3 Inhibition Qualification</a:t>
                </a:r>
              </a:p>
              <a:p>
                <a:pPr marL="0" marR="0" lvl="0" indent="0" algn="ctr" defTabSz="914400" eaLnBrk="1" fontAlgn="auto" latinLnBrk="0" hangingPunct="1">
                  <a:lnSpc>
                    <a:spcPts val="900"/>
                  </a:lnSpc>
                  <a:spcBef>
                    <a:spcPts val="0"/>
                  </a:spcBef>
                  <a:spcAft>
                    <a:spcPts val="0"/>
                  </a:spcAft>
                  <a:buClr>
                    <a:srgbClr val="635A54"/>
                  </a:buClr>
                  <a:buSzTx/>
                  <a:buFontTx/>
                  <a:buNone/>
                  <a:tabLst/>
                  <a:defRPr/>
                </a:pPr>
                <a:r>
                  <a:rPr kumimoji="0" lang="en-GB" sz="800" i="0" u="none" strike="noStrike" kern="0" cap="none" spc="0" normalizeH="0" baseline="0" noProof="0" dirty="0">
                    <a:ln>
                      <a:noFill/>
                    </a:ln>
                    <a:solidFill>
                      <a:srgbClr val="000000"/>
                    </a:solidFill>
                    <a:effectLst/>
                    <a:uLnTx/>
                    <a:uFillTx/>
                    <a:latin typeface="Arial"/>
                    <a:cs typeface="+mn-cs"/>
                  </a:rPr>
                  <a:t>DDI between OAT1/OAT3 substrates</a:t>
                </a:r>
                <a:r>
                  <a:rPr lang="en-GB" sz="800" kern="0" dirty="0">
                    <a:solidFill>
                      <a:srgbClr val="000000"/>
                    </a:solidFill>
                    <a:latin typeface="Arial"/>
                  </a:rPr>
                  <a:t> – </a:t>
                </a:r>
                <a:r>
                  <a:rPr kumimoji="0" lang="en-GB" sz="800" i="0" u="none" strike="noStrike" kern="0" cap="none" spc="0" normalizeH="0" baseline="0" noProof="0" dirty="0">
                    <a:ln>
                      <a:noFill/>
                    </a:ln>
                    <a:solidFill>
                      <a:srgbClr val="000000"/>
                    </a:solidFill>
                    <a:effectLst/>
                    <a:uLnTx/>
                    <a:uFillTx/>
                    <a:latin typeface="Arial"/>
                    <a:cs typeface="+mn-cs"/>
                  </a:rPr>
                  <a:t>methotrexate, tenofovir, ciprofloxacin, S44121, oseltamivir, cidofovir, baricitinib, cefuroxime, adefovir and OAT1/OAT3 inhibitors such as probenecid, diclofenac, S44121</a:t>
                </a:r>
              </a:p>
            </p:txBody>
          </p:sp>
          <p:cxnSp>
            <p:nvCxnSpPr>
              <p:cNvPr id="45" name="Straight Arrow Connector 44">
                <a:extLst>
                  <a:ext uri="{FF2B5EF4-FFF2-40B4-BE49-F238E27FC236}">
                    <a16:creationId xmlns:a16="http://schemas.microsoft.com/office/drawing/2014/main" id="{47A700E0-7BBE-481E-AD1B-F1ED88909C72}"/>
                  </a:ext>
                </a:extLst>
              </p:cNvPr>
              <p:cNvCxnSpPr>
                <a:cxnSpLocks/>
              </p:cNvCxnSpPr>
              <p:nvPr/>
            </p:nvCxnSpPr>
            <p:spPr>
              <a:xfrm>
                <a:off x="8349057" y="3097601"/>
                <a:ext cx="0" cy="633906"/>
              </a:xfrm>
              <a:prstGeom prst="straightConnector1">
                <a:avLst/>
              </a:prstGeom>
              <a:noFill/>
              <a:ln w="25400" cap="flat" cmpd="sng" algn="ctr">
                <a:solidFill>
                  <a:srgbClr val="000000"/>
                </a:solidFill>
                <a:prstDash val="solid"/>
                <a:tailEnd type="triangle"/>
              </a:ln>
              <a:effectLst/>
            </p:spPr>
          </p:cxnSp>
          <p:cxnSp>
            <p:nvCxnSpPr>
              <p:cNvPr id="46" name="Straight Arrow Connector 45">
                <a:extLst>
                  <a:ext uri="{FF2B5EF4-FFF2-40B4-BE49-F238E27FC236}">
                    <a16:creationId xmlns:a16="http://schemas.microsoft.com/office/drawing/2014/main" id="{FD1A973B-661F-4C76-BB13-79CD7850AAC7}"/>
                  </a:ext>
                </a:extLst>
              </p:cNvPr>
              <p:cNvCxnSpPr>
                <a:cxnSpLocks/>
              </p:cNvCxnSpPr>
              <p:nvPr/>
            </p:nvCxnSpPr>
            <p:spPr>
              <a:xfrm>
                <a:off x="2101647" y="3249802"/>
                <a:ext cx="0" cy="478420"/>
              </a:xfrm>
              <a:prstGeom prst="straightConnector1">
                <a:avLst/>
              </a:prstGeom>
              <a:noFill/>
              <a:ln w="25400" cap="flat" cmpd="sng" algn="ctr">
                <a:solidFill>
                  <a:srgbClr val="000000"/>
                </a:solidFill>
                <a:prstDash val="solid"/>
                <a:tailEnd type="triangle"/>
              </a:ln>
              <a:effectLst/>
            </p:spPr>
          </p:cxnSp>
        </p:grpSp>
        <p:cxnSp>
          <p:nvCxnSpPr>
            <p:cNvPr id="28" name="Straight Arrow Connector 27">
              <a:extLst>
                <a:ext uri="{FF2B5EF4-FFF2-40B4-BE49-F238E27FC236}">
                  <a16:creationId xmlns:a16="http://schemas.microsoft.com/office/drawing/2014/main" id="{A1675438-75E1-440E-A375-57A3701DA450}"/>
                </a:ext>
              </a:extLst>
            </p:cNvPr>
            <p:cNvCxnSpPr>
              <a:cxnSpLocks/>
            </p:cNvCxnSpPr>
            <p:nvPr/>
          </p:nvCxnSpPr>
          <p:spPr>
            <a:xfrm>
              <a:off x="4031240" y="8977107"/>
              <a:ext cx="0" cy="443569"/>
            </a:xfrm>
            <a:prstGeom prst="straightConnector1">
              <a:avLst/>
            </a:prstGeom>
            <a:noFill/>
            <a:ln w="25400" cap="flat" cmpd="sng" algn="ctr">
              <a:solidFill>
                <a:srgbClr val="000000"/>
              </a:solidFill>
              <a:prstDash val="solid"/>
              <a:tailEnd type="triangle"/>
            </a:ln>
            <a:effectLst/>
          </p:spPr>
        </p:cxnSp>
      </p:grpSp>
      <p:graphicFrame>
        <p:nvGraphicFramePr>
          <p:cNvPr id="58" name="Table 57">
            <a:extLst>
              <a:ext uri="{FF2B5EF4-FFF2-40B4-BE49-F238E27FC236}">
                <a16:creationId xmlns:a16="http://schemas.microsoft.com/office/drawing/2014/main" id="{8BADD178-A9BE-4093-B02D-ADA95C75F8DB}"/>
              </a:ext>
            </a:extLst>
          </p:cNvPr>
          <p:cNvGraphicFramePr>
            <a:graphicFrameLocks noGrp="1"/>
          </p:cNvGraphicFramePr>
          <p:nvPr>
            <p:extLst>
              <p:ext uri="{D42A27DB-BD31-4B8C-83A1-F6EECF244321}">
                <p14:modId xmlns:p14="http://schemas.microsoft.com/office/powerpoint/2010/main" val="1409049465"/>
              </p:ext>
            </p:extLst>
          </p:nvPr>
        </p:nvGraphicFramePr>
        <p:xfrm>
          <a:off x="6680198" y="3356017"/>
          <a:ext cx="4535423" cy="2871249"/>
        </p:xfrm>
        <a:graphic>
          <a:graphicData uri="http://schemas.openxmlformats.org/drawingml/2006/table">
            <a:tbl>
              <a:tblPr firstRow="1" bandRow="1">
                <a:tableStyleId>{3B4B98B0-60AC-42C2-AFA5-B58CD77FA1E5}</a:tableStyleId>
              </a:tblPr>
              <a:tblGrid>
                <a:gridCol w="1586798">
                  <a:extLst>
                    <a:ext uri="{9D8B030D-6E8A-4147-A177-3AD203B41FA5}">
                      <a16:colId xmlns:a16="http://schemas.microsoft.com/office/drawing/2014/main" val="2965229470"/>
                    </a:ext>
                  </a:extLst>
                </a:gridCol>
                <a:gridCol w="1068999">
                  <a:extLst>
                    <a:ext uri="{9D8B030D-6E8A-4147-A177-3AD203B41FA5}">
                      <a16:colId xmlns:a16="http://schemas.microsoft.com/office/drawing/2014/main" val="3422872685"/>
                    </a:ext>
                  </a:extLst>
                </a:gridCol>
                <a:gridCol w="1879626">
                  <a:extLst>
                    <a:ext uri="{9D8B030D-6E8A-4147-A177-3AD203B41FA5}">
                      <a16:colId xmlns:a16="http://schemas.microsoft.com/office/drawing/2014/main" val="1150825134"/>
                    </a:ext>
                  </a:extLst>
                </a:gridCol>
              </a:tblGrid>
              <a:tr h="0">
                <a:tc>
                  <a:txBody>
                    <a:bodyPr/>
                    <a:lstStyle/>
                    <a:p>
                      <a:pPr>
                        <a:lnSpc>
                          <a:spcPct val="100000"/>
                        </a:lnSpc>
                      </a:pPr>
                      <a:r>
                        <a:rPr lang="en-GB" sz="1000" b="1" dirty="0"/>
                        <a:t>Parameter</a:t>
                      </a:r>
                    </a:p>
                  </a:txBody>
                  <a:tcPr marL="73152" marR="73152" marT="36576" marB="36576"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1" dirty="0"/>
                        <a:t>Value</a:t>
                      </a:r>
                    </a:p>
                  </a:txBody>
                  <a:tcPr marL="73152" marR="73152" marT="36576" marB="36576"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1" dirty="0"/>
                        <a:t>Source</a:t>
                      </a:r>
                    </a:p>
                  </a:txBody>
                  <a:tcPr marL="73152" marR="73152" marT="36576" marB="36576"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5833169"/>
                  </a:ext>
                </a:extLst>
              </a:tr>
              <a:tr h="0">
                <a:tc>
                  <a:txBody>
                    <a:bodyPr/>
                    <a:lstStyle/>
                    <a:p>
                      <a:pPr>
                        <a:lnSpc>
                          <a:spcPct val="100000"/>
                        </a:lnSpc>
                      </a:pPr>
                      <a:r>
                        <a:rPr lang="en-GB" sz="1000" b="0" dirty="0"/>
                        <a:t>Molecular weight</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405.4</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5288552"/>
                  </a:ext>
                </a:extLst>
              </a:tr>
              <a:tr h="0">
                <a:tc>
                  <a:txBody>
                    <a:bodyPr/>
                    <a:lstStyle/>
                    <a:p>
                      <a:pPr>
                        <a:lnSpc>
                          <a:spcPct val="100000"/>
                        </a:lnSpc>
                      </a:pPr>
                      <a:r>
                        <a:rPr lang="en-GB" sz="1000" b="0" dirty="0"/>
                        <a:t>Log P</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1.58</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83370"/>
                  </a:ext>
                </a:extLst>
              </a:tr>
              <a:tr h="0">
                <a:tc>
                  <a:txBody>
                    <a:bodyPr/>
                    <a:lstStyle/>
                    <a:p>
                      <a:pPr>
                        <a:lnSpc>
                          <a:spcPct val="100000"/>
                        </a:lnSpc>
                      </a:pPr>
                      <a:r>
                        <a:rPr lang="en-GB" sz="1000" b="0" dirty="0"/>
                        <a:t>pKa</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7.71</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811240"/>
                  </a:ext>
                </a:extLst>
              </a:tr>
              <a:tr h="0">
                <a:tc>
                  <a:txBody>
                    <a:bodyPr/>
                    <a:lstStyle/>
                    <a:p>
                      <a:pPr>
                        <a:lnSpc>
                          <a:spcPct val="100000"/>
                        </a:lnSpc>
                      </a:pPr>
                      <a:r>
                        <a:rPr lang="en-GB" sz="1000" b="0" dirty="0"/>
                        <a:t>Blood/Plasma ratio</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0.54</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3060235"/>
                  </a:ext>
                </a:extLst>
              </a:tr>
              <a:tr h="0">
                <a:tc>
                  <a:txBody>
                    <a:bodyPr/>
                    <a:lstStyle/>
                    <a:p>
                      <a:pPr>
                        <a:lnSpc>
                          <a:spcPct val="100000"/>
                        </a:lnSpc>
                      </a:pPr>
                      <a:r>
                        <a:rPr lang="en-GB" sz="1000" b="0" dirty="0"/>
                        <a:t>Fraction unbound in plasma (Fu)</a:t>
                      </a:r>
                    </a:p>
                  </a:txBody>
                  <a:tcPr marL="73152" marR="0"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0.006</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 from clinical and </a:t>
                      </a:r>
                      <a:r>
                        <a:rPr lang="en-GB" sz="1000" b="0" i="1" dirty="0"/>
                        <a:t>in vitro </a:t>
                      </a:r>
                      <a:r>
                        <a:rPr lang="en-GB" sz="1000" b="0" dirty="0"/>
                        <a:t>investigations</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1969671"/>
                  </a:ext>
                </a:extLst>
              </a:tr>
              <a:tr h="0">
                <a:tc>
                  <a:txBody>
                    <a:bodyPr/>
                    <a:lstStyle/>
                    <a:p>
                      <a:pPr>
                        <a:lnSpc>
                          <a:spcPct val="100000"/>
                        </a:lnSpc>
                      </a:pPr>
                      <a:r>
                        <a:rPr lang="en-GB" sz="1000" b="0" dirty="0"/>
                        <a:t>Papp (10</a:t>
                      </a:r>
                      <a:r>
                        <a:rPr lang="en-GB" sz="1000" b="0" baseline="30000" dirty="0"/>
                        <a:t>-6</a:t>
                      </a:r>
                      <a:r>
                        <a:rPr lang="en-GB" sz="1000" b="0" baseline="0" dirty="0"/>
                        <a:t> cm/s)</a:t>
                      </a:r>
                      <a:endParaRPr lang="en-GB" sz="1000" b="0" dirty="0"/>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25.6</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 (MDCK)</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506600"/>
                  </a:ext>
                </a:extLst>
              </a:tr>
              <a:tr h="0">
                <a:tc>
                  <a:txBody>
                    <a:bodyPr/>
                    <a:lstStyle/>
                    <a:p>
                      <a:pPr>
                        <a:lnSpc>
                          <a:spcPct val="100000"/>
                        </a:lnSpc>
                      </a:pPr>
                      <a:r>
                        <a:rPr lang="en-GB" sz="1000" b="0" dirty="0"/>
                        <a:t>Vss (L/kg)</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0.12</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Predicted by Simcyp</a:t>
                      </a:r>
                      <a:r>
                        <a:rPr lang="en-GB" sz="1000" b="0" baseline="30000" dirty="0"/>
                        <a:t>®</a:t>
                      </a:r>
                    </a:p>
                    <a:p>
                      <a:pPr algn="l">
                        <a:lnSpc>
                          <a:spcPct val="100000"/>
                        </a:lnSpc>
                      </a:pPr>
                      <a:r>
                        <a:rPr lang="en-GB" sz="1000" b="0" dirty="0"/>
                        <a:t>(Method 2)</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490854"/>
                  </a:ext>
                </a:extLst>
              </a:tr>
              <a:tr h="0">
                <a:tc>
                  <a:txBody>
                    <a:bodyPr/>
                    <a:lstStyle/>
                    <a:p>
                      <a:pPr>
                        <a:lnSpc>
                          <a:spcPct val="100000"/>
                        </a:lnSpc>
                      </a:pPr>
                      <a:r>
                        <a:rPr lang="en-GB" sz="1000" b="0" dirty="0"/>
                        <a:t>Clearance – enzymatic</a:t>
                      </a:r>
                    </a:p>
                    <a:p>
                      <a:pPr>
                        <a:lnSpc>
                          <a:spcPct val="100000"/>
                        </a:lnSpc>
                      </a:pPr>
                      <a:r>
                        <a:rPr lang="en-GB" sz="1000" b="0" dirty="0"/>
                        <a:t>CL</a:t>
                      </a:r>
                      <a:r>
                        <a:rPr lang="en-GB" sz="1000" b="0" baseline="-25000" dirty="0"/>
                        <a:t>int</a:t>
                      </a:r>
                      <a:r>
                        <a:rPr lang="en-GB" sz="1000" b="0" baseline="0" dirty="0"/>
                        <a:t> (µL/min/mg)</a:t>
                      </a:r>
                      <a:endParaRPr lang="en-GB" sz="1000" b="0" baseline="-25000" dirty="0"/>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GB" sz="1000" b="0" dirty="0"/>
                        <a:t>UGT1A1 – 4.5 </a:t>
                      </a:r>
                    </a:p>
                    <a:p>
                      <a:pPr algn="ctr">
                        <a:lnSpc>
                          <a:spcPct val="100000"/>
                        </a:lnSpc>
                      </a:pPr>
                      <a:r>
                        <a:rPr lang="en-GB" sz="1000" b="0" dirty="0"/>
                        <a:t>UGT1A9 – 2.2</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pPr>
                      <a:r>
                        <a:rPr lang="en-GB" sz="1000" b="0" dirty="0"/>
                        <a:t>Measured value from </a:t>
                      </a:r>
                      <a:r>
                        <a:rPr lang="en-GB" sz="1000" b="0" i="1" dirty="0"/>
                        <a:t>in vitro</a:t>
                      </a:r>
                      <a:r>
                        <a:rPr lang="en-GB" sz="1000" b="0" dirty="0"/>
                        <a:t> investigations</a:t>
                      </a:r>
                    </a:p>
                  </a:txBody>
                  <a:tcPr marL="73152" marR="73152" marT="36576" marB="365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2257502"/>
                  </a:ext>
                </a:extLst>
              </a:tr>
              <a:tr h="384081">
                <a:tc>
                  <a:txBody>
                    <a:bodyPr/>
                    <a:lstStyle/>
                    <a:p>
                      <a:pPr>
                        <a:lnSpc>
                          <a:spcPct val="100000"/>
                        </a:lnSpc>
                      </a:pPr>
                      <a:r>
                        <a:rPr lang="en-GB" sz="1000" b="0" dirty="0"/>
                        <a:t>Transporter inhibition</a:t>
                      </a:r>
                    </a:p>
                    <a:p>
                      <a:pPr>
                        <a:lnSpc>
                          <a:spcPct val="100000"/>
                        </a:lnSpc>
                      </a:pPr>
                      <a:r>
                        <a:rPr lang="en-GB" sz="1000" b="0" dirty="0"/>
                        <a:t>Ki (µM)</a:t>
                      </a:r>
                    </a:p>
                  </a:txBody>
                  <a:tcPr marL="73152" marR="73152" marT="36576" marB="3657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0000"/>
                        </a:lnSpc>
                      </a:pPr>
                      <a:r>
                        <a:rPr lang="en-GB" sz="1000" b="0" dirty="0"/>
                        <a:t>OAT1 – 0.4</a:t>
                      </a:r>
                    </a:p>
                    <a:p>
                      <a:pPr algn="ctr">
                        <a:lnSpc>
                          <a:spcPct val="100000"/>
                        </a:lnSpc>
                      </a:pPr>
                      <a:r>
                        <a:rPr lang="en-GB" sz="1000" b="0" dirty="0"/>
                        <a:t>OAT3 – 0.2</a:t>
                      </a:r>
                    </a:p>
                  </a:txBody>
                  <a:tcPr marL="73152" marR="73152" marT="36576" marB="3657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en-GB" sz="1000" b="0" dirty="0"/>
                        <a:t>Measured value from </a:t>
                      </a:r>
                      <a:r>
                        <a:rPr lang="en-GB" sz="1000" b="0" i="1" dirty="0"/>
                        <a:t>in vitro</a:t>
                      </a:r>
                      <a:r>
                        <a:rPr lang="en-GB" sz="1000" b="0" dirty="0"/>
                        <a:t> investigations (Ki = IC</a:t>
                      </a:r>
                      <a:r>
                        <a:rPr lang="en-GB" sz="1000" b="0" baseline="-25000" dirty="0"/>
                        <a:t>50</a:t>
                      </a:r>
                      <a:r>
                        <a:rPr lang="en-GB" sz="1000" b="0" dirty="0"/>
                        <a:t>/2)</a:t>
                      </a:r>
                    </a:p>
                  </a:txBody>
                  <a:tcPr marL="73152" marR="73152" marT="36576" marB="3657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7639883"/>
                  </a:ext>
                </a:extLst>
              </a:tr>
            </a:tbl>
          </a:graphicData>
        </a:graphic>
      </p:graphicFrame>
      <p:sp>
        <p:nvSpPr>
          <p:cNvPr id="59" name="AutoShape 462">
            <a:extLst>
              <a:ext uri="{FF2B5EF4-FFF2-40B4-BE49-F238E27FC236}">
                <a16:creationId xmlns:a16="http://schemas.microsoft.com/office/drawing/2014/main" id="{7BC442E9-1C7C-4DB5-8806-721124297647}"/>
              </a:ext>
            </a:extLst>
          </p:cNvPr>
          <p:cNvSpPr>
            <a:spLocks noChangeArrowheads="1"/>
          </p:cNvSpPr>
          <p:nvPr/>
        </p:nvSpPr>
        <p:spPr bwMode="auto">
          <a:xfrm>
            <a:off x="6607176" y="7054422"/>
            <a:ext cx="4691062" cy="2572179"/>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grpSp>
        <p:nvGrpSpPr>
          <p:cNvPr id="60" name="Group 59">
            <a:extLst>
              <a:ext uri="{FF2B5EF4-FFF2-40B4-BE49-F238E27FC236}">
                <a16:creationId xmlns:a16="http://schemas.microsoft.com/office/drawing/2014/main" id="{5DAB74BF-86E9-4AE0-AB78-F225392B279E}"/>
              </a:ext>
            </a:extLst>
          </p:cNvPr>
          <p:cNvGrpSpPr/>
          <p:nvPr/>
        </p:nvGrpSpPr>
        <p:grpSpPr>
          <a:xfrm>
            <a:off x="6428856" y="7063448"/>
            <a:ext cx="4942338" cy="2523410"/>
            <a:chOff x="6347906" y="7175842"/>
            <a:chExt cx="4989201" cy="2523410"/>
          </a:xfrm>
          <a:noFill/>
        </p:grpSpPr>
        <p:graphicFrame>
          <p:nvGraphicFramePr>
            <p:cNvPr id="61" name="Chart 60">
              <a:extLst>
                <a:ext uri="{FF2B5EF4-FFF2-40B4-BE49-F238E27FC236}">
                  <a16:creationId xmlns:a16="http://schemas.microsoft.com/office/drawing/2014/main" id="{38C966B3-9485-4BFE-A19D-C1D9246ABC88}"/>
                </a:ext>
              </a:extLst>
            </p:cNvPr>
            <p:cNvGraphicFramePr>
              <a:graphicFrameLocks/>
            </p:cNvGraphicFramePr>
            <p:nvPr>
              <p:extLst>
                <p:ext uri="{D42A27DB-BD31-4B8C-83A1-F6EECF244321}">
                  <p14:modId xmlns:p14="http://schemas.microsoft.com/office/powerpoint/2010/main" val="1119649018"/>
                </p:ext>
              </p:extLst>
            </p:nvPr>
          </p:nvGraphicFramePr>
          <p:xfrm>
            <a:off x="6347906" y="7175842"/>
            <a:ext cx="2656462" cy="2349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4" name="Chart 63">
              <a:extLst>
                <a:ext uri="{FF2B5EF4-FFF2-40B4-BE49-F238E27FC236}">
                  <a16:creationId xmlns:a16="http://schemas.microsoft.com/office/drawing/2014/main" id="{611F019E-16D5-42F0-BA1A-461FC6418D25}"/>
                </a:ext>
              </a:extLst>
            </p:cNvPr>
            <p:cNvGraphicFramePr>
              <a:graphicFrameLocks/>
            </p:cNvGraphicFramePr>
            <p:nvPr>
              <p:extLst>
                <p:ext uri="{D42A27DB-BD31-4B8C-83A1-F6EECF244321}">
                  <p14:modId xmlns:p14="http://schemas.microsoft.com/office/powerpoint/2010/main" val="4261019034"/>
                </p:ext>
              </p:extLst>
            </p:nvPr>
          </p:nvGraphicFramePr>
          <p:xfrm>
            <a:off x="8784162" y="7175843"/>
            <a:ext cx="2552945" cy="2349050"/>
          </p:xfrm>
          <a:graphic>
            <a:graphicData uri="http://schemas.openxmlformats.org/drawingml/2006/chart">
              <c:chart xmlns:c="http://schemas.openxmlformats.org/drawingml/2006/chart" xmlns:r="http://schemas.openxmlformats.org/officeDocument/2006/relationships" r:id="rId4"/>
            </a:graphicData>
          </a:graphic>
        </p:graphicFrame>
        <p:sp>
          <p:nvSpPr>
            <p:cNvPr id="65" name="TextBox 64">
              <a:extLst>
                <a:ext uri="{FF2B5EF4-FFF2-40B4-BE49-F238E27FC236}">
                  <a16:creationId xmlns:a16="http://schemas.microsoft.com/office/drawing/2014/main" id="{5BEF93C1-309A-40F2-8968-C4185B80A52A}"/>
                </a:ext>
              </a:extLst>
            </p:cNvPr>
            <p:cNvSpPr txBox="1"/>
            <p:nvPr/>
          </p:nvSpPr>
          <p:spPr>
            <a:xfrm>
              <a:off x="6579198" y="9391475"/>
              <a:ext cx="4726725" cy="307777"/>
            </a:xfrm>
            <a:prstGeom prst="rect">
              <a:avLst/>
            </a:prstGeom>
            <a:grpFill/>
          </p:spPr>
          <p:txBody>
            <a:bodyPr wrap="square" rtlCol="0">
              <a:spAutoFit/>
            </a:bodyPr>
            <a:lstStyle/>
            <a:p>
              <a:r>
                <a:rPr lang="en-GB" sz="700" dirty="0">
                  <a:latin typeface="Arial" panose="020B0604020202020204" pitchFamily="34" charset="0"/>
                  <a:cs typeface="Arial" panose="020B0604020202020204" pitchFamily="34" charset="0"/>
                </a:rPr>
                <a:t>Solid line = simulated mean CAB plasma profile; dotted lines = simulated 5th-95th percentile; dots = observed individual CAB plasma profiles.</a:t>
              </a:r>
            </a:p>
          </p:txBody>
        </p:sp>
      </p:grpSp>
      <p:sp>
        <p:nvSpPr>
          <p:cNvPr id="67" name="AutoShape 409">
            <a:extLst>
              <a:ext uri="{FF2B5EF4-FFF2-40B4-BE49-F238E27FC236}">
                <a16:creationId xmlns:a16="http://schemas.microsoft.com/office/drawing/2014/main" id="{EDBB8FE9-D9B8-48F2-B6E0-C7F8F322C7C1}"/>
              </a:ext>
            </a:extLst>
          </p:cNvPr>
          <p:cNvSpPr>
            <a:spLocks noChangeArrowheads="1"/>
          </p:cNvSpPr>
          <p:nvPr/>
        </p:nvSpPr>
        <p:spPr bwMode="auto">
          <a:xfrm>
            <a:off x="11600922" y="6949160"/>
            <a:ext cx="4691062" cy="3529925"/>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66" name="Text Placeholder 61">
            <a:extLst>
              <a:ext uri="{FF2B5EF4-FFF2-40B4-BE49-F238E27FC236}">
                <a16:creationId xmlns:a16="http://schemas.microsoft.com/office/drawing/2014/main" id="{F136ACE6-FEBE-4A1B-A4E3-BA813BB982FF}"/>
              </a:ext>
            </a:extLst>
          </p:cNvPr>
          <p:cNvSpPr txBox="1">
            <a:spLocks/>
          </p:cNvSpPr>
          <p:nvPr/>
        </p:nvSpPr>
        <p:spPr>
          <a:xfrm>
            <a:off x="11589809" y="6577918"/>
            <a:ext cx="4711700" cy="220986"/>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0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0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0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9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8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0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dirty="0"/>
              <a:t>Figure 4. Qualification of Simcyp</a:t>
            </a:r>
            <a:r>
              <a:rPr lang="en-US" baseline="30000" dirty="0"/>
              <a:t>®</a:t>
            </a:r>
            <a:r>
              <a:rPr lang="en-US" dirty="0"/>
              <a:t> Simulator for OAT1/OAT3 Drug-Drug Interaction Predictions</a:t>
            </a:r>
          </a:p>
          <a:p>
            <a:pPr defTabSz="914400" eaLnBrk="1" fontAlgn="auto" hangingPunct="1">
              <a:spcAft>
                <a:spcPts val="0"/>
              </a:spcAft>
              <a:defRPr/>
            </a:pPr>
            <a:endParaRPr lang="en-US" dirty="0"/>
          </a:p>
        </p:txBody>
      </p:sp>
      <p:sp>
        <p:nvSpPr>
          <p:cNvPr id="51" name="Text Placeholder 61">
            <a:extLst>
              <a:ext uri="{FF2B5EF4-FFF2-40B4-BE49-F238E27FC236}">
                <a16:creationId xmlns:a16="http://schemas.microsoft.com/office/drawing/2014/main" id="{C3E77FF0-A82D-46C8-9954-32F62D34C87A}"/>
              </a:ext>
            </a:extLst>
          </p:cNvPr>
          <p:cNvSpPr txBox="1">
            <a:spLocks/>
          </p:cNvSpPr>
          <p:nvPr/>
        </p:nvSpPr>
        <p:spPr>
          <a:xfrm rot="16200000">
            <a:off x="10674285" y="4329241"/>
            <a:ext cx="2713645" cy="614719"/>
          </a:xfrm>
          <a:prstGeom prst="rect">
            <a:avLst/>
          </a:prstGeom>
          <a:noFill/>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0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0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0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9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8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0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6" algn="ctr">
              <a:defRPr/>
            </a:pPr>
            <a:r>
              <a:rPr lang="en-US" sz="1100" b="0" dirty="0"/>
              <a:t>Increase in OAT1/OAT3 substrate</a:t>
            </a:r>
            <a:br>
              <a:rPr lang="en-US" sz="1100" b="0" dirty="0"/>
            </a:br>
            <a:r>
              <a:rPr lang="en-US" sz="1100" b="0" dirty="0"/>
              <a:t>AUC or Cmax ratios when</a:t>
            </a:r>
            <a:br>
              <a:rPr lang="en-US" sz="1100" b="0" dirty="0"/>
            </a:br>
            <a:r>
              <a:rPr lang="en-US" sz="1100" b="0" dirty="0"/>
              <a:t>co-dosed with CAB</a:t>
            </a:r>
          </a:p>
          <a:p>
            <a:pPr algn="ctr" defTabSz="914400" eaLnBrk="1" fontAlgn="auto" hangingPunct="1">
              <a:spcAft>
                <a:spcPts val="0"/>
              </a:spcAft>
              <a:defRPr/>
            </a:pPr>
            <a:endParaRPr lang="en-US" sz="1800" b="0" dirty="0"/>
          </a:p>
        </p:txBody>
      </p:sp>
      <p:pic>
        <p:nvPicPr>
          <p:cNvPr id="3" name="Picture 2">
            <a:extLst>
              <a:ext uri="{FF2B5EF4-FFF2-40B4-BE49-F238E27FC236}">
                <a16:creationId xmlns:a16="http://schemas.microsoft.com/office/drawing/2014/main" id="{33952868-9317-434C-A88B-F2077AA546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60730" y="3527564"/>
            <a:ext cx="8735786" cy="2415527"/>
          </a:xfrm>
          <a:prstGeom prst="rect">
            <a:avLst/>
          </a:prstGeom>
        </p:spPr>
      </p:pic>
      <p:pic>
        <p:nvPicPr>
          <p:cNvPr id="7" name="Picture 6">
            <a:extLst>
              <a:ext uri="{FF2B5EF4-FFF2-40B4-BE49-F238E27FC236}">
                <a16:creationId xmlns:a16="http://schemas.microsoft.com/office/drawing/2014/main" id="{1290D2D5-8C1F-40ED-A5F6-95D5BA66D7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743754" y="7046269"/>
            <a:ext cx="4394777" cy="3370162"/>
          </a:xfrm>
          <a:prstGeom prst="rect">
            <a:avLst/>
          </a:prstGeom>
        </p:spPr>
      </p:pic>
      <p:sp>
        <p:nvSpPr>
          <p:cNvPr id="57" name="Text Placeholder 61">
            <a:extLst>
              <a:ext uri="{FF2B5EF4-FFF2-40B4-BE49-F238E27FC236}">
                <a16:creationId xmlns:a16="http://schemas.microsoft.com/office/drawing/2014/main" id="{0AB9CECF-90B3-4C7A-95A8-013E1D877E08}"/>
              </a:ext>
            </a:extLst>
          </p:cNvPr>
          <p:cNvSpPr txBox="1">
            <a:spLocks/>
          </p:cNvSpPr>
          <p:nvPr/>
        </p:nvSpPr>
        <p:spPr>
          <a:xfrm rot="16200000">
            <a:off x="11272238" y="7526049"/>
            <a:ext cx="1618831" cy="614719"/>
          </a:xfrm>
          <a:prstGeom prst="rect">
            <a:avLst/>
          </a:prstGeom>
          <a:noFill/>
        </p:spPr>
        <p:txBody>
          <a:bodyPr vert="horz" lIns="0" tIns="91440" rIns="0" bIns="9144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0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0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0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9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8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0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6" algn="ctr">
              <a:defRPr/>
            </a:pPr>
            <a:r>
              <a:rPr lang="en-US" sz="1100" b="0" dirty="0"/>
              <a:t>Predicted to observed</a:t>
            </a:r>
            <a:br>
              <a:rPr lang="en-US" sz="1100" b="0" dirty="0"/>
            </a:br>
            <a:r>
              <a:rPr lang="en-US" sz="1100" b="0" dirty="0"/>
              <a:t>systemic exposure ratio</a:t>
            </a:r>
          </a:p>
          <a:p>
            <a:pPr algn="ctr" defTabSz="914400" eaLnBrk="1" fontAlgn="auto" hangingPunct="1">
              <a:spcAft>
                <a:spcPts val="0"/>
              </a:spcAft>
              <a:defRPr/>
            </a:pPr>
            <a:endParaRPr lang="en-US" sz="1800" b="0" dirty="0"/>
          </a:p>
        </p:txBody>
      </p:sp>
    </p:spTree>
  </p:cSld>
  <p:clrMapOvr>
    <a:masterClrMapping/>
  </p:clrMapOvr>
</p:sld>
</file>

<file path=ppt/theme/theme1.xml><?xml version="1.0" encoding="utf-8"?>
<a:theme xmlns:a="http://schemas.openxmlformats.org/drawingml/2006/main" name="Custom Design">
  <a:themeElements>
    <a:clrScheme name="ViiV CAB Theme Colors 2016">
      <a:dk1>
        <a:srgbClr val="000000"/>
      </a:dk1>
      <a:lt1>
        <a:srgbClr val="FFFFFF"/>
      </a:lt1>
      <a:dk2>
        <a:srgbClr val="A30234"/>
      </a:dk2>
      <a:lt2>
        <a:srgbClr val="808080"/>
      </a:lt2>
      <a:accent1>
        <a:srgbClr val="00A779"/>
      </a:accent1>
      <a:accent2>
        <a:srgbClr val="970096"/>
      </a:accent2>
      <a:accent3>
        <a:srgbClr val="F05A05"/>
      </a:accent3>
      <a:accent4>
        <a:srgbClr val="0098DB"/>
      </a:accent4>
      <a:accent5>
        <a:srgbClr val="8DD927"/>
      </a:accent5>
      <a:accent6>
        <a:srgbClr val="FF3399"/>
      </a:accent6>
      <a:hlink>
        <a:srgbClr val="97CBFF"/>
      </a:hlink>
      <a:folHlink>
        <a:srgbClr val="DC001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100" dirty="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4144</TotalTime>
  <Words>842</Words>
  <Application>Microsoft Office PowerPoint</Application>
  <PresentationFormat>Custom</PresentationFormat>
  <Paragraphs>103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 2</vt:lpstr>
      <vt:lpstr>Custom Design</vt:lpstr>
      <vt:lpstr>Prediction of Renal OAT1 and OAT3 Inhibition by Cabotegravir Using PBPK Modelling</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lbarnes</dc:creator>
  <cp:lastModifiedBy>Jennifer Rossi</cp:lastModifiedBy>
  <cp:revision>446</cp:revision>
  <cp:lastPrinted>2019-02-15T14:34:15Z</cp:lastPrinted>
  <dcterms:created xsi:type="dcterms:W3CDTF">2012-06-27T15:53:13Z</dcterms:created>
  <dcterms:modified xsi:type="dcterms:W3CDTF">2019-02-15T15:18:00Z</dcterms:modified>
</cp:coreProperties>
</file>