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58" r:id="rId15"/>
    <p:sldId id="259" r:id="rId16"/>
    <p:sldId id="260" r:id="rId17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159AD-07E3-4A0B-954B-7B311ABAC11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897E4-CFC6-46B8-A019-4E69FB3418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159AD-07E3-4A0B-954B-7B311ABAC115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897E4-CFC6-46B8-A019-4E69FB3418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9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63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69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09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07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266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109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435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563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02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43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30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20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216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732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333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9" y="5372"/>
            <a:ext cx="9112501" cy="513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56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(16:9)</PresentationFormat>
  <Paragraphs>0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Gilead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Level of Preexisting NRTI Resistance Prior to Switching to B/F/TAF: Study 4030</dc:title>
  <dc:creator>Mike Tran</dc:creator>
  <cp:lastModifiedBy>Bastian Grewe</cp:lastModifiedBy>
  <cp:revision>2</cp:revision>
  <dcterms:created xsi:type="dcterms:W3CDTF">2019-03-04T22:53:33Z</dcterms:created>
  <dcterms:modified xsi:type="dcterms:W3CDTF">2019-03-05T07:23:56Z</dcterms:modified>
</cp:coreProperties>
</file>