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2" userDrawn="1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4224">
          <p15:clr>
            <a:srgbClr val="A4A3A4"/>
          </p15:clr>
        </p15:guide>
        <p15:guide id="5" orient="horz" pos="288">
          <p15:clr>
            <a:srgbClr val="A4A3A4"/>
          </p15:clr>
        </p15:guide>
        <p15:guide id="6" pos="2880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  <p15:guide id="9" orient="horz" pos="3240" userDrawn="1">
          <p15:clr>
            <a:srgbClr val="A4A3A4"/>
          </p15:clr>
        </p15:guide>
        <p15:guide id="10" orient="horz" pos="3887">
          <p15:clr>
            <a:srgbClr val="A4A3A4"/>
          </p15:clr>
        </p15:guide>
        <p15:guide id="11" pos="290">
          <p15:clr>
            <a:srgbClr val="A4A3A4"/>
          </p15:clr>
        </p15:guide>
        <p15:guide id="12" orient="horz" pos="1620">
          <p15:clr>
            <a:srgbClr val="A4A3A4"/>
          </p15:clr>
        </p15:guide>
        <p15:guide id="13" orient="horz" pos="720">
          <p15:clr>
            <a:srgbClr val="A4A3A4"/>
          </p15:clr>
        </p15:guide>
        <p15:guide id="14" orient="horz" pos="2916">
          <p15:clr>
            <a:srgbClr val="A4A3A4"/>
          </p15:clr>
        </p15:guide>
        <p15:guide id="15" orient="horz" pos="3168">
          <p15:clr>
            <a:srgbClr val="A4A3A4"/>
          </p15:clr>
        </p15:guide>
        <p15:guide id="16" orient="horz" pos="216">
          <p15:clr>
            <a:srgbClr val="A4A3A4"/>
          </p15:clr>
        </p15:guide>
        <p15:guide id="17" orient="horz" pos="2448">
          <p15:clr>
            <a:srgbClr val="A4A3A4"/>
          </p15:clr>
        </p15:guide>
        <p15:guide id="18" orient="horz" pos="29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A0A0A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876" autoAdjust="0"/>
  </p:normalViewPr>
  <p:slideViewPr>
    <p:cSldViewPr snapToGrid="0">
      <p:cViewPr varScale="1">
        <p:scale>
          <a:sx n="57" d="100"/>
          <a:sy n="57" d="100"/>
        </p:scale>
        <p:origin x="-102" y="-906"/>
      </p:cViewPr>
      <p:guideLst>
        <p:guide orient="horz" pos="2172"/>
        <p:guide orient="horz" pos="960"/>
        <p:guide orient="horz" pos="3888"/>
        <p:guide orient="horz" pos="4224"/>
        <p:guide orient="horz" pos="288"/>
        <p:guide orient="horz" pos="3240"/>
        <p:guide orient="horz" pos="3887"/>
        <p:guide orient="horz" pos="1620"/>
        <p:guide orient="horz" pos="720"/>
        <p:guide orient="horz" pos="2916"/>
        <p:guide orient="horz" pos="3168"/>
        <p:guide orient="horz" pos="216"/>
        <p:guide orient="horz" pos="2448"/>
        <p:guide orient="horz" pos="2915"/>
        <p:guide pos="2880"/>
        <p:guide pos="288"/>
        <p:guide pos="5472"/>
        <p:guide pos="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2712" y="-10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19125"/>
            <a:ext cx="5372100" cy="3022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360" y="3873500"/>
            <a:ext cx="6075680" cy="4958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3371850"/>
            <a:ext cx="9144000" cy="177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3143250"/>
            <a:ext cx="784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0" y="3143250"/>
            <a:ext cx="1262063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770" y="1485900"/>
            <a:ext cx="6561831" cy="142875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14" y="3543300"/>
            <a:ext cx="6567487" cy="7429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3371850"/>
            <a:ext cx="9144000" cy="177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3143250"/>
            <a:ext cx="784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3143250"/>
            <a:ext cx="1262063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7483-ABE7-419B-8544-3E6AEFD1A9DC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1430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9718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54880" y="29718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931920" cy="4572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7350"/>
            <a:ext cx="393192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143000"/>
            <a:ext cx="3931920" cy="4572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657350"/>
            <a:ext cx="393192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59A6-44CC-4FFC-B8A4-8A8E444BE66A}" type="datetime1">
              <a:rPr lang="en-US" smtClean="0"/>
              <a:t>3/4/2019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E4B8-F9C7-44EF-AA1E-828A3FB85AE4}" type="datetime1">
              <a:rPr lang="en-US" smtClean="0"/>
              <a:t>3/4/2019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C00EA9-8BDD-471B-AB67-44CC89587142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006-28C2-4E01-BC57-2842DA4A188F}" type="datetime1">
              <a:rPr lang="en-US" smtClean="0"/>
              <a:t>3/4/2019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143000"/>
            <a:ext cx="2133600" cy="34861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8ACD-577C-485D-9131-F7B926AA0BF6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5943600" cy="3489385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143000"/>
            <a:ext cx="2133600" cy="34861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976C-243F-4C21-B133-885773025E31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59352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E536-BA55-4CD5-986E-F93EA75DC68B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3959352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727448" y="1714500"/>
            <a:ext cx="3959352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27448" y="1143000"/>
            <a:ext cx="3959352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7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A62B-43C1-4237-AB08-F5209B208074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898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8076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1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3A80-B9D8-4D92-B489-8CFC41433FC7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827"/>
            <a:ext cx="8229600" cy="5074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44938" y="4902994"/>
            <a:ext cx="609600" cy="126206"/>
          </a:xfrm>
        </p:spPr>
        <p:txBody>
          <a:bodyPr/>
          <a:lstStyle/>
          <a:p>
            <a:fld id="{6A031305-CC76-4356-A9B5-873B00F465D7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9150" y="4902994"/>
            <a:ext cx="247650" cy="126206"/>
          </a:xfrm>
        </p:spPr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89137" y="0"/>
            <a:ext cx="77359" cy="462915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342901"/>
            <a:ext cx="685800" cy="4286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1"/>
            <a:ext cx="7162800" cy="4286249"/>
          </a:xfrm>
        </p:spPr>
        <p:txBody>
          <a:bodyPr vert="eaVer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E455-ED39-4549-B937-83DC3A80E1F2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F0846D-EF62-48D0-B074-822DE156989A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3112-1414-4F6F-907A-5ED318351104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92CF01-E422-48F3-AD91-80797D925A8F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7CD04B-3E46-4F6E-8B96-A01898CB51DB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70" y="1543050"/>
            <a:ext cx="6561831" cy="10287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3079631"/>
            <a:ext cx="6567486" cy="74295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770" y="1714500"/>
            <a:ext cx="6561831" cy="85725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3079631"/>
            <a:ext cx="6567486" cy="74295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400" y="1200150"/>
            <a:ext cx="6553200" cy="5143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3192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143000"/>
            <a:ext cx="393192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75B5-1F5E-4B5B-9089-4B36E5134115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45D2-96EC-4513-A1B1-0A2E2C6BAE7E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1488" y="901896"/>
            <a:ext cx="8672512" cy="480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" y="901896"/>
            <a:ext cx="442913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827"/>
            <a:ext cx="8229600" cy="50742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7644938" y="4902994"/>
            <a:ext cx="609600" cy="12620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E4D2A7-2A79-46B3-8ABD-78572122695D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4902994"/>
            <a:ext cx="247650" cy="12620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BD5F9E-BC76-487B-A2BC-019AD28A14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Cox, CROI 2019, Presentation #0546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31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6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3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7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2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0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2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5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95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ilead HIV TemplateV6">
  <a:themeElements>
    <a:clrScheme name="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:thm15="http://schemas.microsoft.com/office/thememl/2012/main" xmlns="" name="Gilead HIV TemplateV6.potx" id="{88B0C9EA-49A4-4B8F-80AC-673A8C15F9AB}" vid="{1220EA46-7CB4-4D13-8E8B-CCBD94359894}"/>
    </a:ext>
  </a:extLst>
</a:theme>
</file>

<file path=ppt/theme/theme2.xml><?xml version="1.0" encoding="utf-8"?>
<a:theme xmlns:a="http://schemas.openxmlformats.org/drawingml/2006/main" name="Office Theme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</a:theme>
</file>

<file path=ppt/theme/theme3.xml><?xml version="1.0" encoding="utf-8"?>
<a:theme xmlns:a="http://schemas.openxmlformats.org/drawingml/2006/main" name="Office Theme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Gilead HIV TemplateV6</Template>
  <TotalTime>0</TotalTime>
  <Words>0</Words>
  <Application>Microsoft Office PowerPoint</Application>
  <PresentationFormat>Bildschirmpräsentation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Gilead HIV TemplateV6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Gilead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Gilead HIV Template Title Slide Layout</dc:title>
  <dc:creator>Cara Marsh</dc:creator>
  <cp:lastModifiedBy>Bastian Grewe</cp:lastModifiedBy>
  <cp:revision>134</cp:revision>
  <cp:lastPrinted>2014-10-01T17:23:48Z</cp:lastPrinted>
  <dcterms:created xsi:type="dcterms:W3CDTF">2018-11-10T19:31:50Z</dcterms:created>
  <dcterms:modified xsi:type="dcterms:W3CDTF">2019-03-05T07:27:20Z</dcterms:modified>
</cp:coreProperties>
</file>