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7.xml" ContentType="application/vnd.openxmlformats-officedocument.presentationml.slide+xml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4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8335-B275-44A8-A0BD-778AA94AF4E5}" type="datetimeFigureOut">
              <a:rPr lang="en-US" smtClean="0"/>
              <a:pPr/>
              <a:t>07.03.2019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ECB-1414-42DE-B0D0-E487F29785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74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8335-B275-44A8-A0BD-778AA94AF4E5}" type="datetimeFigureOut">
              <a:rPr lang="en-US" smtClean="0"/>
              <a:pPr/>
              <a:t>07.03.2019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3ECB-1414-42DE-B0D0-E487F29785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71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BICTEGRAVIR/FTC/TAF SINGLE-TABLET REGIMEN IN ADOLESCENTS &amp; CHILDREN: WEEK 48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576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Disease Characteristics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50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ARV Treatment Prior to Switching to B/F/TAF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53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Population Pharmacokinetics: Adolescents and Children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142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Safety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153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Estimated Glomerular Filtration Rate (Schwartz)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59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Efficacy: Virologic Outcomes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63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Adherence and Participant-reported Palatability &amp; Acceptability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509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725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Co-Authors</a:t>
            </a:r>
            <a:endParaRPr lang="en-US" alt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854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40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alt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52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Objectives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5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r>
              <a:rPr lang="en-US" smtClean="0"/>
              <a:t>Study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53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Assessments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004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Disposition: Adolescents and Children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1108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Demographics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02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Macintosh PowerPoint</Application>
  <PresentationFormat>Benutzerdefiniert</PresentationFormat>
  <Paragraphs>17</Paragraphs>
  <Slides>17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 Theme</vt:lpstr>
      <vt:lpstr>BICTEGRAVIR/FTC/TAF SINGLE-TABLET REGIMEN IN ADOLESCENTS &amp; CHILDREN: WEEK 48 RESULTS</vt:lpstr>
      <vt:lpstr>Co-Authors</vt:lpstr>
      <vt:lpstr>Acknowledgments</vt:lpstr>
      <vt:lpstr>Introduction</vt:lpstr>
      <vt:lpstr>Study Objectives</vt:lpstr>
      <vt:lpstr>Study Design</vt:lpstr>
      <vt:lpstr>Study Assessments</vt:lpstr>
      <vt:lpstr>Disposition: Adolescents and Children</vt:lpstr>
      <vt:lpstr>Baseline Demographics</vt:lpstr>
      <vt:lpstr>Baseline Disease Characteristics</vt:lpstr>
      <vt:lpstr>ARV Treatment Prior to Switching to B/F/TAF</vt:lpstr>
      <vt:lpstr>Population Pharmacokinetics: Adolescents and Children</vt:lpstr>
      <vt:lpstr>Overall Safety</vt:lpstr>
      <vt:lpstr>Estimated Glomerular Filtration Rate (Schwartz)</vt:lpstr>
      <vt:lpstr>Efficacy: Virologic Outcomes</vt:lpstr>
      <vt:lpstr>Adherence and Participant-reported Palatability &amp; Acceptability</vt:lpstr>
      <vt:lpstr>Conclusions</vt:lpstr>
    </vt:vector>
  </TitlesOfParts>
  <Company>Gilead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BICTEGRAVIR/FTC/TAF SINGLE-TABLET REGIMEN IN ADOLESCENTS &amp; CHILDREN: WEEK 48 RESULTS</dc:title>
  <dc:creator>Marc Edmundson</dc:creator>
  <cp:lastModifiedBy>Ramona Pauli</cp:lastModifiedBy>
  <cp:revision>1</cp:revision>
  <dcterms:created xsi:type="dcterms:W3CDTF">2019-03-07T02:34:11Z</dcterms:created>
  <dcterms:modified xsi:type="dcterms:W3CDTF">2019-03-07T02:35:16Z</dcterms:modified>
</cp:coreProperties>
</file>