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7010400" cy="9296400"/>
  <p:custDataLst>
    <p:tags r:id="rId23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720" userDrawn="1">
          <p15:clr>
            <a:srgbClr val="A4A3A4"/>
          </p15:clr>
        </p15:guide>
        <p15:guide id="3" orient="horz" pos="2916" userDrawn="1">
          <p15:clr>
            <a:srgbClr val="A4A3A4"/>
          </p15:clr>
        </p15:guide>
        <p15:guide id="4" orient="horz" pos="3168" userDrawn="1">
          <p15:clr>
            <a:srgbClr val="A4A3A4"/>
          </p15:clr>
        </p15:guide>
        <p15:guide id="5" orient="horz" pos="216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pos="288" userDrawn="1">
          <p15:clr>
            <a:srgbClr val="A4A3A4"/>
          </p15:clr>
        </p15:guide>
        <p15:guide id="8" pos="5472" userDrawn="1">
          <p15:clr>
            <a:srgbClr val="A4A3A4"/>
          </p15:clr>
        </p15:guide>
        <p15:guide id="9" orient="horz" pos="2448" userDrawn="1">
          <p15:clr>
            <a:srgbClr val="A4A3A4"/>
          </p15:clr>
        </p15:guide>
        <p15:guide id="10" orient="horz" pos="2915" userDrawn="1">
          <p15:clr>
            <a:srgbClr val="A4A3A4"/>
          </p15:clr>
        </p15:guide>
        <p15:guide id="11" pos="290" userDrawn="1">
          <p15:clr>
            <a:srgbClr val="A4A3A4"/>
          </p15:clr>
        </p15:guide>
        <p15:guide id="12" pos="984" userDrawn="1">
          <p15:clr>
            <a:srgbClr val="A4A3A4"/>
          </p15:clr>
        </p15:guide>
        <p15:guide id="13" pos="47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AB99D"/>
    <a:srgbClr val="727175"/>
    <a:srgbClr val="BFBFBF"/>
    <a:srgbClr val="E7E7E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88292" autoAdjust="0"/>
  </p:normalViewPr>
  <p:slideViewPr>
    <p:cSldViewPr snapToGrid="0">
      <p:cViewPr varScale="1">
        <p:scale>
          <a:sx n="51" d="100"/>
          <a:sy n="51" d="100"/>
        </p:scale>
        <p:origin x="-102" y="-1002"/>
      </p:cViewPr>
      <p:guideLst>
        <p:guide orient="horz" pos="1620"/>
        <p:guide orient="horz" pos="720"/>
        <p:guide orient="horz" pos="2916"/>
        <p:guide orient="horz" pos="3168"/>
        <p:guide orient="horz" pos="216"/>
        <p:guide orient="horz" pos="2448"/>
        <p:guide orient="horz" pos="2915"/>
        <p:guide pos="2880"/>
        <p:guide pos="288"/>
        <p:guide pos="5472"/>
        <p:guide pos="290"/>
        <p:guide pos="984"/>
        <p:guide pos="47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-2712" y="-108"/>
      </p:cViewPr>
      <p:guideLst>
        <p:guide orient="horz" pos="2880"/>
        <p:guide orient="horz" pos="2928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619125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7360" y="3873500"/>
            <a:ext cx="6075680" cy="4958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3371850"/>
            <a:ext cx="9144000" cy="17716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 flipH="1">
            <a:off x="1295400" y="3143250"/>
            <a:ext cx="784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/>
          <p:cNvSpPr/>
          <p:nvPr/>
        </p:nvSpPr>
        <p:spPr>
          <a:xfrm flipH="1">
            <a:off x="0" y="3143250"/>
            <a:ext cx="1262063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770" y="1485900"/>
            <a:ext cx="6561831" cy="1428750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4" y="3543300"/>
            <a:ext cx="6567487" cy="74295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3371850"/>
            <a:ext cx="9144000" cy="17716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295400" y="3143250"/>
            <a:ext cx="784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0" y="3143250"/>
            <a:ext cx="1262063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83309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931920" cy="16573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A4B9-6D7E-4E1E-9C03-3B2845D25AAE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143000"/>
            <a:ext cx="3931920" cy="16573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971800"/>
            <a:ext cx="3931920" cy="16573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754880" y="2971800"/>
            <a:ext cx="3931920" cy="16573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064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3931920" cy="4572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7350"/>
            <a:ext cx="3931920" cy="29718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143000"/>
            <a:ext cx="3931920" cy="4572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657350"/>
            <a:ext cx="3931920" cy="29718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32AD-3AED-4416-A25D-FB87B3A2BCDE}" type="datetime1">
              <a:rPr lang="en-US" smtClean="0"/>
              <a:t>3/4/2019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495A-73C0-4B6D-A517-E0C88462882B}" type="datetime1">
              <a:rPr lang="en-US" smtClean="0"/>
              <a:t>3/4/2019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6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FE52AD-7546-492A-BE8C-8C41512664EF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0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EDB-B99D-448F-8C79-4518DFF1D4D3}" type="datetime1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0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5943600" cy="34861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1143000"/>
            <a:ext cx="2133600" cy="348615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50">
                <a:solidFill>
                  <a:schemeClr val="tx1"/>
                </a:solidFill>
              </a:defRPr>
            </a:lvl1pPr>
            <a:lvl2pPr marL="0" indent="0">
              <a:buNone/>
              <a:defRPr sz="1350">
                <a:solidFill>
                  <a:schemeClr val="accent4"/>
                </a:solidFill>
              </a:defRPr>
            </a:lvl2pPr>
            <a:lvl3pPr marL="0" indent="0">
              <a:buNone/>
              <a:defRPr sz="1350">
                <a:solidFill>
                  <a:schemeClr val="accent4"/>
                </a:solidFill>
              </a:defRPr>
            </a:lvl3pPr>
            <a:lvl4pPr marL="0" indent="0">
              <a:buNone/>
              <a:defRPr sz="1350">
                <a:solidFill>
                  <a:schemeClr val="accent4"/>
                </a:solidFill>
              </a:defRPr>
            </a:lvl4pPr>
            <a:lvl5pPr marL="0" indent="0">
              <a:buNone/>
              <a:defRPr sz="1350">
                <a:solidFill>
                  <a:schemeClr val="accent4"/>
                </a:solidFill>
              </a:defRPr>
            </a:lvl5pPr>
            <a:lvl6pPr marL="0" indent="0">
              <a:buNone/>
              <a:defRPr sz="1350">
                <a:solidFill>
                  <a:schemeClr val="accent4"/>
                </a:solidFill>
              </a:defRPr>
            </a:lvl6pPr>
            <a:lvl7pPr marL="0" indent="0">
              <a:buNone/>
              <a:defRPr sz="1350">
                <a:solidFill>
                  <a:schemeClr val="accent4"/>
                </a:solidFill>
              </a:defRPr>
            </a:lvl7pPr>
            <a:lvl8pPr marL="0" indent="0">
              <a:buNone/>
              <a:defRPr sz="1350">
                <a:solidFill>
                  <a:schemeClr val="accent4"/>
                </a:solidFill>
              </a:defRPr>
            </a:lvl8pPr>
            <a:lvl9pPr marL="0" indent="0">
              <a:buNone/>
              <a:defRPr sz="135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D275-6157-4CE4-9831-FBAFF7823B34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4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143001"/>
            <a:ext cx="5943600" cy="3489385"/>
          </a:xfrm>
        </p:spPr>
        <p:txBody>
          <a:bodyPr tIns="365760"/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1143000"/>
            <a:ext cx="2133600" cy="348615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350">
                <a:solidFill>
                  <a:schemeClr val="tx1"/>
                </a:solidFill>
              </a:defRPr>
            </a:lvl1pPr>
            <a:lvl2pPr marL="0" indent="0">
              <a:buNone/>
              <a:defRPr sz="1350">
                <a:solidFill>
                  <a:schemeClr val="accent4"/>
                </a:solidFill>
              </a:defRPr>
            </a:lvl2pPr>
            <a:lvl3pPr marL="0" indent="0">
              <a:buNone/>
              <a:defRPr sz="1350">
                <a:solidFill>
                  <a:schemeClr val="accent4"/>
                </a:solidFill>
              </a:defRPr>
            </a:lvl3pPr>
            <a:lvl4pPr marL="0" indent="0">
              <a:buNone/>
              <a:defRPr sz="1350">
                <a:solidFill>
                  <a:schemeClr val="accent4"/>
                </a:solidFill>
              </a:defRPr>
            </a:lvl4pPr>
            <a:lvl5pPr marL="0" indent="0">
              <a:buNone/>
              <a:defRPr sz="1350">
                <a:solidFill>
                  <a:schemeClr val="accent4"/>
                </a:solidFill>
              </a:defRPr>
            </a:lvl5pPr>
            <a:lvl6pPr marL="0" indent="0">
              <a:buNone/>
              <a:defRPr sz="1350">
                <a:solidFill>
                  <a:schemeClr val="accent4"/>
                </a:solidFill>
              </a:defRPr>
            </a:lvl6pPr>
            <a:lvl7pPr marL="0" indent="0">
              <a:buNone/>
              <a:defRPr sz="1350">
                <a:solidFill>
                  <a:schemeClr val="accent4"/>
                </a:solidFill>
              </a:defRPr>
            </a:lvl7pPr>
            <a:lvl8pPr marL="0" indent="0">
              <a:buNone/>
              <a:defRPr sz="1350">
                <a:solidFill>
                  <a:schemeClr val="accent4"/>
                </a:solidFill>
              </a:defRPr>
            </a:lvl8pPr>
            <a:lvl9pPr marL="0" indent="0">
              <a:buNone/>
              <a:defRPr sz="135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0C4A-3A3D-4889-A697-DAC9B4E0DC48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4500"/>
            <a:ext cx="3959352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C505-8416-49B3-8DCA-D7DF1DAB557C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1143000"/>
            <a:ext cx="3959352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727448" y="1714500"/>
            <a:ext cx="3959352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727448" y="1143000"/>
            <a:ext cx="3959352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8972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4500"/>
            <a:ext cx="2606040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B1AB-034C-40D6-9710-532DE3A0590B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1143000"/>
            <a:ext cx="2606040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3268980" y="1714500"/>
            <a:ext cx="2606040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68980" y="1143000"/>
            <a:ext cx="2606040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080760" y="1714500"/>
            <a:ext cx="2606040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080760" y="1143000"/>
            <a:ext cx="2606040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81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2CE5-2D62-4BF7-9232-33A120CEEBC4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9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827"/>
            <a:ext cx="8229600" cy="5074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44938" y="4902995"/>
            <a:ext cx="609600" cy="126206"/>
          </a:xfrm>
        </p:spPr>
        <p:txBody>
          <a:bodyPr/>
          <a:lstStyle/>
          <a:p>
            <a:fld id="{AE62AEED-743E-49B7-8A0A-E4156A6A17BE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902994"/>
            <a:ext cx="3048000" cy="12344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39150" y="4902995"/>
            <a:ext cx="247650" cy="126206"/>
          </a:xfrm>
        </p:spPr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526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889137" y="0"/>
            <a:ext cx="77359" cy="4629150"/>
            <a:chOff x="7889136" y="0"/>
            <a:chExt cx="77359" cy="6172200"/>
          </a:xfrm>
        </p:grpSpPr>
        <p:sp>
          <p:nvSpPr>
            <p:cNvPr id="11" name="Rectangle 10"/>
            <p:cNvSpPr/>
            <p:nvPr/>
          </p:nvSpPr>
          <p:spPr>
            <a:xfrm rot="5400000">
              <a:off x="4835040" y="3054097"/>
              <a:ext cx="6172199" cy="64007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7692545" y="196597"/>
              <a:ext cx="457200" cy="64007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7927818" y="418523"/>
              <a:ext cx="0" cy="77354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153047"/>
                <a:ext cx="457200" cy="64007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7200" y="139700"/>
                <a:ext cx="0" cy="77354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342901"/>
            <a:ext cx="685800" cy="42862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1"/>
            <a:ext cx="7162800" cy="42862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BFD3-8200-4769-B709-A1F9D0756F80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01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15909"/>
            <a:ext cx="8229600" cy="22699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143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0E4C94-BB8D-4761-A3B8-88734F00E42F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D148-08A7-48C5-B28C-2A57EEBCB628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15909"/>
            <a:ext cx="8229600" cy="22699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1930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143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1094CC-7124-47E1-95BA-EBF259B1DF71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4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15909"/>
            <a:ext cx="8229600" cy="22699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143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6B3C63-DADA-4E0A-96E3-BE7A26EE03B8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/>
          <p:cNvSpPr/>
          <p:nvPr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70" y="1543050"/>
            <a:ext cx="6561831" cy="1028700"/>
          </a:xfrm>
        </p:spPr>
        <p:txBody>
          <a:bodyPr anchor="b"/>
          <a:lstStyle>
            <a:lvl1pPr algn="l">
              <a:defRPr sz="24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13" y="3079631"/>
            <a:ext cx="6567486" cy="74295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89196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6770" y="1885950"/>
            <a:ext cx="6561831" cy="685800"/>
          </a:xfrm>
        </p:spPr>
        <p:txBody>
          <a:bodyPr anchor="b"/>
          <a:lstStyle>
            <a:lvl1pPr algn="l">
              <a:defRPr sz="24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13" y="3079631"/>
            <a:ext cx="6567486" cy="74295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295400" y="1314450"/>
            <a:ext cx="6553200" cy="51435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53447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931920" cy="34861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143000"/>
            <a:ext cx="3931920" cy="34861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409A-642F-4EBB-B3B7-73CC7E2F43E5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2606040" cy="348615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36E9-6AB4-46B1-99A0-EF9F201A1776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3268980" y="1143000"/>
            <a:ext cx="2606040" cy="348615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080760" y="1143000"/>
            <a:ext cx="2606040" cy="348615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6912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9" y="901897"/>
            <a:ext cx="8672512" cy="4800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>
            <a:off x="0" y="901897"/>
            <a:ext cx="442913" cy="480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9827"/>
            <a:ext cx="8229600" cy="50742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486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7644938" y="4902995"/>
            <a:ext cx="609600" cy="12620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72A234AE-AEB5-4B39-9661-ED6B654D562B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902994"/>
            <a:ext cx="3048000" cy="1234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0" y="4902995"/>
            <a:ext cx="247650" cy="12620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31" r:id="rId2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9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6299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40589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773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09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8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1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9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50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878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6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2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495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80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4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15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38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5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3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77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014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Gilead HIV TemplateV7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="" xmlns:thm15="http://schemas.microsoft.com/office/thememl/2012/main" name="Gilead HIV TemplateV6.potx" id="{88B0C9EA-49A4-4B8F-80AC-673A8C15F9AB}" vid="{1220EA46-7CB4-4D13-8E8B-CCBD94359894}"/>
    </a:ext>
  </a:extLst>
</a:theme>
</file>

<file path=ppt/theme/theme2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3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Gilead HIV TemplateV6</Template>
  <TotalTime>0</TotalTime>
  <Words>0</Words>
  <Application>Microsoft Office PowerPoint</Application>
  <PresentationFormat>Bildschirmpräsentation (16:9)</PresentationFormat>
  <Paragraphs>0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Gilead HIV TemplateV7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Gilead HIV Template Title Slide Layout</dc:title>
  <dc:creator>Jill Louise</dc:creator>
  <cp:lastModifiedBy>Bastian Grewe</cp:lastModifiedBy>
  <cp:revision>58</cp:revision>
  <cp:lastPrinted>2014-10-01T17:23:48Z</cp:lastPrinted>
  <dcterms:created xsi:type="dcterms:W3CDTF">2019-01-22T20:54:56Z</dcterms:created>
  <dcterms:modified xsi:type="dcterms:W3CDTF">2019-03-05T07:28:47Z</dcterms:modified>
</cp:coreProperties>
</file>