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84" y="-8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E90F-05E6-40D8-8947-FB8E6DA18A6B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98A9-AD59-4490-8D7E-78ED66DE87B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85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DE90F-05E6-40D8-8947-FB8E6DA18A6B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698A9-AD59-4490-8D7E-78ED66DE87B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31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Activation of HIV-Specific CD8</a:t>
            </a:r>
            <a:r>
              <a:rPr lang="en-US" baseline="30000" smtClean="0"/>
              <a:t>+</a:t>
            </a:r>
            <a:r>
              <a:rPr lang="en-US" smtClean="0"/>
              <a:t> T Cells from HIV+ Donors by Vesatolimod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132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207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020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Figure 1. Strategy to Eliminate Reservoirs of Latent HIV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64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Figure 2. GS-9620 Induced CD8+ T Cell Activation in Total PBMC Cultures Derived from Aviremic HIV+ Donors (N=12)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766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Methods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2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Figure 3. Gating Strategy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57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Figure 4. GS-9620 Induced CD8</a:t>
            </a:r>
            <a:r>
              <a:rPr lang="en-US" baseline="30000" smtClean="0"/>
              <a:t>+</a:t>
            </a:r>
            <a:r>
              <a:rPr lang="en-US" smtClean="0"/>
              <a:t> T Cell Activation (n=31)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75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Figure 5. GS-9620 Induced HIV-Specific CD8+ T Cell Activation (n=31)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153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Figure 6. Functional Activity of Activated HIV-Specific CD8+ T Cells induced by GS-9620 (N=14)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33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</Words>
  <Application>Microsoft Office PowerPoint</Application>
  <PresentationFormat>Bildschirmpräsentation (16:9)</PresentationFormat>
  <Paragraphs>10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Office Theme</vt:lpstr>
      <vt:lpstr>Activation of HIV-Specific CD8+ T Cells from HIV+ Donors by Vesatolimod</vt:lpstr>
      <vt:lpstr>Introduction</vt:lpstr>
      <vt:lpstr>Figure 1. Strategy to Eliminate Reservoirs of Latent HIV</vt:lpstr>
      <vt:lpstr>Figure 2. GS-9620 Induced CD8+ T Cell Activation in Total PBMC Cultures Derived from Aviremic HIV+ Donors (N=12)</vt:lpstr>
      <vt:lpstr>Methods</vt:lpstr>
      <vt:lpstr>Figure 3. Gating Strategy</vt:lpstr>
      <vt:lpstr>Figure 4. GS-9620 Induced CD8+ T Cell Activation (n=31)</vt:lpstr>
      <vt:lpstr>Figure 5. GS-9620 Induced HIV-Specific CD8+ T Cell Activation (n=31)</vt:lpstr>
      <vt:lpstr>Figure 6. Functional Activity of Activated HIV-Specific CD8+ T Cells induced by GS-9620 (N=14)</vt:lpstr>
      <vt:lpstr>Conclusions</vt:lpstr>
    </vt:vector>
  </TitlesOfParts>
  <Company>Gilead Sciences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Activation of HIV-Specific CD8+ T Cells from HIV+ Donors by Vesatolimod</dc:title>
  <dc:creator>Marc Edmundson</dc:creator>
  <cp:lastModifiedBy>Bastian Grewe</cp:lastModifiedBy>
  <cp:revision>1</cp:revision>
  <dcterms:created xsi:type="dcterms:W3CDTF">2019-03-05T05:33:55Z</dcterms:created>
  <dcterms:modified xsi:type="dcterms:W3CDTF">2019-03-05T07:30:43Z</dcterms:modified>
</cp:coreProperties>
</file>