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9917-C991-42D5-9659-E9244A995CA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D552-2C5D-4895-9771-9CE6E9D1A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99917-C991-42D5-9659-E9244A995CAC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DD552-2C5D-4895-9771-9CE6E9D1A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Safety and PK of Subcutaneous </a:t>
            </a:r>
            <a:br>
              <a:rPr lang="en-US" altLang="en-US" smtClean="0"/>
            </a:br>
            <a:r>
              <a:rPr lang="en-US" altLang="en-US" smtClean="0"/>
              <a:t>GS-6207, a Novel HIV-1 Capsid Inhibitor 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74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smtClean="0"/>
              <a:t>Subject Enrollment and Demographics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4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mtClean="0"/>
              <a:t>Safety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9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bg1">
                    <a:lumMod val="50000"/>
                  </a:schemeClr>
                </a:solidFill>
              </a:rPr>
              <a:t>Results </a:t>
            </a:r>
            <a: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mtClean="0"/>
              <a:t>Sustained GS-6207 Exposure Following Subcutaneous Injection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smtClean="0"/>
              <a:t>Sustained GS-6207 Exposure Following Subcutaneous Injection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2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altLang="en-US" sz="2800" smtClean="0">
                <a:solidFill>
                  <a:schemeClr val="bg1">
                    <a:lumMod val="50000"/>
                  </a:schemeClr>
                </a:solidFill>
              </a:rPr>
              <a:t>Results </a:t>
            </a:r>
            <a: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000" smtClean="0"/>
              <a:t>Sustained Delivery Supports Dosing Interval of at least 12 Weeks</a:t>
            </a:r>
            <a:endParaRPr lang="en-US" sz="3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4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Disclosure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9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Introduction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GS-6207: First-in-Class HIV Capsid Inhibitor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GS-6207: First-in-Class HIV Capsid Inhibitor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9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GS-6207: Overview 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GS-6207 First-In-Human Phase 1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GS-6207 </a:t>
            </a:r>
            <a:r>
              <a:rPr lang="en-US" smtClean="0"/>
              <a:t>First-In-Human</a:t>
            </a:r>
            <a:r>
              <a:rPr lang="en-US" sz="3200" smtClean="0"/>
              <a:t> Phase 1 Study: Methods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2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Benutzerdefiniert</PresentationFormat>
  <Paragraphs>15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Office Theme</vt:lpstr>
      <vt:lpstr>Safety and PK of Subcutaneous  GS-6207, a Novel HIV-1 Capsid Inhibitor </vt:lpstr>
      <vt:lpstr>Disclosure</vt:lpstr>
      <vt:lpstr>Acknowledgements</vt:lpstr>
      <vt:lpstr>Introduction</vt:lpstr>
      <vt:lpstr>GS-6207: First-in-Class HIV Capsid Inhibitor</vt:lpstr>
      <vt:lpstr>GS-6207: First-in-Class HIV Capsid Inhibitor</vt:lpstr>
      <vt:lpstr>GS-6207: Overview  </vt:lpstr>
      <vt:lpstr>GS-6207 First-In-Human Phase 1 Study</vt:lpstr>
      <vt:lpstr>GS-6207 First-In-Human Phase 1 Study: Methods</vt:lpstr>
      <vt:lpstr>Results Subject Enrollment and Demographics</vt:lpstr>
      <vt:lpstr>Results  Safety</vt:lpstr>
      <vt:lpstr>Results  Sustained GS-6207 Exposure Following Subcutaneous Injection</vt:lpstr>
      <vt:lpstr>Results  Sustained GS-6207 Exposure Following Subcutaneous Injection</vt:lpstr>
      <vt:lpstr> Results  Sustained Delivery Supports Dosing Interval of at least 12 Weeks</vt:lpstr>
      <vt:lpstr>Conclusions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PK of Subcutaneous  GS-6207, a Novel HIV-1 Capsid Inhibitor </dc:title>
  <dc:creator>Marc Edmundson</dc:creator>
  <cp:lastModifiedBy>Bastian Grewe</cp:lastModifiedBy>
  <cp:revision>1</cp:revision>
  <dcterms:created xsi:type="dcterms:W3CDTF">2019-03-05T18:40:34Z</dcterms:created>
  <dcterms:modified xsi:type="dcterms:W3CDTF">2019-03-07T19:37:32Z</dcterms:modified>
</cp:coreProperties>
</file>