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5143500" type="screen16x9"/>
  <p:notesSz cx="7010400" cy="9296400"/>
  <p:custDataLst>
    <p:tags r:id="rId19"/>
  </p:custDataLst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 userDrawn="1">
          <p15:clr>
            <a:srgbClr val="A4A3A4"/>
          </p15:clr>
        </p15:guide>
        <p15:guide id="2" orient="horz" pos="720" userDrawn="1">
          <p15:clr>
            <a:srgbClr val="A4A3A4"/>
          </p15:clr>
        </p15:guide>
        <p15:guide id="3" orient="horz" pos="2916" userDrawn="1">
          <p15:clr>
            <a:srgbClr val="A4A3A4"/>
          </p15:clr>
        </p15:guide>
        <p15:guide id="4" orient="horz" pos="3168" userDrawn="1">
          <p15:clr>
            <a:srgbClr val="A4A3A4"/>
          </p15:clr>
        </p15:guide>
        <p15:guide id="5" orient="horz" pos="216" userDrawn="1">
          <p15:clr>
            <a:srgbClr val="A4A3A4"/>
          </p15:clr>
        </p15:guide>
        <p15:guide id="6" pos="2880" userDrawn="1">
          <p15:clr>
            <a:srgbClr val="A4A3A4"/>
          </p15:clr>
        </p15:guide>
        <p15:guide id="7" pos="288" userDrawn="1">
          <p15:clr>
            <a:srgbClr val="A4A3A4"/>
          </p15:clr>
        </p15:guide>
        <p15:guide id="8" pos="5472" userDrawn="1">
          <p15:clr>
            <a:srgbClr val="A4A3A4"/>
          </p15:clr>
        </p15:guide>
        <p15:guide id="9" orient="horz" pos="2448" userDrawn="1">
          <p15:clr>
            <a:srgbClr val="A4A3A4"/>
          </p15:clr>
        </p15:guide>
        <p15:guide id="10" orient="horz" pos="2915" userDrawn="1">
          <p15:clr>
            <a:srgbClr val="A4A3A4"/>
          </p15:clr>
        </p15:guide>
        <p15:guide id="11" pos="290" userDrawn="1">
          <p15:clr>
            <a:srgbClr val="A4A3A4"/>
          </p15:clr>
        </p15:guide>
        <p15:guide id="12" pos="984" userDrawn="1">
          <p15:clr>
            <a:srgbClr val="A4A3A4"/>
          </p15:clr>
        </p15:guide>
        <p15:guide id="13" pos="4776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928">
          <p15:clr>
            <a:srgbClr val="A4A3A4"/>
          </p15:clr>
        </p15:guide>
        <p15:guide id="4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  <a:srgbClr val="E7E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88292" autoAdjust="0"/>
  </p:normalViewPr>
  <p:slideViewPr>
    <p:cSldViewPr snapToGrid="0">
      <p:cViewPr varScale="1">
        <p:scale>
          <a:sx n="51" d="100"/>
          <a:sy n="51" d="100"/>
        </p:scale>
        <p:origin x="-102" y="-1002"/>
      </p:cViewPr>
      <p:guideLst>
        <p:guide orient="horz" pos="1620"/>
        <p:guide orient="horz" pos="720"/>
        <p:guide orient="horz" pos="2916"/>
        <p:guide orient="horz" pos="3168"/>
        <p:guide orient="horz" pos="216"/>
        <p:guide orient="horz" pos="2448"/>
        <p:guide orient="horz" pos="2915"/>
        <p:guide pos="2880"/>
        <p:guide pos="288"/>
        <p:guide pos="5472"/>
        <p:guide pos="290"/>
        <p:guide pos="984"/>
        <p:guide pos="477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75" d="100"/>
          <a:sy n="75" d="100"/>
        </p:scale>
        <p:origin x="-2712" y="-108"/>
      </p:cViewPr>
      <p:guideLst>
        <p:guide orient="horz" pos="2880"/>
        <p:guide orient="horz" pos="2928"/>
        <p:guide pos="2160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B004553-04C5-4BB3-AD4E-8B2EF3CDDAF9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E6A881F-0910-47D3-BD01-4F68834EC35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66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CB6F0DB-E055-41D0-9102-627A646E4242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19150" y="619125"/>
            <a:ext cx="5372100" cy="3022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67360" y="3873500"/>
            <a:ext cx="6075680" cy="495808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F4FBC3A-A12C-40F9-BB8D-BC30C790139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09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 flipH="1">
            <a:off x="0" y="3371850"/>
            <a:ext cx="9144000" cy="17716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Rectangle 16"/>
          <p:cNvSpPr/>
          <p:nvPr/>
        </p:nvSpPr>
        <p:spPr>
          <a:xfrm flipH="1">
            <a:off x="1295400" y="3143250"/>
            <a:ext cx="7848600" cy="2286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" name="Rectangle 17"/>
          <p:cNvSpPr/>
          <p:nvPr/>
        </p:nvSpPr>
        <p:spPr>
          <a:xfrm flipH="1">
            <a:off x="0" y="3143250"/>
            <a:ext cx="1262063" cy="228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6770" y="1485900"/>
            <a:ext cx="6561831" cy="1428750"/>
          </a:xfrm>
        </p:spPr>
        <p:txBody>
          <a:bodyPr/>
          <a:lstStyle>
            <a:lvl1pPr>
              <a:defRPr sz="24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1114" y="3543300"/>
            <a:ext cx="6567487" cy="742950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350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 flipH="1">
            <a:off x="0" y="3371850"/>
            <a:ext cx="9144000" cy="17716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Rectangle 7"/>
          <p:cNvSpPr/>
          <p:nvPr userDrawn="1"/>
        </p:nvSpPr>
        <p:spPr>
          <a:xfrm flipH="1">
            <a:off x="1295400" y="3143250"/>
            <a:ext cx="7848600" cy="2286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 userDrawn="1"/>
        </p:nvSpPr>
        <p:spPr>
          <a:xfrm flipH="1">
            <a:off x="0" y="3143250"/>
            <a:ext cx="1262063" cy="228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3833098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3931920" cy="165735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BEF9A-7647-4AF4-8674-B1D6C9DE41A0}" type="datetime1">
              <a:rPr lang="en-US" smtClean="0"/>
              <a:t>3/4/2019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Author’s Last Name, Conference Name, Year, Presentation #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1143000"/>
            <a:ext cx="3931920" cy="165735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3"/>
          </p:nvPr>
        </p:nvSpPr>
        <p:spPr>
          <a:xfrm>
            <a:off x="457200" y="2971800"/>
            <a:ext cx="3931920" cy="165735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754880" y="2971800"/>
            <a:ext cx="3931920" cy="165735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20640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3931920" cy="457200"/>
          </a:xfrm>
        </p:spPr>
        <p:txBody>
          <a:bodyPr anchor="ctr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5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57350"/>
            <a:ext cx="3931920" cy="297180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143000"/>
            <a:ext cx="3931920" cy="457200"/>
          </a:xfrm>
        </p:spPr>
        <p:txBody>
          <a:bodyPr anchor="ctr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5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1657350"/>
            <a:ext cx="3931920" cy="297180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75AB-61DF-4681-B4F9-02FB1994D701}" type="datetime1">
              <a:rPr lang="en-US" smtClean="0"/>
              <a:t>3/4/2019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Author’s Last Name, Conference Name, Year, Presentation #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706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BA583-D973-439B-8A81-0AC871E69CEC}" type="datetime1">
              <a:rPr lang="en-US" smtClean="0"/>
              <a:t>3/4/2019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Author’s Last Name, Conference Name, Year, Presentation #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136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028700"/>
            <a:ext cx="8229600" cy="2286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tx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dirty="0" smtClean="0"/>
              <a:t>Click to add subtitle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C2B0B2B-65AB-4D94-8C81-5747A7BA7B52}" type="datetime1">
              <a:rPr lang="en-US" smtClean="0"/>
              <a:t>3/4/2019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Author’s Last Name, Conference Name, Year, Presentation #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2013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A6FF1-E12D-49C5-9FA8-DD9AB4FFCE83}" type="datetime1">
              <a:rPr lang="en-US" smtClean="0"/>
              <a:t>3/4/2019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Author’s Last Name, Conference Name, Year, Presentation #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606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5943600" cy="348615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53200" y="1143000"/>
            <a:ext cx="2133600" cy="348615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350">
                <a:solidFill>
                  <a:schemeClr val="tx1"/>
                </a:solidFill>
              </a:defRPr>
            </a:lvl1pPr>
            <a:lvl2pPr marL="0" indent="0">
              <a:buNone/>
              <a:defRPr sz="1350">
                <a:solidFill>
                  <a:schemeClr val="accent4"/>
                </a:solidFill>
              </a:defRPr>
            </a:lvl2pPr>
            <a:lvl3pPr marL="0" indent="0">
              <a:buNone/>
              <a:defRPr sz="1350">
                <a:solidFill>
                  <a:schemeClr val="accent4"/>
                </a:solidFill>
              </a:defRPr>
            </a:lvl3pPr>
            <a:lvl4pPr marL="0" indent="0">
              <a:buNone/>
              <a:defRPr sz="1350">
                <a:solidFill>
                  <a:schemeClr val="accent4"/>
                </a:solidFill>
              </a:defRPr>
            </a:lvl4pPr>
            <a:lvl5pPr marL="0" indent="0">
              <a:buNone/>
              <a:defRPr sz="1350">
                <a:solidFill>
                  <a:schemeClr val="accent4"/>
                </a:solidFill>
              </a:defRPr>
            </a:lvl5pPr>
            <a:lvl6pPr marL="0" indent="0">
              <a:buNone/>
              <a:defRPr sz="1350">
                <a:solidFill>
                  <a:schemeClr val="accent4"/>
                </a:solidFill>
              </a:defRPr>
            </a:lvl6pPr>
            <a:lvl7pPr marL="0" indent="0">
              <a:buNone/>
              <a:defRPr sz="1350">
                <a:solidFill>
                  <a:schemeClr val="accent4"/>
                </a:solidFill>
              </a:defRPr>
            </a:lvl7pPr>
            <a:lvl8pPr marL="0" indent="0">
              <a:buNone/>
              <a:defRPr sz="1350">
                <a:solidFill>
                  <a:schemeClr val="accent4"/>
                </a:solidFill>
              </a:defRPr>
            </a:lvl8pPr>
            <a:lvl9pPr marL="0" indent="0">
              <a:buNone/>
              <a:defRPr sz="135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DF117-A78A-402B-B7E0-3A1B8A32ECA1}" type="datetime1">
              <a:rPr lang="en-US" smtClean="0"/>
              <a:t>3/4/2019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Author’s Last Name, Conference Name, Year, Presentation #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5416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143001"/>
            <a:ext cx="5943600" cy="3489385"/>
          </a:xfrm>
        </p:spPr>
        <p:txBody>
          <a:bodyPr tIns="365760"/>
          <a:lstStyle>
            <a:lvl1pPr marL="0" indent="0" algn="ctr">
              <a:buNone/>
              <a:defRPr sz="15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53200" y="1143000"/>
            <a:ext cx="2133600" cy="348615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350">
                <a:solidFill>
                  <a:schemeClr val="tx1"/>
                </a:solidFill>
              </a:defRPr>
            </a:lvl1pPr>
            <a:lvl2pPr marL="0" indent="0">
              <a:buNone/>
              <a:defRPr sz="1350">
                <a:solidFill>
                  <a:schemeClr val="accent4"/>
                </a:solidFill>
              </a:defRPr>
            </a:lvl2pPr>
            <a:lvl3pPr marL="0" indent="0">
              <a:buNone/>
              <a:defRPr sz="1350">
                <a:solidFill>
                  <a:schemeClr val="accent4"/>
                </a:solidFill>
              </a:defRPr>
            </a:lvl3pPr>
            <a:lvl4pPr marL="0" indent="0">
              <a:buNone/>
              <a:defRPr sz="1350">
                <a:solidFill>
                  <a:schemeClr val="accent4"/>
                </a:solidFill>
              </a:defRPr>
            </a:lvl4pPr>
            <a:lvl5pPr marL="0" indent="0">
              <a:buNone/>
              <a:defRPr sz="1350">
                <a:solidFill>
                  <a:schemeClr val="accent4"/>
                </a:solidFill>
              </a:defRPr>
            </a:lvl5pPr>
            <a:lvl6pPr marL="0" indent="0">
              <a:buNone/>
              <a:defRPr sz="1350">
                <a:solidFill>
                  <a:schemeClr val="accent4"/>
                </a:solidFill>
              </a:defRPr>
            </a:lvl6pPr>
            <a:lvl7pPr marL="0" indent="0">
              <a:buNone/>
              <a:defRPr sz="1350">
                <a:solidFill>
                  <a:schemeClr val="accent4"/>
                </a:solidFill>
              </a:defRPr>
            </a:lvl7pPr>
            <a:lvl8pPr marL="0" indent="0">
              <a:buNone/>
              <a:defRPr sz="1350">
                <a:solidFill>
                  <a:schemeClr val="accent4"/>
                </a:solidFill>
              </a:defRPr>
            </a:lvl8pPr>
            <a:lvl9pPr marL="0" indent="0">
              <a:buNone/>
              <a:defRPr sz="135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38E6D-BDFF-46ED-A75A-890619C969F9}" type="datetime1">
              <a:rPr lang="en-US" smtClean="0"/>
              <a:t>3/4/2019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Author’s Last Name, Conference Name, Year, Presentation #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399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Topic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4500"/>
            <a:ext cx="3959352" cy="291465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A1849-3B88-48EC-889E-FCAF38618E5E}" type="datetime1">
              <a:rPr lang="en-US" smtClean="0"/>
              <a:t>3/4/2019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Author’s Last Name, Conference Name, Year, Presentation #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457200" y="1143000"/>
            <a:ext cx="3959352" cy="5715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15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350"/>
            </a:lvl2pPr>
            <a:lvl3pPr marL="0" indent="0">
              <a:spcBef>
                <a:spcPts val="0"/>
              </a:spcBef>
              <a:buNone/>
              <a:defRPr sz="1350"/>
            </a:lvl3pPr>
            <a:lvl4pPr marL="0" indent="0">
              <a:spcBef>
                <a:spcPts val="0"/>
              </a:spcBef>
              <a:buNone/>
              <a:defRPr sz="1350"/>
            </a:lvl4pPr>
            <a:lvl5pPr marL="0" indent="0">
              <a:spcBef>
                <a:spcPts val="0"/>
              </a:spcBef>
              <a:buNone/>
              <a:defRPr sz="1350"/>
            </a:lvl5pPr>
            <a:lvl6pPr marL="0" indent="0">
              <a:spcBef>
                <a:spcPts val="0"/>
              </a:spcBef>
              <a:buNone/>
              <a:defRPr sz="1350"/>
            </a:lvl6pPr>
            <a:lvl7pPr marL="0" indent="0">
              <a:spcBef>
                <a:spcPts val="0"/>
              </a:spcBef>
              <a:buNone/>
              <a:defRPr sz="1350"/>
            </a:lvl7pPr>
            <a:lvl8pPr marL="0" indent="0">
              <a:spcBef>
                <a:spcPts val="0"/>
              </a:spcBef>
              <a:buNone/>
              <a:defRPr sz="1350"/>
            </a:lvl8pPr>
            <a:lvl9pPr marL="0" indent="0">
              <a:spcBef>
                <a:spcPts val="0"/>
              </a:spcBef>
              <a:buNone/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5"/>
          </p:nvPr>
        </p:nvSpPr>
        <p:spPr>
          <a:xfrm>
            <a:off x="4727448" y="1714500"/>
            <a:ext cx="3959352" cy="291465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4727448" y="1143000"/>
            <a:ext cx="3959352" cy="5715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15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350"/>
            </a:lvl2pPr>
            <a:lvl3pPr marL="0" indent="0">
              <a:spcBef>
                <a:spcPts val="0"/>
              </a:spcBef>
              <a:buNone/>
              <a:defRPr sz="1350"/>
            </a:lvl3pPr>
            <a:lvl4pPr marL="0" indent="0">
              <a:spcBef>
                <a:spcPts val="0"/>
              </a:spcBef>
              <a:buNone/>
              <a:defRPr sz="1350"/>
            </a:lvl4pPr>
            <a:lvl5pPr marL="0" indent="0">
              <a:spcBef>
                <a:spcPts val="0"/>
              </a:spcBef>
              <a:buNone/>
              <a:defRPr sz="1350"/>
            </a:lvl5pPr>
            <a:lvl6pPr marL="0" indent="0">
              <a:spcBef>
                <a:spcPts val="0"/>
              </a:spcBef>
              <a:buNone/>
              <a:defRPr sz="1350"/>
            </a:lvl6pPr>
            <a:lvl7pPr marL="0" indent="0">
              <a:spcBef>
                <a:spcPts val="0"/>
              </a:spcBef>
              <a:buNone/>
              <a:defRPr sz="1350"/>
            </a:lvl7pPr>
            <a:lvl8pPr marL="0" indent="0">
              <a:spcBef>
                <a:spcPts val="0"/>
              </a:spcBef>
              <a:buNone/>
              <a:defRPr sz="1350"/>
            </a:lvl8pPr>
            <a:lvl9pPr marL="0" indent="0">
              <a:spcBef>
                <a:spcPts val="0"/>
              </a:spcBef>
              <a:buNone/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89729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Topic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4500"/>
            <a:ext cx="2606040" cy="291465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1EE22-2ACC-4962-922E-217F6DF993FA}" type="datetime1">
              <a:rPr lang="en-US" smtClean="0"/>
              <a:t>3/4/2019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Author’s Last Name, Conference Name, Year, Presentation #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457200" y="1143000"/>
            <a:ext cx="2606040" cy="5715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15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350"/>
            </a:lvl2pPr>
            <a:lvl3pPr marL="0" indent="0">
              <a:spcBef>
                <a:spcPts val="0"/>
              </a:spcBef>
              <a:buNone/>
              <a:defRPr sz="1350"/>
            </a:lvl3pPr>
            <a:lvl4pPr marL="0" indent="0">
              <a:spcBef>
                <a:spcPts val="0"/>
              </a:spcBef>
              <a:buNone/>
              <a:defRPr sz="1350"/>
            </a:lvl4pPr>
            <a:lvl5pPr marL="0" indent="0">
              <a:spcBef>
                <a:spcPts val="0"/>
              </a:spcBef>
              <a:buNone/>
              <a:defRPr sz="1350"/>
            </a:lvl5pPr>
            <a:lvl6pPr marL="0" indent="0">
              <a:spcBef>
                <a:spcPts val="0"/>
              </a:spcBef>
              <a:buNone/>
              <a:defRPr sz="1350"/>
            </a:lvl6pPr>
            <a:lvl7pPr marL="0" indent="0">
              <a:spcBef>
                <a:spcPts val="0"/>
              </a:spcBef>
              <a:buNone/>
              <a:defRPr sz="1350"/>
            </a:lvl7pPr>
            <a:lvl8pPr marL="0" indent="0">
              <a:spcBef>
                <a:spcPts val="0"/>
              </a:spcBef>
              <a:buNone/>
              <a:defRPr sz="1350"/>
            </a:lvl8pPr>
            <a:lvl9pPr marL="0" indent="0">
              <a:spcBef>
                <a:spcPts val="0"/>
              </a:spcBef>
              <a:buNone/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5"/>
          </p:nvPr>
        </p:nvSpPr>
        <p:spPr>
          <a:xfrm>
            <a:off x="3268980" y="1714500"/>
            <a:ext cx="2606040" cy="291465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3268980" y="1143000"/>
            <a:ext cx="2606040" cy="5715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15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350"/>
            </a:lvl2pPr>
            <a:lvl3pPr marL="0" indent="0">
              <a:spcBef>
                <a:spcPts val="0"/>
              </a:spcBef>
              <a:buNone/>
              <a:defRPr sz="1350"/>
            </a:lvl3pPr>
            <a:lvl4pPr marL="0" indent="0">
              <a:spcBef>
                <a:spcPts val="0"/>
              </a:spcBef>
              <a:buNone/>
              <a:defRPr sz="1350"/>
            </a:lvl4pPr>
            <a:lvl5pPr marL="0" indent="0">
              <a:spcBef>
                <a:spcPts val="0"/>
              </a:spcBef>
              <a:buNone/>
              <a:defRPr sz="1350"/>
            </a:lvl5pPr>
            <a:lvl6pPr marL="0" indent="0">
              <a:spcBef>
                <a:spcPts val="0"/>
              </a:spcBef>
              <a:buNone/>
              <a:defRPr sz="1350"/>
            </a:lvl6pPr>
            <a:lvl7pPr marL="0" indent="0">
              <a:spcBef>
                <a:spcPts val="0"/>
              </a:spcBef>
              <a:buNone/>
              <a:defRPr sz="1350"/>
            </a:lvl7pPr>
            <a:lvl8pPr marL="0" indent="0">
              <a:spcBef>
                <a:spcPts val="0"/>
              </a:spcBef>
              <a:buNone/>
              <a:defRPr sz="1350"/>
            </a:lvl8pPr>
            <a:lvl9pPr marL="0" indent="0">
              <a:spcBef>
                <a:spcPts val="0"/>
              </a:spcBef>
              <a:buNone/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sz="half" idx="17"/>
          </p:nvPr>
        </p:nvSpPr>
        <p:spPr>
          <a:xfrm>
            <a:off x="6080760" y="1714500"/>
            <a:ext cx="2606040" cy="291465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6080760" y="1143000"/>
            <a:ext cx="2606040" cy="5715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15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350"/>
            </a:lvl2pPr>
            <a:lvl3pPr marL="0" indent="0">
              <a:spcBef>
                <a:spcPts val="0"/>
              </a:spcBef>
              <a:buNone/>
              <a:defRPr sz="1350"/>
            </a:lvl3pPr>
            <a:lvl4pPr marL="0" indent="0">
              <a:spcBef>
                <a:spcPts val="0"/>
              </a:spcBef>
              <a:buNone/>
              <a:defRPr sz="1350"/>
            </a:lvl4pPr>
            <a:lvl5pPr marL="0" indent="0">
              <a:spcBef>
                <a:spcPts val="0"/>
              </a:spcBef>
              <a:buNone/>
              <a:defRPr sz="1350"/>
            </a:lvl5pPr>
            <a:lvl6pPr marL="0" indent="0">
              <a:spcBef>
                <a:spcPts val="0"/>
              </a:spcBef>
              <a:buNone/>
              <a:defRPr sz="1350"/>
            </a:lvl6pPr>
            <a:lvl7pPr marL="0" indent="0">
              <a:spcBef>
                <a:spcPts val="0"/>
              </a:spcBef>
              <a:buNone/>
              <a:defRPr sz="1350"/>
            </a:lvl7pPr>
            <a:lvl8pPr marL="0" indent="0">
              <a:spcBef>
                <a:spcPts val="0"/>
              </a:spcBef>
              <a:buNone/>
              <a:defRPr sz="1350"/>
            </a:lvl8pPr>
            <a:lvl9pPr marL="0" indent="0">
              <a:spcBef>
                <a:spcPts val="0"/>
              </a:spcBef>
              <a:buNone/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48107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CF258-15A1-4D05-89B8-B74F57809C2D}" type="datetime1">
              <a:rPr lang="en-US" smtClean="0"/>
              <a:t>3/4/2019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Author’s Last Name, Conference Name, Year, Presentation #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092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9827"/>
            <a:ext cx="8229600" cy="5074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644938" y="4902995"/>
            <a:ext cx="609600" cy="126206"/>
          </a:xfrm>
        </p:spPr>
        <p:txBody>
          <a:bodyPr/>
          <a:lstStyle/>
          <a:p>
            <a:fld id="{831065B0-D8A8-4F0C-9F3F-FC4E453240F1}" type="datetime1">
              <a:rPr lang="en-US" smtClean="0"/>
              <a:t>3/4/2019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4902994"/>
            <a:ext cx="3048000" cy="123444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Author’s Last Name, Conference Name, Year, Presentation #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439150" y="4902995"/>
            <a:ext cx="247650" cy="126206"/>
          </a:xfrm>
        </p:spPr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98526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7889137" y="0"/>
            <a:ext cx="77359" cy="4629150"/>
            <a:chOff x="7889136" y="0"/>
            <a:chExt cx="77359" cy="6172200"/>
          </a:xfrm>
        </p:grpSpPr>
        <p:sp>
          <p:nvSpPr>
            <p:cNvPr id="11" name="Rectangle 10"/>
            <p:cNvSpPr/>
            <p:nvPr/>
          </p:nvSpPr>
          <p:spPr>
            <a:xfrm rot="5400000">
              <a:off x="4835040" y="3054097"/>
              <a:ext cx="6172199" cy="64007"/>
            </a:xfrm>
            <a:prstGeom prst="rect">
              <a:avLst/>
            </a:prstGeom>
            <a:solidFill>
              <a:srgbClr val="9695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Rectangle 11"/>
            <p:cNvSpPr/>
            <p:nvPr/>
          </p:nvSpPr>
          <p:spPr>
            <a:xfrm rot="5400000">
              <a:off x="7692545" y="196597"/>
              <a:ext cx="457200" cy="64007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cxnSp>
          <p:nvCxnSpPr>
            <p:cNvPr id="13" name="Straight Connector 12"/>
            <p:cNvCxnSpPr/>
            <p:nvPr/>
          </p:nvCxnSpPr>
          <p:spPr>
            <a:xfrm rot="5400000">
              <a:off x="7927818" y="418523"/>
              <a:ext cx="0" cy="77354"/>
            </a:xfrm>
            <a:prstGeom prst="line">
              <a:avLst/>
            </a:prstGeom>
            <a:ln w="28575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Group 13"/>
            <p:cNvGrpSpPr/>
            <p:nvPr/>
          </p:nvGrpSpPr>
          <p:grpSpPr>
            <a:xfrm rot="5400000">
              <a:off x="7699218" y="189923"/>
              <a:ext cx="457200" cy="77354"/>
              <a:chOff x="0" y="139700"/>
              <a:chExt cx="457200" cy="77354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153047"/>
                <a:ext cx="457200" cy="64007"/>
              </a:xfrm>
              <a:prstGeom prst="rect">
                <a:avLst/>
              </a:prstGeom>
              <a:solidFill>
                <a:srgbClr val="CC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457200" y="139700"/>
                <a:ext cx="0" cy="77354"/>
              </a:xfrm>
              <a:prstGeom prst="line">
                <a:avLst/>
              </a:prstGeom>
              <a:ln w="28575">
                <a:solidFill>
                  <a:schemeClr val="bg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01000" y="342901"/>
            <a:ext cx="685800" cy="428624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42901"/>
            <a:ext cx="7162800" cy="428624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CE172-F205-4246-8652-D8F7B3A149BF}" type="datetime1">
              <a:rPr lang="en-US" smtClean="0"/>
              <a:t>3/4/2019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Author’s Last Name, Conference Name, Year, Presentation #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101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udy Name, 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57200" y="115909"/>
            <a:ext cx="8229600" cy="226991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2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1350"/>
            </a:lvl2pPr>
            <a:lvl3pPr marL="0" indent="0">
              <a:spcBef>
                <a:spcPts val="0"/>
              </a:spcBef>
              <a:buNone/>
              <a:defRPr sz="1350"/>
            </a:lvl3pPr>
            <a:lvl4pPr marL="0" indent="0">
              <a:spcBef>
                <a:spcPts val="0"/>
              </a:spcBef>
              <a:buNone/>
              <a:defRPr sz="1350"/>
            </a:lvl4pPr>
            <a:lvl5pPr marL="0" indent="0">
              <a:spcBef>
                <a:spcPts val="0"/>
              </a:spcBef>
              <a:buNone/>
              <a:defRPr sz="1350"/>
            </a:lvl5pPr>
            <a:lvl6pPr marL="0" indent="0">
              <a:spcBef>
                <a:spcPts val="0"/>
              </a:spcBef>
              <a:buNone/>
              <a:defRPr sz="1350"/>
            </a:lvl6pPr>
            <a:lvl7pPr marL="0" indent="0">
              <a:spcBef>
                <a:spcPts val="0"/>
              </a:spcBef>
              <a:buNone/>
              <a:defRPr sz="1350"/>
            </a:lvl7pPr>
            <a:lvl8pPr marL="0" indent="0">
              <a:spcBef>
                <a:spcPts val="0"/>
              </a:spcBef>
              <a:buNone/>
              <a:defRPr sz="1350"/>
            </a:lvl8pPr>
            <a:lvl9pPr marL="0" indent="0">
              <a:spcBef>
                <a:spcPts val="0"/>
              </a:spcBef>
              <a:buNone/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31432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028700"/>
            <a:ext cx="8229600" cy="2286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tx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dirty="0" smtClean="0"/>
              <a:t>Click to add subtitle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2879F57-CC94-496F-96E8-4CF3E4F6B8BA}" type="datetime1">
              <a:rPr lang="en-US" smtClean="0"/>
              <a:t>3/4/2019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Author’s Last Name, Conference Name, Year, Presentation #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37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udy Name,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50C22-19BC-48CE-9F85-8E36AB694CEC}" type="datetime1">
              <a:rPr lang="en-US" smtClean="0"/>
              <a:t>3/4/2019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Author’s Last Name, Conference Name, Year, Presentation #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57200" y="115909"/>
            <a:ext cx="8229600" cy="226991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2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1350"/>
            </a:lvl2pPr>
            <a:lvl3pPr marL="0" indent="0">
              <a:spcBef>
                <a:spcPts val="0"/>
              </a:spcBef>
              <a:buNone/>
              <a:defRPr sz="1350"/>
            </a:lvl3pPr>
            <a:lvl4pPr marL="0" indent="0">
              <a:spcBef>
                <a:spcPts val="0"/>
              </a:spcBef>
              <a:buNone/>
              <a:defRPr sz="1350"/>
            </a:lvl4pPr>
            <a:lvl5pPr marL="0" indent="0">
              <a:spcBef>
                <a:spcPts val="0"/>
              </a:spcBef>
              <a:buNone/>
              <a:defRPr sz="1350"/>
            </a:lvl5pPr>
            <a:lvl6pPr marL="0" indent="0">
              <a:spcBef>
                <a:spcPts val="0"/>
              </a:spcBef>
              <a:buNone/>
              <a:defRPr sz="1350"/>
            </a:lvl6pPr>
            <a:lvl7pPr marL="0" indent="0">
              <a:spcBef>
                <a:spcPts val="0"/>
              </a:spcBef>
              <a:buNone/>
              <a:defRPr sz="1350"/>
            </a:lvl7pPr>
            <a:lvl8pPr marL="0" indent="0">
              <a:spcBef>
                <a:spcPts val="0"/>
              </a:spcBef>
              <a:buNone/>
              <a:defRPr sz="1350"/>
            </a:lvl8pPr>
            <a:lvl9pPr marL="0" indent="0">
              <a:spcBef>
                <a:spcPts val="0"/>
              </a:spcBef>
              <a:buNone/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71930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31432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028700"/>
            <a:ext cx="8229600" cy="2286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tx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dirty="0" smtClean="0"/>
              <a:t>Click to add subtitle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C860A20-6BA8-47DE-97E0-6CD2DA4DE0E3}" type="datetime1">
              <a:rPr lang="en-US" smtClean="0"/>
              <a:t>3/4/2019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Author’s Last Name, Conference Name, Year, Presentation #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0416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udy Name, 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57200" y="115909"/>
            <a:ext cx="8229600" cy="226991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2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1350"/>
            </a:lvl2pPr>
            <a:lvl3pPr marL="0" indent="0">
              <a:spcBef>
                <a:spcPts val="0"/>
              </a:spcBef>
              <a:buNone/>
              <a:defRPr sz="1350"/>
            </a:lvl3pPr>
            <a:lvl4pPr marL="0" indent="0">
              <a:spcBef>
                <a:spcPts val="0"/>
              </a:spcBef>
              <a:buNone/>
              <a:defRPr sz="1350"/>
            </a:lvl4pPr>
            <a:lvl5pPr marL="0" indent="0">
              <a:spcBef>
                <a:spcPts val="0"/>
              </a:spcBef>
              <a:buNone/>
              <a:defRPr sz="1350"/>
            </a:lvl5pPr>
            <a:lvl6pPr marL="0" indent="0">
              <a:spcBef>
                <a:spcPts val="0"/>
              </a:spcBef>
              <a:buNone/>
              <a:defRPr sz="1350"/>
            </a:lvl6pPr>
            <a:lvl7pPr marL="0" indent="0">
              <a:spcBef>
                <a:spcPts val="0"/>
              </a:spcBef>
              <a:buNone/>
              <a:defRPr sz="1350"/>
            </a:lvl7pPr>
            <a:lvl8pPr marL="0" indent="0">
              <a:spcBef>
                <a:spcPts val="0"/>
              </a:spcBef>
              <a:buNone/>
              <a:defRPr sz="1350"/>
            </a:lvl8pPr>
            <a:lvl9pPr marL="0" indent="0">
              <a:spcBef>
                <a:spcPts val="0"/>
              </a:spcBef>
              <a:buNone/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31432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028700"/>
            <a:ext cx="8229600" cy="2286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tx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dirty="0" smtClean="0"/>
              <a:t>Click to add subtitle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FA47237-E91B-4599-9BA5-0AF38FB5CEBD}" type="datetime1">
              <a:rPr lang="en-US" smtClean="0"/>
              <a:t>3/4/2019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Author’s Last Name, Conference Name, Year, Presentation #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37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 flipH="1">
            <a:off x="0" y="2908180"/>
            <a:ext cx="9144000" cy="22353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Rectangle 16"/>
          <p:cNvSpPr/>
          <p:nvPr/>
        </p:nvSpPr>
        <p:spPr>
          <a:xfrm flipH="1">
            <a:off x="1295400" y="2851031"/>
            <a:ext cx="7848600" cy="5715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" name="Rectangle 17"/>
          <p:cNvSpPr/>
          <p:nvPr/>
        </p:nvSpPr>
        <p:spPr>
          <a:xfrm flipH="1">
            <a:off x="-3" y="2851031"/>
            <a:ext cx="1262063" cy="571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6770" y="1543050"/>
            <a:ext cx="6561831" cy="1028700"/>
          </a:xfrm>
        </p:spPr>
        <p:txBody>
          <a:bodyPr anchor="b"/>
          <a:lstStyle>
            <a:lvl1pPr algn="l">
              <a:defRPr sz="2400" b="0" cap="none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1113" y="3079631"/>
            <a:ext cx="6567486" cy="74295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500">
                <a:solidFill>
                  <a:schemeClr val="tx1"/>
                </a:solidFill>
              </a:defRPr>
            </a:lvl1pPr>
            <a:lvl2pPr marL="0" indent="0">
              <a:buNone/>
              <a:defRPr sz="1500">
                <a:solidFill>
                  <a:schemeClr val="accent4"/>
                </a:solidFill>
              </a:defRPr>
            </a:lvl2pPr>
            <a:lvl3pPr marL="0" indent="0">
              <a:buNone/>
              <a:defRPr sz="1500">
                <a:solidFill>
                  <a:schemeClr val="accent4"/>
                </a:solidFill>
              </a:defRPr>
            </a:lvl3pPr>
            <a:lvl4pPr marL="0" indent="0">
              <a:buNone/>
              <a:defRPr sz="1500">
                <a:solidFill>
                  <a:schemeClr val="accent4"/>
                </a:solidFill>
              </a:defRPr>
            </a:lvl4pPr>
            <a:lvl5pPr marL="0" indent="0">
              <a:buNone/>
              <a:defRPr sz="1500">
                <a:solidFill>
                  <a:schemeClr val="accent4"/>
                </a:solidFill>
              </a:defRPr>
            </a:lvl5pPr>
            <a:lvl6pPr marL="0" indent="0">
              <a:buNone/>
              <a:defRPr sz="1500">
                <a:solidFill>
                  <a:schemeClr val="accent4"/>
                </a:solidFill>
              </a:defRPr>
            </a:lvl6pPr>
            <a:lvl7pPr marL="0" indent="0">
              <a:buNone/>
              <a:defRPr sz="1500">
                <a:solidFill>
                  <a:schemeClr val="accent4"/>
                </a:solidFill>
              </a:defRPr>
            </a:lvl7pPr>
            <a:lvl8pPr marL="0" indent="0">
              <a:buNone/>
              <a:defRPr sz="1500">
                <a:solidFill>
                  <a:schemeClr val="accent4"/>
                </a:solidFill>
              </a:defRPr>
            </a:lvl8pPr>
            <a:lvl9pPr marL="0" indent="0">
              <a:buNone/>
              <a:defRPr sz="15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 flipH="1">
            <a:off x="0" y="2908180"/>
            <a:ext cx="9144000" cy="22353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Rectangle 7"/>
          <p:cNvSpPr/>
          <p:nvPr userDrawn="1"/>
        </p:nvSpPr>
        <p:spPr>
          <a:xfrm flipH="1">
            <a:off x="1295400" y="2851031"/>
            <a:ext cx="7848600" cy="5715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 userDrawn="1"/>
        </p:nvSpPr>
        <p:spPr>
          <a:xfrm flipH="1">
            <a:off x="-3" y="2851031"/>
            <a:ext cx="1262063" cy="571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89196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with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 flipH="1">
            <a:off x="0" y="2908180"/>
            <a:ext cx="9144000" cy="22353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Rectangle 16"/>
          <p:cNvSpPr/>
          <p:nvPr/>
        </p:nvSpPr>
        <p:spPr>
          <a:xfrm flipH="1">
            <a:off x="1295400" y="2851031"/>
            <a:ext cx="7848600" cy="5715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86770" y="1885950"/>
            <a:ext cx="6561831" cy="685800"/>
          </a:xfrm>
        </p:spPr>
        <p:txBody>
          <a:bodyPr anchor="b"/>
          <a:lstStyle>
            <a:lvl1pPr algn="l">
              <a:defRPr sz="2400" b="0" cap="none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1113" y="3079631"/>
            <a:ext cx="6567486" cy="74295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500">
                <a:solidFill>
                  <a:schemeClr val="tx1"/>
                </a:solidFill>
              </a:defRPr>
            </a:lvl1pPr>
            <a:lvl2pPr marL="0" indent="0">
              <a:buNone/>
              <a:defRPr sz="1500">
                <a:solidFill>
                  <a:schemeClr val="accent4"/>
                </a:solidFill>
              </a:defRPr>
            </a:lvl2pPr>
            <a:lvl3pPr marL="0" indent="0">
              <a:buNone/>
              <a:defRPr sz="1500">
                <a:solidFill>
                  <a:schemeClr val="accent4"/>
                </a:solidFill>
              </a:defRPr>
            </a:lvl3pPr>
            <a:lvl4pPr marL="0" indent="0">
              <a:buNone/>
              <a:defRPr sz="1500">
                <a:solidFill>
                  <a:schemeClr val="accent4"/>
                </a:solidFill>
              </a:defRPr>
            </a:lvl4pPr>
            <a:lvl5pPr marL="0" indent="0">
              <a:buNone/>
              <a:defRPr sz="1500">
                <a:solidFill>
                  <a:schemeClr val="accent4"/>
                </a:solidFill>
              </a:defRPr>
            </a:lvl5pPr>
            <a:lvl6pPr marL="0" indent="0">
              <a:buNone/>
              <a:defRPr sz="1500">
                <a:solidFill>
                  <a:schemeClr val="accent4"/>
                </a:solidFill>
              </a:defRPr>
            </a:lvl6pPr>
            <a:lvl7pPr marL="0" indent="0">
              <a:buNone/>
              <a:defRPr sz="1500">
                <a:solidFill>
                  <a:schemeClr val="accent4"/>
                </a:solidFill>
              </a:defRPr>
            </a:lvl7pPr>
            <a:lvl8pPr marL="0" indent="0">
              <a:buNone/>
              <a:defRPr sz="1500">
                <a:solidFill>
                  <a:schemeClr val="accent4"/>
                </a:solidFill>
              </a:defRPr>
            </a:lvl8pPr>
            <a:lvl9pPr marL="0" indent="0">
              <a:buNone/>
              <a:defRPr sz="15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1295400" y="1314450"/>
            <a:ext cx="6553200" cy="514350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350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350"/>
            </a:lvl2pPr>
            <a:lvl3pPr marL="0" indent="0">
              <a:spcBef>
                <a:spcPts val="0"/>
              </a:spcBef>
              <a:buNone/>
              <a:defRPr sz="1350"/>
            </a:lvl3pPr>
            <a:lvl4pPr marL="0" indent="0">
              <a:spcBef>
                <a:spcPts val="0"/>
              </a:spcBef>
              <a:buNone/>
              <a:defRPr sz="1350"/>
            </a:lvl4pPr>
            <a:lvl5pPr marL="0" indent="0">
              <a:spcBef>
                <a:spcPts val="0"/>
              </a:spcBef>
              <a:buNone/>
              <a:defRPr sz="1350"/>
            </a:lvl5pPr>
            <a:lvl6pPr marL="0" indent="0">
              <a:spcBef>
                <a:spcPts val="0"/>
              </a:spcBef>
              <a:buNone/>
              <a:defRPr sz="1350"/>
            </a:lvl6pPr>
            <a:lvl7pPr marL="0" indent="0">
              <a:spcBef>
                <a:spcPts val="0"/>
              </a:spcBef>
              <a:buNone/>
              <a:defRPr sz="1350"/>
            </a:lvl7pPr>
            <a:lvl8pPr marL="0" indent="0">
              <a:spcBef>
                <a:spcPts val="0"/>
              </a:spcBef>
              <a:buNone/>
              <a:defRPr sz="1350"/>
            </a:lvl8pPr>
            <a:lvl9pPr marL="0" indent="0">
              <a:spcBef>
                <a:spcPts val="0"/>
              </a:spcBef>
              <a:buNone/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Rectangle 11"/>
          <p:cNvSpPr/>
          <p:nvPr/>
        </p:nvSpPr>
        <p:spPr>
          <a:xfrm flipH="1">
            <a:off x="-3" y="2851031"/>
            <a:ext cx="1262063" cy="571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Rectangle 7"/>
          <p:cNvSpPr/>
          <p:nvPr userDrawn="1"/>
        </p:nvSpPr>
        <p:spPr>
          <a:xfrm flipH="1">
            <a:off x="0" y="2908180"/>
            <a:ext cx="9144000" cy="22353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Rectangle 9"/>
          <p:cNvSpPr/>
          <p:nvPr userDrawn="1"/>
        </p:nvSpPr>
        <p:spPr>
          <a:xfrm flipH="1">
            <a:off x="1295400" y="2851031"/>
            <a:ext cx="7848600" cy="5715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Rectangle 10"/>
          <p:cNvSpPr/>
          <p:nvPr userDrawn="1"/>
        </p:nvSpPr>
        <p:spPr>
          <a:xfrm flipH="1">
            <a:off x="-3" y="2851031"/>
            <a:ext cx="1262063" cy="571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553447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3931920" cy="348615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1143000"/>
            <a:ext cx="3931920" cy="348615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6899A-4988-450B-A54A-D0EB5DA86B96}" type="datetime1">
              <a:rPr lang="en-US" smtClean="0"/>
              <a:t>3/4/2019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Author’s Last Name, Conference Name, Year, Presentation #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2685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2606040" cy="3486150"/>
          </a:xfrm>
          <a:ln w="19050">
            <a:noFill/>
            <a:miter lim="800000"/>
          </a:ln>
        </p:spPr>
        <p:txBody>
          <a:bodyPr lIns="0" tIns="0" rIns="0" bIns="0"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C322-24C6-40D1-BDB6-4D6D1B7CC8A2}" type="datetime1">
              <a:rPr lang="en-US" smtClean="0"/>
              <a:t>3/4/2019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Author’s Last Name, Conference Name, Year, Presentation #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6" name="Content Placeholder 2"/>
          <p:cNvSpPr>
            <a:spLocks noGrp="1"/>
          </p:cNvSpPr>
          <p:nvPr>
            <p:ph sz="half" idx="15"/>
          </p:nvPr>
        </p:nvSpPr>
        <p:spPr>
          <a:xfrm>
            <a:off x="3268980" y="1143000"/>
            <a:ext cx="2606040" cy="3486150"/>
          </a:xfrm>
          <a:ln w="19050">
            <a:noFill/>
            <a:miter lim="800000"/>
          </a:ln>
        </p:spPr>
        <p:txBody>
          <a:bodyPr lIns="0" tIns="0" rIns="0" bIns="0"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8" name="Content Placeholder 2"/>
          <p:cNvSpPr>
            <a:spLocks noGrp="1"/>
          </p:cNvSpPr>
          <p:nvPr>
            <p:ph sz="half" idx="17"/>
          </p:nvPr>
        </p:nvSpPr>
        <p:spPr>
          <a:xfrm>
            <a:off x="6080760" y="1143000"/>
            <a:ext cx="2606040" cy="3486150"/>
          </a:xfrm>
          <a:ln w="19050">
            <a:noFill/>
            <a:miter lim="800000"/>
          </a:ln>
        </p:spPr>
        <p:txBody>
          <a:bodyPr lIns="0" tIns="0" rIns="0" bIns="0"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56912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471489" y="901897"/>
            <a:ext cx="8672512" cy="4800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Rectangle 16"/>
          <p:cNvSpPr/>
          <p:nvPr/>
        </p:nvSpPr>
        <p:spPr>
          <a:xfrm>
            <a:off x="0" y="901897"/>
            <a:ext cx="442913" cy="4800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9827"/>
            <a:ext cx="8229600" cy="507423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8229600" cy="34861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2"/>
          </p:nvPr>
        </p:nvSpPr>
        <p:spPr>
          <a:xfrm>
            <a:off x="7644938" y="4902995"/>
            <a:ext cx="609600" cy="126206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fld id="{38FC7668-752F-41BA-98C2-AEF2509074FB}" type="datetime1">
              <a:rPr lang="en-US" smtClean="0"/>
              <a:t>3/4/2019</a:t>
            </a:fld>
            <a:endParaRPr lang="en-US" dirty="0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4902994"/>
            <a:ext cx="3048000" cy="12344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Author’s Last Name, Conference Name, Year, Presentation #</a:t>
            </a:r>
            <a:endParaRPr lang="en-US" dirty="0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9150" y="4902995"/>
            <a:ext cx="247650" cy="126206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fld id="{94BD5F9E-BC76-487B-A2BC-019AD28A14BF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782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  <p:sldLayoutId id="2147483764" r:id="rId17"/>
    <p:sldLayoutId id="2147483765" r:id="rId18"/>
    <p:sldLayoutId id="2147483766" r:id="rId19"/>
    <p:sldLayoutId id="2147483767" r:id="rId20"/>
    <p:sldLayoutId id="2147483731" r:id="rId2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1800" b="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9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indent="-171450" algn="l" defTabSz="6858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89154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06299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23444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40589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57734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9" y="5372"/>
            <a:ext cx="9112501" cy="513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596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9" y="5372"/>
            <a:ext cx="9112501" cy="513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718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9" y="5372"/>
            <a:ext cx="9112501" cy="513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41080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9" y="5372"/>
            <a:ext cx="9112501" cy="513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632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9" y="5372"/>
            <a:ext cx="9112501" cy="513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1249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9" y="5372"/>
            <a:ext cx="9112501" cy="513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7610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9" y="5372"/>
            <a:ext cx="9112501" cy="513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211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9" y="5372"/>
            <a:ext cx="9112501" cy="513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387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9" y="5372"/>
            <a:ext cx="9112501" cy="513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987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9" y="5372"/>
            <a:ext cx="9112501" cy="513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366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9" y="5372"/>
            <a:ext cx="9112501" cy="513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557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9" y="5372"/>
            <a:ext cx="9112501" cy="513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259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9" y="5372"/>
            <a:ext cx="9112501" cy="513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404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9" y="5372"/>
            <a:ext cx="9112501" cy="513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991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9" y="5372"/>
            <a:ext cx="9112501" cy="513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8679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Gilead HIV TemplateV7">
  <a:themeElements>
    <a:clrScheme name="Gilead HIV">
      <a:dk1>
        <a:sysClr val="windowText" lastClr="000000"/>
      </a:dk1>
      <a:lt1>
        <a:sysClr val="window" lastClr="FFFFFF"/>
      </a:lt1>
      <a:dk2>
        <a:srgbClr val="CC0000"/>
      </a:dk2>
      <a:lt2>
        <a:srgbClr val="E2E2E2"/>
      </a:lt2>
      <a:accent1>
        <a:srgbClr val="CC0000"/>
      </a:accent1>
      <a:accent2>
        <a:srgbClr val="717074"/>
      </a:accent2>
      <a:accent3>
        <a:srgbClr val="0CB5EA"/>
      </a:accent3>
      <a:accent4>
        <a:srgbClr val="FBB040"/>
      </a:accent4>
      <a:accent5>
        <a:srgbClr val="6338A2"/>
      </a:accent5>
      <a:accent6>
        <a:srgbClr val="F66900"/>
      </a:accent6>
      <a:hlink>
        <a:srgbClr val="0972C9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accent1"/>
          </a:solidFill>
          <a:miter lim="800000"/>
        </a:ln>
      </a:spPr>
      <a:bodyPr rtlCol="0" anchor="ctr"/>
      <a:lstStyle>
        <a:defPPr algn="ctr">
          <a:lnSpc>
            <a:spcPct val="90000"/>
          </a:lnSpc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bg2">
              <a:lumMod val="50000"/>
            </a:schemeClr>
          </a:solidFill>
          <a:miter lim="800000"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90000"/>
          </a:lnSpc>
          <a:defRPr dirty="0" smtClean="0"/>
        </a:defPPr>
      </a:lstStyle>
    </a:txDef>
  </a:objectDefaults>
  <a:extraClrSchemeLst/>
  <a:custClrLst>
    <a:custClr name="R127 G127 B127">
      <a:srgbClr val="7F7F7F"/>
    </a:custClr>
    <a:custClr name="R0 G196 B42">
      <a:srgbClr val="00C42A"/>
    </a:custClr>
    <a:custClr name="R0 G22 B66">
      <a:srgbClr val="002774"/>
    </a:custClr>
    <a:custClr name="R41 G96 B4">
      <a:srgbClr val="296004"/>
    </a:custClr>
    <a:custClr name="R0 G192 B60">
      <a:srgbClr val="00C0A0"/>
    </a:custClr>
    <a:custClr name="R202 G32 B85">
      <a:srgbClr val="C23C82"/>
    </a:custClr>
    <a:custClr name="R9 G114 B201">
      <a:srgbClr val="0972C9"/>
    </a:custClr>
    <a:custClr name="R6 G158 B35">
      <a:srgbClr val="069E23"/>
    </a:custClr>
    <a:custClr name="R160 G50 B250">
      <a:srgbClr val="A032FA"/>
    </a:custClr>
  </a:custClrLst>
  <a:extLst>
    <a:ext uri="{05A4C25C-085E-4340-85A3-A5531E510DB2}">
      <thm15:themeFamily xmlns="" xmlns:thm15="http://schemas.microsoft.com/office/thememl/2012/main" name="Gilead HIV TemplateV6.potx" id="{88B0C9EA-49A4-4B8F-80AC-673A8C15F9AB}" vid="{1220EA46-7CB4-4D13-8E8B-CCBD94359894}"/>
    </a:ext>
  </a:extLst>
</a:theme>
</file>

<file path=ppt/theme/theme2.xml><?xml version="1.0" encoding="utf-8"?>
<a:theme xmlns:a="http://schemas.openxmlformats.org/drawingml/2006/main" name="Office Theme">
  <a:themeElements>
    <a:clrScheme name="Gilead HIV">
      <a:dk1>
        <a:sysClr val="windowText" lastClr="000000"/>
      </a:dk1>
      <a:lt1>
        <a:sysClr val="window" lastClr="FFFFFF"/>
      </a:lt1>
      <a:dk2>
        <a:srgbClr val="CC0000"/>
      </a:dk2>
      <a:lt2>
        <a:srgbClr val="E2E2E2"/>
      </a:lt2>
      <a:accent1>
        <a:srgbClr val="CC0000"/>
      </a:accent1>
      <a:accent2>
        <a:srgbClr val="717074"/>
      </a:accent2>
      <a:accent3>
        <a:srgbClr val="0CB5EA"/>
      </a:accent3>
      <a:accent4>
        <a:srgbClr val="FBB040"/>
      </a:accent4>
      <a:accent5>
        <a:srgbClr val="6338A2"/>
      </a:accent5>
      <a:accent6>
        <a:srgbClr val="F66900"/>
      </a:accent6>
      <a:hlink>
        <a:srgbClr val="0972C9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R127 G127 B127">
      <a:srgbClr val="7F7F7F"/>
    </a:custClr>
    <a:custClr name="R0 G196 B42">
      <a:srgbClr val="00C42A"/>
    </a:custClr>
    <a:custClr name="R0 G22 B66">
      <a:srgbClr val="002774"/>
    </a:custClr>
    <a:custClr name="R41 G96 B4">
      <a:srgbClr val="296004"/>
    </a:custClr>
    <a:custClr name="R0 G192 B60">
      <a:srgbClr val="00C0A0"/>
    </a:custClr>
    <a:custClr name="R202 G32 B85">
      <a:srgbClr val="C23C82"/>
    </a:custClr>
    <a:custClr name="R9 G114 B201">
      <a:srgbClr val="0972C9"/>
    </a:custClr>
    <a:custClr name="R6 G158 B35">
      <a:srgbClr val="069E23"/>
    </a:custClr>
    <a:custClr name="R160 G50 B250">
      <a:srgbClr val="A032FA"/>
    </a:custClr>
  </a:custClrLst>
</a:theme>
</file>

<file path=ppt/theme/theme3.xml><?xml version="1.0" encoding="utf-8"?>
<a:theme xmlns:a="http://schemas.openxmlformats.org/drawingml/2006/main" name="Office Theme">
  <a:themeElements>
    <a:clrScheme name="Gilead HIV">
      <a:dk1>
        <a:sysClr val="windowText" lastClr="000000"/>
      </a:dk1>
      <a:lt1>
        <a:sysClr val="window" lastClr="FFFFFF"/>
      </a:lt1>
      <a:dk2>
        <a:srgbClr val="CC0000"/>
      </a:dk2>
      <a:lt2>
        <a:srgbClr val="E2E2E2"/>
      </a:lt2>
      <a:accent1>
        <a:srgbClr val="CC0000"/>
      </a:accent1>
      <a:accent2>
        <a:srgbClr val="717074"/>
      </a:accent2>
      <a:accent3>
        <a:srgbClr val="0CB5EA"/>
      </a:accent3>
      <a:accent4>
        <a:srgbClr val="FBB040"/>
      </a:accent4>
      <a:accent5>
        <a:srgbClr val="6338A2"/>
      </a:accent5>
      <a:accent6>
        <a:srgbClr val="F66900"/>
      </a:accent6>
      <a:hlink>
        <a:srgbClr val="0972C9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R127 G127 B127">
      <a:srgbClr val="7F7F7F"/>
    </a:custClr>
    <a:custClr name="R0 G196 B42">
      <a:srgbClr val="00C42A"/>
    </a:custClr>
    <a:custClr name="R0 G22 B66">
      <a:srgbClr val="002774"/>
    </a:custClr>
    <a:custClr name="R41 G96 B4">
      <a:srgbClr val="296004"/>
    </a:custClr>
    <a:custClr name="R0 G192 B60">
      <a:srgbClr val="00C0A0"/>
    </a:custClr>
    <a:custClr name="R202 G32 B85">
      <a:srgbClr val="C23C82"/>
    </a:custClr>
    <a:custClr name="R9 G114 B201">
      <a:srgbClr val="0972C9"/>
    </a:custClr>
    <a:custClr name="R6 G158 B35">
      <a:srgbClr val="069E23"/>
    </a:custClr>
    <a:custClr name="R160 G50 B250">
      <a:srgbClr val="A032FA"/>
    </a:custClr>
  </a:custClr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Gilead HIV TemplateV6</Template>
  <TotalTime>0</TotalTime>
  <Words>0</Words>
  <Application>Microsoft Office PowerPoint</Application>
  <PresentationFormat>Bildschirmpräsentation (16:9)</PresentationFormat>
  <Paragraphs>0</Paragraphs>
  <Slides>15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6" baseType="lpstr">
      <vt:lpstr>Gilead HIV TemplateV7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Gilead HIV Template Title Slide Layout</dc:title>
  <dc:creator>Jill Louise</dc:creator>
  <cp:lastModifiedBy>Bastian Grewe</cp:lastModifiedBy>
  <cp:revision>40</cp:revision>
  <cp:lastPrinted>2014-10-01T17:23:48Z</cp:lastPrinted>
  <dcterms:created xsi:type="dcterms:W3CDTF">2019-01-22T20:54:56Z</dcterms:created>
  <dcterms:modified xsi:type="dcterms:W3CDTF">2019-03-05T07:29:46Z</dcterms:modified>
</cp:coreProperties>
</file>