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 userDrawn="1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  <p15:guide id="9" orient="horz" pos="3264">
          <p15:clr>
            <a:srgbClr val="A4A3A4"/>
          </p15:clr>
        </p15:guide>
        <p15:guide id="10" orient="horz" pos="3887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1620">
          <p15:clr>
            <a:srgbClr val="A4A3A4"/>
          </p15:clr>
        </p15:guide>
        <p15:guide id="13" orient="horz" pos="720">
          <p15:clr>
            <a:srgbClr val="A4A3A4"/>
          </p15:clr>
        </p15:guide>
        <p15:guide id="14" orient="horz" pos="2916">
          <p15:clr>
            <a:srgbClr val="A4A3A4"/>
          </p15:clr>
        </p15:guide>
        <p15:guide id="15" orient="horz" pos="3168">
          <p15:clr>
            <a:srgbClr val="A4A3A4"/>
          </p15:clr>
        </p15:guide>
        <p15:guide id="16" orient="horz" pos="216">
          <p15:clr>
            <a:srgbClr val="A4A3A4"/>
          </p15:clr>
        </p15:guide>
        <p15:guide id="17" orient="horz" pos="2448">
          <p15:clr>
            <a:srgbClr val="A4A3A4"/>
          </p15:clr>
        </p15:guide>
        <p15:guide id="18" orient="horz" pos="29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A0A0A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876" autoAdjust="0"/>
  </p:normalViewPr>
  <p:slideViewPr>
    <p:cSldViewPr snapToGrid="0">
      <p:cViewPr varScale="1">
        <p:scale>
          <a:sx n="57" d="100"/>
          <a:sy n="57" d="100"/>
        </p:scale>
        <p:origin x="-102" y="-906"/>
      </p:cViewPr>
      <p:guideLst>
        <p:guide orient="horz" pos="2172"/>
        <p:guide orient="horz" pos="960"/>
        <p:guide orient="horz" pos="3888"/>
        <p:guide orient="horz" pos="4224"/>
        <p:guide orient="horz" pos="288"/>
        <p:guide orient="horz" pos="3264"/>
        <p:guide orient="horz" pos="3887"/>
        <p:guide orient="horz" pos="1620"/>
        <p:guide orient="horz" pos="720"/>
        <p:guide orient="horz" pos="2916"/>
        <p:guide orient="horz" pos="3168"/>
        <p:guide orient="horz" pos="216"/>
        <p:guide orient="horz" pos="2448"/>
        <p:guide orient="horz" pos="2915"/>
        <p:guide pos="2880"/>
        <p:guide pos="288"/>
        <p:guide pos="5472"/>
        <p:guide pos="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2712" y="-10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19125"/>
            <a:ext cx="5372100" cy="3022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360" y="3873500"/>
            <a:ext cx="6075680" cy="4958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3371850"/>
            <a:ext cx="9144000" cy="177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3143250"/>
            <a:ext cx="784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0" y="3143250"/>
            <a:ext cx="1262063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70" y="1485900"/>
            <a:ext cx="6561831" cy="142875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4" y="3543300"/>
            <a:ext cx="6567487" cy="7429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3371850"/>
            <a:ext cx="9144000" cy="177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3143250"/>
            <a:ext cx="784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3143250"/>
            <a:ext cx="1262063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F5DD-796D-440C-8DA2-EDECBD0809A3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430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9718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29718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931920" cy="4572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7350"/>
            <a:ext cx="393192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143000"/>
            <a:ext cx="3931920" cy="4572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57350"/>
            <a:ext cx="393192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3B8-A5F7-4EAA-A07C-D3D8968B14D2}" type="datetime1">
              <a:rPr lang="en-US" smtClean="0"/>
              <a:t>3/4/2019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4E9A-B650-4CF9-A9E1-0E8D1BD87573}" type="datetime1">
              <a:rPr lang="en-US" smtClean="0"/>
              <a:t>3/4/2019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E3E4E5-AA10-48A9-8343-767E8A3658F2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1682-B2D7-48F0-B400-3A2E9A21D6A4}" type="datetime1">
              <a:rPr lang="en-US" smtClean="0"/>
              <a:t>3/4/2019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143000"/>
            <a:ext cx="2133600" cy="34861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5737-C58A-4DEA-846B-0D1DD6A2F6C4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5943600" cy="3489385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143000"/>
            <a:ext cx="2133600" cy="34861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5052-C8E0-495E-B204-D34245257E54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59352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84C7-52B6-4FD2-BC32-C344EF0FB550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3959352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1714500"/>
            <a:ext cx="3959352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143000"/>
            <a:ext cx="3959352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F9E3-44A9-400E-8D19-F976284332DE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82AD-AC16-44B4-B06E-712C805BAC23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827"/>
            <a:ext cx="8229600" cy="5074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44938" y="4902994"/>
            <a:ext cx="609600" cy="126206"/>
          </a:xfrm>
        </p:spPr>
        <p:txBody>
          <a:bodyPr/>
          <a:lstStyle/>
          <a:p>
            <a:fld id="{1503C9D0-87B4-4C48-BEF2-BCDB94DDC410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4902994"/>
            <a:ext cx="247650" cy="126206"/>
          </a:xfrm>
        </p:spPr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7" y="0"/>
            <a:ext cx="77359" cy="462915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342901"/>
            <a:ext cx="685800" cy="4286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1"/>
            <a:ext cx="7162800" cy="4286249"/>
          </a:xfrm>
        </p:spPr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1539-BC4A-4069-9729-26B48ADF8F96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FBB79-A4C1-4178-A0D3-99990B46D2F2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2448-742D-446A-977E-C2759ADA9A96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629E4-3694-4850-A9E5-B1E023B3256F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359969-96D5-4828-9C2D-720A3B1EE17C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70" y="1543050"/>
            <a:ext cx="6561831" cy="10287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3079631"/>
            <a:ext cx="6567486" cy="74295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70" y="1714500"/>
            <a:ext cx="6561831" cy="85725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3079631"/>
            <a:ext cx="6567486" cy="74295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200150"/>
            <a:ext cx="6553200" cy="514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43000"/>
            <a:ext cx="393192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E9B9-8950-4362-AA25-725A5C3CD56E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A7F1-A412-4E2C-97AB-F2BF3289CFC8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8" y="901896"/>
            <a:ext cx="8672512" cy="48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" y="901896"/>
            <a:ext cx="442913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827"/>
            <a:ext cx="8229600" cy="50742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7644938" y="4902994"/>
            <a:ext cx="609600" cy="12620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6AB88F6-0835-469A-BF4E-44E628EAB617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4902994"/>
            <a:ext cx="247650" cy="12620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BD5F9E-BC76-487B-A2BC-019AD28A14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Thompsen</a:t>
            </a:r>
            <a:r>
              <a:rPr lang="en-US" dirty="0" smtClean="0"/>
              <a:t>, CROI 2019, Presentation #0356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3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0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9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8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5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ilead HIV TemplateV6">
  <a:themeElements>
    <a:clrScheme name="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="" xmlns:thm15="http://schemas.microsoft.com/office/thememl/2012/main" name="Gilead HIV TemplateV6.potx" id="{88B0C9EA-49A4-4B8F-80AC-673A8C15F9AB}" vid="{1220EA46-7CB4-4D13-8E8B-CCBD94359894}"/>
    </a:ext>
  </a:extLst>
</a:theme>
</file>

<file path=ppt/theme/theme2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ppt/theme/theme3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Gilead HIV TemplateV6</Template>
  <TotalTime>0</TotalTime>
  <Words>0</Words>
  <Application>Microsoft Office PowerPoint</Application>
  <PresentationFormat>Bildschirmpräsentation (16:9)</PresentationFormat>
  <Paragraphs>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Gilead HIV TemplateV6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Gilead HIV Template Title Slide Layout</dc:title>
  <dc:creator>Cara Marsh</dc:creator>
  <cp:lastModifiedBy>Bastian Grewe</cp:lastModifiedBy>
  <cp:revision>138</cp:revision>
  <cp:lastPrinted>2014-10-01T17:23:48Z</cp:lastPrinted>
  <dcterms:created xsi:type="dcterms:W3CDTF">2018-11-10T19:31:50Z</dcterms:created>
  <dcterms:modified xsi:type="dcterms:W3CDTF">2019-03-05T07:31:53Z</dcterms:modified>
</cp:coreProperties>
</file>