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7010400" cy="92964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72" userDrawn="1">
          <p15:clr>
            <a:srgbClr val="A4A3A4"/>
          </p15:clr>
        </p15:guide>
        <p15:guide id="2" orient="horz" pos="96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4224">
          <p15:clr>
            <a:srgbClr val="A4A3A4"/>
          </p15:clr>
        </p15:guide>
        <p15:guide id="5" orient="horz" pos="288">
          <p15:clr>
            <a:srgbClr val="A4A3A4"/>
          </p15:clr>
        </p15:guide>
        <p15:guide id="6" pos="2880">
          <p15:clr>
            <a:srgbClr val="A4A3A4"/>
          </p15:clr>
        </p15:guide>
        <p15:guide id="7" pos="288">
          <p15:clr>
            <a:srgbClr val="A4A3A4"/>
          </p15:clr>
        </p15:guide>
        <p15:guide id="8" pos="5472">
          <p15:clr>
            <a:srgbClr val="A4A3A4"/>
          </p15:clr>
        </p15:guide>
        <p15:guide id="9" orient="horz" pos="3264">
          <p15:clr>
            <a:srgbClr val="A4A3A4"/>
          </p15:clr>
        </p15:guide>
        <p15:guide id="10" orient="horz" pos="3887">
          <p15:clr>
            <a:srgbClr val="A4A3A4"/>
          </p15:clr>
        </p15:guide>
        <p15:guide id="11" pos="290">
          <p15:clr>
            <a:srgbClr val="A4A3A4"/>
          </p15:clr>
        </p15:guide>
        <p15:guide id="12" orient="horz" pos="1620">
          <p15:clr>
            <a:srgbClr val="A4A3A4"/>
          </p15:clr>
        </p15:guide>
        <p15:guide id="13" orient="horz" pos="720">
          <p15:clr>
            <a:srgbClr val="A4A3A4"/>
          </p15:clr>
        </p15:guide>
        <p15:guide id="14" orient="horz" pos="2916">
          <p15:clr>
            <a:srgbClr val="A4A3A4"/>
          </p15:clr>
        </p15:guide>
        <p15:guide id="15" orient="horz" pos="3168">
          <p15:clr>
            <a:srgbClr val="A4A3A4"/>
          </p15:clr>
        </p15:guide>
        <p15:guide id="16" orient="horz" pos="216">
          <p15:clr>
            <a:srgbClr val="A4A3A4"/>
          </p15:clr>
        </p15:guide>
        <p15:guide id="17" orient="horz" pos="2448">
          <p15:clr>
            <a:srgbClr val="A4A3A4"/>
          </p15:clr>
        </p15:guide>
        <p15:guide id="18" orient="horz" pos="291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7"/>
    <a:srgbClr val="A0A0A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54" autoAdjust="0"/>
    <p:restoredTop sz="94876" autoAdjust="0"/>
  </p:normalViewPr>
  <p:slideViewPr>
    <p:cSldViewPr snapToGrid="0">
      <p:cViewPr varScale="1">
        <p:scale>
          <a:sx n="59" d="100"/>
          <a:sy n="59" d="100"/>
        </p:scale>
        <p:origin x="-78" y="-870"/>
      </p:cViewPr>
      <p:guideLst>
        <p:guide orient="horz" pos="2172"/>
        <p:guide orient="horz" pos="960"/>
        <p:guide orient="horz" pos="3888"/>
        <p:guide orient="horz" pos="4224"/>
        <p:guide orient="horz" pos="288"/>
        <p:guide orient="horz" pos="3264"/>
        <p:guide orient="horz" pos="3887"/>
        <p:guide orient="horz" pos="1620"/>
        <p:guide orient="horz" pos="720"/>
        <p:guide orient="horz" pos="2916"/>
        <p:guide orient="horz" pos="3168"/>
        <p:guide orient="horz" pos="216"/>
        <p:guide orient="horz" pos="2448"/>
        <p:guide orient="horz" pos="2915"/>
        <p:guide pos="2880"/>
        <p:guide pos="288"/>
        <p:guide pos="5472"/>
        <p:guide pos="2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-2712" y="-108"/>
      </p:cViewPr>
      <p:guideLst>
        <p:guide orient="horz" pos="2880"/>
        <p:guide orient="horz" pos="2928"/>
        <p:guide pos="2160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004553-04C5-4BB3-AD4E-8B2EF3CDDAF9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6A881F-0910-47D3-BD01-4F68834EC35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6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B6F0DB-E055-41D0-9102-627A646E4242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9150" y="619125"/>
            <a:ext cx="5372100" cy="3022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7360" y="3873500"/>
            <a:ext cx="6075680" cy="49580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4FBC3A-A12C-40F9-BB8D-BC30C790139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0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0" y="3371850"/>
            <a:ext cx="9144000" cy="17716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1295400" y="3143250"/>
            <a:ext cx="784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H="1">
            <a:off x="0" y="3143250"/>
            <a:ext cx="1262063" cy="228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6770" y="1485900"/>
            <a:ext cx="6561831" cy="1428750"/>
          </a:xfrm>
        </p:spPr>
        <p:txBody>
          <a:bodyPr/>
          <a:lstStyle>
            <a:lvl1pPr>
              <a:defRPr sz="3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1114" y="3543300"/>
            <a:ext cx="6567487" cy="74295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flipH="1">
            <a:off x="0" y="3371850"/>
            <a:ext cx="9144000" cy="17716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flipH="1">
            <a:off x="1295400" y="3143250"/>
            <a:ext cx="784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flipH="1">
            <a:off x="0" y="3143250"/>
            <a:ext cx="1262063" cy="228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09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3931920" cy="16573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2D65-8EE6-4042-86D8-B122B97DD4A2}" type="datetime1">
              <a:rPr lang="en-US" smtClean="0"/>
              <a:t>3/4/2019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143000"/>
            <a:ext cx="3931920" cy="16573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2971800"/>
            <a:ext cx="3931920" cy="16573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754880" y="2971800"/>
            <a:ext cx="3931920" cy="16573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Yant</a:t>
            </a:r>
            <a:r>
              <a:rPr lang="en-US" dirty="0" smtClean="0"/>
              <a:t>, CROI 2019, Presentation #1504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640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3931920" cy="4572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7350"/>
            <a:ext cx="3931920" cy="2971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143000"/>
            <a:ext cx="3931920" cy="457200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657350"/>
            <a:ext cx="3931920" cy="2971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7B29-D1D6-4A2A-A9B8-937FA91ED3E0}" type="datetime1">
              <a:rPr lang="en-US" smtClean="0"/>
              <a:t>3/4/2019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Yant</a:t>
            </a:r>
            <a:r>
              <a:rPr lang="en-US" dirty="0" smtClean="0"/>
              <a:t>, CROI 2019, Presentation #1504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70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6102-1187-4864-8B23-ED8558B8B314}" type="datetime1">
              <a:rPr lang="en-US" smtClean="0"/>
              <a:t>3/4/2019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Yant</a:t>
            </a:r>
            <a:r>
              <a:rPr lang="en-US" dirty="0" smtClean="0"/>
              <a:t>, CROI 2019, Presentation #1504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36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28700"/>
            <a:ext cx="8229600" cy="228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90CAB9-5BE8-4525-AED6-F800545F8FCC}" type="datetime1">
              <a:rPr lang="en-US" smtClean="0"/>
              <a:t>3/4/2019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Yant</a:t>
            </a:r>
            <a:r>
              <a:rPr lang="en-US" dirty="0" smtClean="0"/>
              <a:t>, CROI 2019, Presentation #1504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201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4AD4E-071E-4CC5-9B1E-690BF9E327B1}" type="datetime1">
              <a:rPr lang="en-US" smtClean="0"/>
              <a:t>3/4/2019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Yant</a:t>
            </a:r>
            <a:r>
              <a:rPr lang="en-US" dirty="0" smtClean="0"/>
              <a:t>, CROI 2019, Presentation #1504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06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5943600" cy="34861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200" y="1143000"/>
            <a:ext cx="2133600" cy="348615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6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09B0-25F3-4D73-81DD-18C05DD7676B}" type="datetime1">
              <a:rPr lang="en-US" smtClean="0"/>
              <a:t>3/4/2019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Yant</a:t>
            </a:r>
            <a:r>
              <a:rPr lang="en-US" dirty="0" smtClean="0"/>
              <a:t>, CROI 2019, Presentation #1504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541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143000"/>
            <a:ext cx="5943600" cy="3489385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200" y="1143000"/>
            <a:ext cx="2133600" cy="348615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E6B1A-B36E-4112-8884-F1C72E069B47}" type="datetime1">
              <a:rPr lang="en-US" smtClean="0"/>
              <a:t>3/4/2019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Yant</a:t>
            </a:r>
            <a:r>
              <a:rPr lang="en-US" dirty="0" smtClean="0"/>
              <a:t>, CROI 2019, Presentation #1504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39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opic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4500"/>
            <a:ext cx="3959352" cy="291465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9C94-0CEA-4A68-8A16-C55012BF8E2F}" type="datetime1">
              <a:rPr lang="en-US" smtClean="0"/>
              <a:t>3/4/2019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" y="1143000"/>
            <a:ext cx="3959352" cy="5715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4727448" y="1714500"/>
            <a:ext cx="3959352" cy="291465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727448" y="1143000"/>
            <a:ext cx="3959352" cy="5715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Yant</a:t>
            </a:r>
            <a:r>
              <a:rPr lang="en-US" dirty="0" smtClean="0"/>
              <a:t>, CROI 2019, Presentation #1504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972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opic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4500"/>
            <a:ext cx="2606040" cy="291465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8E87-9081-4629-95FB-82E4A6FC1724}" type="datetime1">
              <a:rPr lang="en-US" smtClean="0"/>
              <a:t>3/4/2019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" y="1143000"/>
            <a:ext cx="2606040" cy="5715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3268980" y="1714500"/>
            <a:ext cx="2606040" cy="291465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68980" y="1143000"/>
            <a:ext cx="2606040" cy="5715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6080760" y="1714500"/>
            <a:ext cx="2606040" cy="2914650"/>
          </a:xfrm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182880" tIns="182880" rIns="182880" bIns="9144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080760" y="1143000"/>
            <a:ext cx="2606040" cy="571500"/>
          </a:xfrm>
          <a:solidFill>
            <a:schemeClr val="bg1">
              <a:lumMod val="50000"/>
            </a:schemeClr>
          </a:solidFill>
          <a:ln w="19050">
            <a:solidFill>
              <a:schemeClr val="bg1">
                <a:lumMod val="50000"/>
              </a:schemeClr>
            </a:solidFill>
            <a:miter lim="800000"/>
          </a:ln>
        </p:spPr>
        <p:txBody>
          <a:bodyPr lIns="91440" tIns="91440" rIns="91440" bIns="91440" anchor="ctr"/>
          <a:lstStyle>
            <a:lvl1pPr marL="0" indent="0" algn="ctr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Yant</a:t>
            </a:r>
            <a:r>
              <a:rPr lang="en-US" dirty="0" smtClean="0"/>
              <a:t>, CROI 2019, Presentation #1504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810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B0FCF-7212-4FC4-BA83-3104B089AB28}" type="datetime1">
              <a:rPr lang="en-US" smtClean="0"/>
              <a:t>3/4/2019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Yant</a:t>
            </a:r>
            <a:r>
              <a:rPr lang="en-US" dirty="0" smtClean="0"/>
              <a:t>, CROI 2019, Presentation #1504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092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827"/>
            <a:ext cx="8229600" cy="5074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44938" y="4902994"/>
            <a:ext cx="609600" cy="126206"/>
          </a:xfrm>
        </p:spPr>
        <p:txBody>
          <a:bodyPr/>
          <a:lstStyle/>
          <a:p>
            <a:fld id="{E9512095-C966-4150-A36A-391BE444FDDB}" type="datetime1">
              <a:rPr lang="en-US" smtClean="0"/>
              <a:t>3/4/2019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39150" y="4902994"/>
            <a:ext cx="247650" cy="126206"/>
          </a:xfrm>
        </p:spPr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Yant</a:t>
            </a:r>
            <a:r>
              <a:rPr lang="en-US" dirty="0" smtClean="0"/>
              <a:t>, CROI 2019, Presentation #1504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852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889137" y="0"/>
            <a:ext cx="77359" cy="4629150"/>
            <a:chOff x="7889136" y="0"/>
            <a:chExt cx="77359" cy="6172200"/>
          </a:xfrm>
        </p:grpSpPr>
        <p:sp>
          <p:nvSpPr>
            <p:cNvPr id="11" name="Rectangle 10"/>
            <p:cNvSpPr/>
            <p:nvPr/>
          </p:nvSpPr>
          <p:spPr>
            <a:xfrm rot="5400000">
              <a:off x="4835040" y="3054097"/>
              <a:ext cx="6172199" cy="64007"/>
            </a:xfrm>
            <a:prstGeom prst="rect">
              <a:avLst/>
            </a:prstGeom>
            <a:solidFill>
              <a:srgbClr val="9695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7692545" y="196597"/>
              <a:ext cx="457200" cy="64007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>
              <a:off x="7927818" y="418523"/>
              <a:ext cx="0" cy="77354"/>
            </a:xfrm>
            <a:prstGeom prst="line">
              <a:avLst/>
            </a:prstGeom>
            <a:ln w="28575">
              <a:solidFill>
                <a:schemeClr val="bg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 rot="5400000">
              <a:off x="7699218" y="189923"/>
              <a:ext cx="457200" cy="77354"/>
              <a:chOff x="0" y="139700"/>
              <a:chExt cx="457200" cy="77354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153047"/>
                <a:ext cx="457200" cy="64007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457200" y="139700"/>
                <a:ext cx="0" cy="77354"/>
              </a:xfrm>
              <a:prstGeom prst="line">
                <a:avLst/>
              </a:prstGeom>
              <a:ln w="28575">
                <a:solidFill>
                  <a:schemeClr val="bg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342901"/>
            <a:ext cx="685800" cy="42862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42901"/>
            <a:ext cx="7162800" cy="4286249"/>
          </a:xfrm>
        </p:spPr>
        <p:txBody>
          <a:bodyPr vert="eaVert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BE29-B4AA-4757-A41D-BC5BAB1FF621}" type="datetime1">
              <a:rPr lang="en-US" smtClean="0"/>
              <a:t>3/4/2019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Yant</a:t>
            </a:r>
            <a:r>
              <a:rPr lang="en-US" dirty="0" smtClean="0"/>
              <a:t>, CROI 2019, Presentation #1504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101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udy Name,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7200" y="115909"/>
            <a:ext cx="8229600" cy="226991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1432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28700"/>
            <a:ext cx="8229600" cy="228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D4261F-3E0D-415C-8969-815891EC8106}" type="datetime1">
              <a:rPr lang="en-US" smtClean="0"/>
              <a:t>3/4/2019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Yant</a:t>
            </a:r>
            <a:r>
              <a:rPr lang="en-US" dirty="0" smtClean="0"/>
              <a:t>, CROI 2019, Presentation #1504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13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y Nam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EAD00-5262-44DC-9411-DAB521C84714}" type="datetime1">
              <a:rPr lang="en-US" smtClean="0"/>
              <a:t>3/4/2019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115909"/>
            <a:ext cx="8229600" cy="226991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Yant</a:t>
            </a:r>
            <a:r>
              <a:rPr lang="en-US" dirty="0" smtClean="0"/>
              <a:t>, CROI 2019, Presentation #1504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930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143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28700"/>
            <a:ext cx="8229600" cy="228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91776D-B20A-4BBB-8845-6E621F7C2D2C}" type="datetime1">
              <a:rPr lang="en-US" smtClean="0"/>
              <a:t>3/4/2019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Yant</a:t>
            </a:r>
            <a:r>
              <a:rPr lang="en-US" dirty="0" smtClean="0"/>
              <a:t>, CROI 2019, Presentation #1504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041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udy Name,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7200" y="115909"/>
            <a:ext cx="8229600" cy="226991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1432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28700"/>
            <a:ext cx="8229600" cy="228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C2B81B9-CE66-4EBE-8FBC-3A92D7299C50}" type="datetime1">
              <a:rPr lang="en-US" smtClean="0"/>
              <a:t>3/4/2019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Yant</a:t>
            </a:r>
            <a:r>
              <a:rPr lang="en-US" dirty="0" smtClean="0"/>
              <a:t>, CROI 2019, Presentation #1504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13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0" y="2908180"/>
            <a:ext cx="9144000" cy="22353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1295400" y="2851031"/>
            <a:ext cx="7848600" cy="571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H="1">
            <a:off x="-3" y="2851031"/>
            <a:ext cx="1262063" cy="57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770" y="1543050"/>
            <a:ext cx="6561831" cy="1028700"/>
          </a:xfrm>
        </p:spPr>
        <p:txBody>
          <a:bodyPr anchor="b"/>
          <a:lstStyle>
            <a:lvl1pPr algn="l">
              <a:defRPr sz="3200" b="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1113" y="3079631"/>
            <a:ext cx="6567486" cy="74295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 flipH="1">
            <a:off x="0" y="2908180"/>
            <a:ext cx="9144000" cy="22353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flipH="1">
            <a:off x="1295400" y="2851031"/>
            <a:ext cx="7848600" cy="571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flipH="1">
            <a:off x="-3" y="2851031"/>
            <a:ext cx="1262063" cy="57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96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with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0" y="2908180"/>
            <a:ext cx="9144000" cy="22353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1295400" y="2851031"/>
            <a:ext cx="7848600" cy="571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6770" y="1714500"/>
            <a:ext cx="6561831" cy="857250"/>
          </a:xfrm>
        </p:spPr>
        <p:txBody>
          <a:bodyPr anchor="b"/>
          <a:lstStyle>
            <a:lvl1pPr algn="l">
              <a:defRPr sz="3200" b="0" cap="none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1113" y="3079631"/>
            <a:ext cx="6567486" cy="74295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295400" y="1200150"/>
            <a:ext cx="6553200" cy="51435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Rectangle 11"/>
          <p:cNvSpPr/>
          <p:nvPr/>
        </p:nvSpPr>
        <p:spPr>
          <a:xfrm flipH="1">
            <a:off x="-3" y="2851031"/>
            <a:ext cx="1262063" cy="57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flipH="1">
            <a:off x="0" y="2908180"/>
            <a:ext cx="9144000" cy="22353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1295400" y="2851031"/>
            <a:ext cx="7848600" cy="571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flipH="1">
            <a:off x="-3" y="2851031"/>
            <a:ext cx="1262063" cy="57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47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3931920" cy="34861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143000"/>
            <a:ext cx="3931920" cy="34861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7343-BB17-46BA-A6E1-E26906CE11B9}" type="datetime1">
              <a:rPr lang="en-US" smtClean="0"/>
              <a:t>3/4/2019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Yant</a:t>
            </a:r>
            <a:r>
              <a:rPr lang="en-US" dirty="0" smtClean="0"/>
              <a:t>, CROI 2019, Presentation #1504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26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2606040" cy="348615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7AFC-6ECB-4861-9548-71F8E309AC5C}" type="datetime1">
              <a:rPr lang="en-US" smtClean="0"/>
              <a:t>3/4/2019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sz="half" idx="15"/>
          </p:nvPr>
        </p:nvSpPr>
        <p:spPr>
          <a:xfrm>
            <a:off x="3268980" y="1143000"/>
            <a:ext cx="2606040" cy="348615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6080760" y="1143000"/>
            <a:ext cx="2606040" cy="3486150"/>
          </a:xfrm>
          <a:ln w="19050">
            <a:noFill/>
            <a:miter lim="800000"/>
          </a:ln>
        </p:spPr>
        <p:txBody>
          <a:bodyPr lIns="0" tIns="0" rIns="0" bIns="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Yant</a:t>
            </a:r>
            <a:r>
              <a:rPr lang="en-US" dirty="0" smtClean="0"/>
              <a:t>, CROI 2019, Presentation #1504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912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71488" y="901896"/>
            <a:ext cx="8672512" cy="4800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-1" y="901896"/>
            <a:ext cx="442913" cy="480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9827"/>
            <a:ext cx="8229600" cy="50742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34861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7644938" y="4902994"/>
            <a:ext cx="609600" cy="12620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17CEE8D-C158-4AB2-913F-04F7D43816F1}" type="datetime1">
              <a:rPr lang="en-US" smtClean="0"/>
              <a:t>3/4/2019</a:t>
            </a:fld>
            <a:endParaRPr lang="en-US" dirty="0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9150" y="4902994"/>
            <a:ext cx="247650" cy="12620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4BD5F9E-BC76-487B-A2BC-019AD28A14B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902994"/>
            <a:ext cx="3048000" cy="1234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Yant</a:t>
            </a:r>
            <a:r>
              <a:rPr lang="en-US" dirty="0" smtClean="0"/>
              <a:t>, CROI 2019, Presentation #1504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8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31" r:id="rId2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67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67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20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96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32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42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12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69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43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48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15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02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51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01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25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8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24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70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03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" y="5372"/>
            <a:ext cx="9112501" cy="51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61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Gilead HIV TemplateV6">
  <a:themeElements>
    <a:clrScheme name="HIV">
      <a:dk1>
        <a:sysClr val="windowText" lastClr="000000"/>
      </a:dk1>
      <a:lt1>
        <a:sysClr val="window" lastClr="FFFFFF"/>
      </a:lt1>
      <a:dk2>
        <a:srgbClr val="CC0000"/>
      </a:dk2>
      <a:lt2>
        <a:srgbClr val="E2E2E2"/>
      </a:lt2>
      <a:accent1>
        <a:srgbClr val="CC0000"/>
      </a:accent1>
      <a:accent2>
        <a:srgbClr val="717074"/>
      </a:accent2>
      <a:accent3>
        <a:srgbClr val="0CB5EA"/>
      </a:accent3>
      <a:accent4>
        <a:srgbClr val="FBB040"/>
      </a:accent4>
      <a:accent5>
        <a:srgbClr val="6338A2"/>
      </a:accent5>
      <a:accent6>
        <a:srgbClr val="F66900"/>
      </a:accent6>
      <a:hlink>
        <a:srgbClr val="0972C9"/>
      </a:hlink>
      <a:folHlink>
        <a:srgbClr val="BFBF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>
              <a:lumMod val="50000"/>
            </a:schemeClr>
          </a:solidFill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0000"/>
          </a:lnSpc>
          <a:defRPr dirty="0" smtClean="0"/>
        </a:defPPr>
      </a:lstStyle>
    </a:txDef>
  </a:objectDefaults>
  <a:extraClrSchemeLst/>
  <a:custClrLst>
    <a:custClr name="R127 G127 B127">
      <a:srgbClr val="7F7F7F"/>
    </a:custClr>
    <a:custClr name="R0 G196 B42">
      <a:srgbClr val="00C42A"/>
    </a:custClr>
    <a:custClr name="R0 G22 B66">
      <a:srgbClr val="002774"/>
    </a:custClr>
    <a:custClr name="R41 G96 B4">
      <a:srgbClr val="296004"/>
    </a:custClr>
    <a:custClr name="R0 G192 B60">
      <a:srgbClr val="00C0A0"/>
    </a:custClr>
    <a:custClr name="R202 G32 B85">
      <a:srgbClr val="C23C82"/>
    </a:custClr>
    <a:custClr name="R9 G114 B201">
      <a:srgbClr val="0972C9"/>
    </a:custClr>
    <a:custClr name="R6 G158 B35">
      <a:srgbClr val="069E23"/>
    </a:custClr>
    <a:custClr name="R160 G50 B250">
      <a:srgbClr val="A032FA"/>
    </a:custClr>
  </a:custClrLst>
  <a:extLst>
    <a:ext uri="{05A4C25C-085E-4340-85A3-A5531E510DB2}">
      <thm15:themeFamily xmlns="" xmlns:thm15="http://schemas.microsoft.com/office/thememl/2012/main" name="Gilead HIV TemplateV6.potx" id="{88B0C9EA-49A4-4B8F-80AC-673A8C15F9AB}" vid="{1220EA46-7CB4-4D13-8E8B-CCBD94359894}"/>
    </a:ext>
  </a:extLst>
</a:theme>
</file>

<file path=ppt/theme/theme2.xml><?xml version="1.0" encoding="utf-8"?>
<a:theme xmlns:a="http://schemas.openxmlformats.org/drawingml/2006/main" name="Office Theme">
  <a:themeElements>
    <a:clrScheme name="Gilead HIV">
      <a:dk1>
        <a:sysClr val="windowText" lastClr="000000"/>
      </a:dk1>
      <a:lt1>
        <a:sysClr val="window" lastClr="FFFFFF"/>
      </a:lt1>
      <a:dk2>
        <a:srgbClr val="CC0000"/>
      </a:dk2>
      <a:lt2>
        <a:srgbClr val="E2E2E2"/>
      </a:lt2>
      <a:accent1>
        <a:srgbClr val="CC0000"/>
      </a:accent1>
      <a:accent2>
        <a:srgbClr val="717074"/>
      </a:accent2>
      <a:accent3>
        <a:srgbClr val="0CB5EA"/>
      </a:accent3>
      <a:accent4>
        <a:srgbClr val="FBB040"/>
      </a:accent4>
      <a:accent5>
        <a:srgbClr val="6338A2"/>
      </a:accent5>
      <a:accent6>
        <a:srgbClr val="F66900"/>
      </a:accent6>
      <a:hlink>
        <a:srgbClr val="0972C9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R127 G127 B127">
      <a:srgbClr val="7F7F7F"/>
    </a:custClr>
    <a:custClr name="R0 G196 B42">
      <a:srgbClr val="00C42A"/>
    </a:custClr>
    <a:custClr name="R0 G22 B66">
      <a:srgbClr val="002774"/>
    </a:custClr>
    <a:custClr name="R41 G96 B4">
      <a:srgbClr val="296004"/>
    </a:custClr>
    <a:custClr name="R0 G192 B60">
      <a:srgbClr val="00C0A0"/>
    </a:custClr>
    <a:custClr name="R202 G32 B85">
      <a:srgbClr val="C23C82"/>
    </a:custClr>
    <a:custClr name="R9 G114 B201">
      <a:srgbClr val="0972C9"/>
    </a:custClr>
    <a:custClr name="R6 G158 B35">
      <a:srgbClr val="069E23"/>
    </a:custClr>
    <a:custClr name="R160 G50 B250">
      <a:srgbClr val="A032FA"/>
    </a:custClr>
  </a:custClrLst>
</a:theme>
</file>

<file path=ppt/theme/theme3.xml><?xml version="1.0" encoding="utf-8"?>
<a:theme xmlns:a="http://schemas.openxmlformats.org/drawingml/2006/main" name="Office Theme">
  <a:themeElements>
    <a:clrScheme name="Gilead HIV">
      <a:dk1>
        <a:sysClr val="windowText" lastClr="000000"/>
      </a:dk1>
      <a:lt1>
        <a:sysClr val="window" lastClr="FFFFFF"/>
      </a:lt1>
      <a:dk2>
        <a:srgbClr val="CC0000"/>
      </a:dk2>
      <a:lt2>
        <a:srgbClr val="E2E2E2"/>
      </a:lt2>
      <a:accent1>
        <a:srgbClr val="CC0000"/>
      </a:accent1>
      <a:accent2>
        <a:srgbClr val="717074"/>
      </a:accent2>
      <a:accent3>
        <a:srgbClr val="0CB5EA"/>
      </a:accent3>
      <a:accent4>
        <a:srgbClr val="FBB040"/>
      </a:accent4>
      <a:accent5>
        <a:srgbClr val="6338A2"/>
      </a:accent5>
      <a:accent6>
        <a:srgbClr val="F66900"/>
      </a:accent6>
      <a:hlink>
        <a:srgbClr val="0972C9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R127 G127 B127">
      <a:srgbClr val="7F7F7F"/>
    </a:custClr>
    <a:custClr name="R0 G196 B42">
      <a:srgbClr val="00C42A"/>
    </a:custClr>
    <a:custClr name="R0 G22 B66">
      <a:srgbClr val="002774"/>
    </a:custClr>
    <a:custClr name="R41 G96 B4">
      <a:srgbClr val="296004"/>
    </a:custClr>
    <a:custClr name="R0 G192 B60">
      <a:srgbClr val="00C0A0"/>
    </a:custClr>
    <a:custClr name="R202 G32 B85">
      <a:srgbClr val="C23C82"/>
    </a:custClr>
    <a:custClr name="R9 G114 B201">
      <a:srgbClr val="0972C9"/>
    </a:custClr>
    <a:custClr name="R6 G158 B35">
      <a:srgbClr val="069E23"/>
    </a:custClr>
    <a:custClr name="R160 G50 B250">
      <a:srgbClr val="A032FA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Gilead HIV TemplateV6</Template>
  <TotalTime>0</TotalTime>
  <Words>0</Words>
  <Application>Microsoft Office PowerPoint</Application>
  <PresentationFormat>Bildschirmpräsentation (16:9)</PresentationFormat>
  <Paragraphs>0</Paragraphs>
  <Slides>20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Gilead HIV TemplateV6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Gilead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Gilead HIV Template Title Slide Layout</dc:title>
  <dc:creator>Cara Marsh</dc:creator>
  <cp:lastModifiedBy>Bastian Grewe</cp:lastModifiedBy>
  <cp:revision>91</cp:revision>
  <cp:lastPrinted>2014-10-01T17:23:48Z</cp:lastPrinted>
  <dcterms:created xsi:type="dcterms:W3CDTF">2018-11-10T19:31:50Z</dcterms:created>
  <dcterms:modified xsi:type="dcterms:W3CDTF">2019-03-05T07:32:59Z</dcterms:modified>
</cp:coreProperties>
</file>