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3C458-A695-4BF5-9F27-520FE2A51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BB86E-DDE5-4F36-8997-56C1B6D81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38EDD-14D9-422B-8E16-1017456E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A4FE8-871D-4A9C-B989-69EA087CC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60E6F-9D3E-4E7F-A9AF-04BA8CCE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3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BE40-48A5-4EF6-B0D1-C95F7653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99D52A-C66C-4843-B00D-9614B684E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EADE3-0130-4099-BB0A-EE55EABA8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87D72-F03E-48FE-A25D-9149C4717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E7E7A-D0A5-4B23-8C50-E96A68AD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6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1F015-488B-4987-8CD2-726738F4D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649B60-9C0C-46F7-8BD3-4672EE23A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AEA88-AC90-46FB-8412-39E43A600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21FB8-1F6A-4479-B095-9F2CFE4E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8927F-267A-4C85-AF19-F61B8E35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9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53E7-0D8E-48B2-ADE3-DD192F86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38875-8A18-470A-965C-636AEF7CF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EA417-CE74-4707-80A7-299F087C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731F3-A592-4BCC-B457-E099A1D9C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619A-7B8F-4915-9C74-3FB706A6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3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A66DB-EDFD-457D-B18D-1BF1C4154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E2314-340F-4477-9126-C92011418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6C838-99F8-418C-A94B-29232B9C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D9C3F-AFB7-486C-B7D6-56E95BCA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D7CC-F2C6-44E1-8897-FA72B75F0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6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3F180-C394-4BEB-805F-0DFBDB64C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BCE55-BC11-490C-8E5F-B701994FC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9C19F-7AB7-4573-84A1-942C77658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02F99-6663-44CB-A9CB-F692FA34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78654-B6EA-48A1-9C81-8E324E29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2EC1C-FA18-407E-BC1D-16B7A2CE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6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95B7-C2DB-4985-984D-FA9DDE124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9173C-E39B-42EC-8BE7-4933648D3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DE1D8-A0A3-42E1-96A3-5E9F7769D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BEDEC-3C14-47E3-AE46-3472F6C78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14A30-5B2F-4E9B-B838-CB3C1FB72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BF4E06-B75B-4447-A3D4-398BEF03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0062C7-5753-4577-BDA2-7F230682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66AA4-DAB9-48EF-88AA-565922B1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6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9044A-7BBA-4D71-B0B6-11D6FDDBF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FF50E-D12A-4B03-88D7-2AA88E00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5B42C-8EF5-47F5-B202-C5495A2E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1D290-22A8-4246-BCB6-2129269E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4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CF2C5-594B-43C4-971F-D4B18D95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FC3B5-E741-40A0-8BDB-B58A7B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F9B1A-6924-453D-8650-D2D55D9C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6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7AFCD-B37F-44D3-B7FF-4D82D2423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6BF9B-D6D4-46D2-A7E6-33566B60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9B4AB-86C4-4C51-9529-5670019E5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2FE20-6A87-4152-A0D2-9C0F5311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DCF52-825D-4C8B-86F8-376E152C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C3F57-CA83-4526-8D02-483F5576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3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480D-DB3C-44DD-AFBC-018766AEA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115A8-71A7-460F-A33A-F4010757D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0C63A-878E-419D-BC13-9246DB4ED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769EB-B639-4767-AD14-C234070D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ACD6F-7CE8-44CE-BB56-292C23D6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B7813-41C0-4AB9-853B-F5010824E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0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804AA1-6218-4AB8-BFD1-5F44DE76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1F0F8-1538-41B4-92BF-9DF6E3955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98D88-8452-4823-BBB4-ADF3E97F1C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7E37-2B72-4380-8CCA-E6792D280C1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6D9E2-184A-47D8-AD39-34C5DB095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7ABBB-0F35-4709-9E9A-20240EA4D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D900-8E50-4A10-92C0-5FFA4B28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9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95D97CEC-410C-42B1-A352-C85B42E03D6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178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A51D15E9-C8F5-4AFF-BBEC-150CE2C55C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7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555BF45F-8D87-4755-A684-02F958A2E8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828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CC661C21-3678-4C6D-BBA0-E010ED64591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48575230-E8B5-4F2D-A708-59C33CA0E29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00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4">
            <a:extLst>
              <a:ext uri="{FF2B5EF4-FFF2-40B4-BE49-F238E27FC236}">
                <a16:creationId xmlns:a16="http://schemas.microsoft.com/office/drawing/2014/main" id="{014E4EE1-C041-4F1D-9BCD-790E4FF5165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515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5">
            <a:extLst>
              <a:ext uri="{FF2B5EF4-FFF2-40B4-BE49-F238E27FC236}">
                <a16:creationId xmlns:a16="http://schemas.microsoft.com/office/drawing/2014/main" id="{4FE24B36-247C-4231-B2AF-D166EDB2402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13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6">
            <a:extLst>
              <a:ext uri="{FF2B5EF4-FFF2-40B4-BE49-F238E27FC236}">
                <a16:creationId xmlns:a16="http://schemas.microsoft.com/office/drawing/2014/main" id="{E3CA60E5-FC9D-459E-95C2-0238A115245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2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E18B708B-269A-4EFF-9A5E-B409B5F333A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9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9DFA2500-1583-4049-8E08-AEA14C5AA6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2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CFBA5FB0-39D8-4B63-93FF-0F98229A8BF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2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73EE301C-4F81-4099-9FB0-EA147514E9D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08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E4ACDE4A-3819-40B7-9189-9A22B20595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72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BE790658-D83D-45D1-A747-C8DC7032811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44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575829B3-BA8B-4D1B-9E1F-0C791F4A8A8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53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0021FC3F-B71D-49C7-B4CC-2155BDFBC7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Ngo (Contractor)</dc:creator>
  <cp:lastModifiedBy>Mike Tran</cp:lastModifiedBy>
  <cp:revision>2</cp:revision>
  <dcterms:created xsi:type="dcterms:W3CDTF">2020-03-10T15:56:47Z</dcterms:created>
  <dcterms:modified xsi:type="dcterms:W3CDTF">2020-03-10T18:25:37Z</dcterms:modified>
</cp:coreProperties>
</file>