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FCD77-7312-420D-BA9E-CE8973911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273021-35D5-456B-81A8-18591A16A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684E0-D00D-45B5-94E4-D2AD6BEBD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27DF-B325-4B28-9DEB-403830EFCF46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DECF1-7DB6-435A-87C5-083F1E64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B075B-AA6F-4A82-BEC9-B3C8233DB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7469-18F8-420F-8F4B-64BEB94CE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57015-1F8F-474F-B5A4-AD1ED8B55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A73E6-DB7F-4EAB-BC83-F32C9992A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7914E-ED95-46BC-9C26-150854494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27DF-B325-4B28-9DEB-403830EFCF46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6A7AE-B57A-4D49-87E1-4F376696D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1B781-C86D-424D-8BD6-26633B649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7469-18F8-420F-8F4B-64BEB94CE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7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6CE6DB-D986-427A-92DB-43BC21DF15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A1B6D-66CD-486D-BB66-145016BC1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FEB22-9A64-4A88-9290-774B040C8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27DF-B325-4B28-9DEB-403830EFCF46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DC24B-8A28-42C6-866B-4C5B530F8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EC160-CB1E-4296-A962-B913C4D9E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7469-18F8-420F-8F4B-64BEB94CE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D1B76-A0CC-40D8-9977-4BDDBD7E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34BB0-6763-40CF-ADA1-51C6F3DE2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6B6F1-EA6E-477B-9B14-F9F4DDF75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27DF-B325-4B28-9DEB-403830EFCF46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D41A-39E4-4CBD-B484-F05D72EA8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0E6B0-C653-4C60-889E-4499729E5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7469-18F8-420F-8F4B-64BEB94CE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23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AD4D3-695D-46DD-B8A5-D116DEAE8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AC72A-41D7-49E2-A80F-97064C9E4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96598-1429-44A2-95E0-BAA11BE02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27DF-B325-4B28-9DEB-403830EFCF46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B1106-6A20-41A1-89D7-49535C379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5C436-E607-4211-9D60-AFDC2BBA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7469-18F8-420F-8F4B-64BEB94CE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1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54E8C-10B5-4F41-8A3C-EFDDF35C3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656F9-0306-456B-B8D3-01D615F658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5A59F-05A6-4ABD-94B7-B02A44582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6158A-C8FC-43D9-B0E3-21FA755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27DF-B325-4B28-9DEB-403830EFCF46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FFC62C-CE89-406B-96C6-01F8F3264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98559-02DC-4AD2-8F2F-A4C48912B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7469-18F8-420F-8F4B-64BEB94CE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7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5F7AC-83B3-4DBA-B832-840BBF3F8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6860F-D0F5-4833-8541-2C5D85B95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566315-21FB-4E1B-9AC4-562AAD983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3DE813-7051-4980-A1B1-7D5F0F8578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3DEF3C-DC23-4300-8C24-25EE360738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3D2404-3204-4034-B3E0-0E9F09B07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27DF-B325-4B28-9DEB-403830EFCF46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E0667D-9D72-446A-8888-FC9A65006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462C30-D716-471C-846E-8123723B4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7469-18F8-420F-8F4B-64BEB94CE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4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EAACC-3036-43FE-87FC-6FE94FB38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615120-AACF-4D2E-8F18-49A1CD0DD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27DF-B325-4B28-9DEB-403830EFCF46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18D248-28B5-46DE-A454-1E7BE4A0E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6F8EF5-DF79-4825-8F50-B3AD1741F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7469-18F8-420F-8F4B-64BEB94CE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7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398400-7BCD-4193-AF82-6D4F0EE39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27DF-B325-4B28-9DEB-403830EFCF46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80596E-A0DC-4B10-B12D-9548E3321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2AEA43-7F6C-4067-9172-1AFCD6FE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7469-18F8-420F-8F4B-64BEB94CE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41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4E707-2376-477C-8C6A-FC11AC567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9F009-2A07-4DDF-B1C1-74A67FDDD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04EA78-8832-4A81-A93F-5D059F524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DE3566-B385-4A3C-9C86-6DC81C529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27DF-B325-4B28-9DEB-403830EFCF46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EDE4A-7DFC-409E-BFE7-0B023AE96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0A264-0761-4DD1-8813-D82AF12B5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7469-18F8-420F-8F4B-64BEB94CE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1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343FF-F8B4-4652-81D0-77F23A7A5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11823A-97D1-4C1D-A84B-3AEEB2783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67157-6102-49B8-BE04-C934E3455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C566F-7F0F-4DB2-856A-3D4902E1C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27DF-B325-4B28-9DEB-403830EFCF46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F1102-1F10-407C-85BB-1D28D0CDF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67598-409B-40C3-8D1D-0C0CF188A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7469-18F8-420F-8F4B-64BEB94CE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7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12C6D8-F9FA-49C5-B27D-EAD4BA678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15B51F-ECB4-459E-BC8D-77748E8C7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558F4-A35E-413F-B4F0-32CF4B342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827DF-B325-4B28-9DEB-403830EFCF46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4B4E3-EC5A-466E-8CA1-6DF73BC770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D6E96-D028-4C7F-9782-7E25E4C76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67469-18F8-420F-8F4B-64BEB94CE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78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A52B9693-DEBF-40BD-9F1C-A6E79B23211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147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">
            <a:extLst>
              <a:ext uri="{FF2B5EF4-FFF2-40B4-BE49-F238E27FC236}">
                <a16:creationId xmlns:a16="http://schemas.microsoft.com/office/drawing/2014/main" id="{681E33CD-96A0-46D4-AFB3-AB8083462E0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77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1">
            <a:extLst>
              <a:ext uri="{FF2B5EF4-FFF2-40B4-BE49-F238E27FC236}">
                <a16:creationId xmlns:a16="http://schemas.microsoft.com/office/drawing/2014/main" id="{1C190F97-BAAE-44F4-8B4F-B510ACDFF93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312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2">
            <a:extLst>
              <a:ext uri="{FF2B5EF4-FFF2-40B4-BE49-F238E27FC236}">
                <a16:creationId xmlns:a16="http://schemas.microsoft.com/office/drawing/2014/main" id="{B20C676E-F4EE-4820-BF87-80B0C637C4A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627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3">
            <a:extLst>
              <a:ext uri="{FF2B5EF4-FFF2-40B4-BE49-F238E27FC236}">
                <a16:creationId xmlns:a16="http://schemas.microsoft.com/office/drawing/2014/main" id="{4DBFC504-6489-4D92-8B50-8792008853D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077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4">
            <a:extLst>
              <a:ext uri="{FF2B5EF4-FFF2-40B4-BE49-F238E27FC236}">
                <a16:creationId xmlns:a16="http://schemas.microsoft.com/office/drawing/2014/main" id="{D0E0BA6A-1444-4A33-B501-6F3050B466E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92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5">
            <a:extLst>
              <a:ext uri="{FF2B5EF4-FFF2-40B4-BE49-F238E27FC236}">
                <a16:creationId xmlns:a16="http://schemas.microsoft.com/office/drawing/2014/main" id="{4612C09B-D23F-40A2-86B6-FAB401F6C0C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580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6">
            <a:extLst>
              <a:ext uri="{FF2B5EF4-FFF2-40B4-BE49-F238E27FC236}">
                <a16:creationId xmlns:a16="http://schemas.microsoft.com/office/drawing/2014/main" id="{CF278593-E009-4845-92DF-2166B38AD04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863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D2236326-39FD-48E3-96E2-4F5FDE07C57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917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7FE5F64C-F52B-484C-940A-EF8B81D697B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3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6AAB5B61-60E1-4798-B620-6BBA7E0B7E7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1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38AD6F97-B658-4375-8F68-CA47E69D696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373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BEC41FE5-3BFB-4E2A-8113-B1B8D0A9F75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33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2EBBEC36-70FA-4DB1-92F0-5C4160B2677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78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234D2962-03BD-414F-86AC-C6907065BE5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790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C706B24A-C643-4F92-8A95-9A44584D361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268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Ngo (Contractor)</dc:creator>
  <cp:lastModifiedBy>Mike Tran</cp:lastModifiedBy>
  <cp:revision>2</cp:revision>
  <dcterms:created xsi:type="dcterms:W3CDTF">2020-03-10T16:15:53Z</dcterms:created>
  <dcterms:modified xsi:type="dcterms:W3CDTF">2020-03-10T18:26:20Z</dcterms:modified>
</cp:coreProperties>
</file>