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2DD70-60F2-48A0-B655-941F34F0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ECA819-83AC-4FC8-B6C4-32D908C3E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961D-9402-4F15-8DE2-52E301BF60B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2AE6A2-961D-4254-AD29-7AC8D94A0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43323-C93D-48DF-821D-DAE0E45E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3A669-EF6B-4673-A08C-2C96102D7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9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A42313-5D93-4851-BF6A-527C188E2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0C86E-50FD-4599-BE01-1030DB0FC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68AAC-0EB4-415D-8673-DB7FD74BB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961D-9402-4F15-8DE2-52E301BF60B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9767A-FFE3-443D-BC02-0A607BC89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0D238-37F9-44C1-ABB4-AE636D0B9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3A669-EF6B-4673-A08C-2C96102D7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7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17D547-ECA6-4CE3-A3EA-BAFB98BF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solidFill>
                  <a:srgbClr val="000000"/>
                </a:solidFill>
              </a:rPr>
              <a:t>FTC/TAF + BIC Postexposure Prophylaxis Protects Macaques Against </a:t>
            </a:r>
            <a:br>
              <a:rPr lang="en-US" sz="3600" b="1">
                <a:solidFill>
                  <a:srgbClr val="000000"/>
                </a:solidFill>
              </a:rPr>
            </a:br>
            <a:r>
              <a:rPr lang="en-US" sz="3600" b="1">
                <a:solidFill>
                  <a:srgbClr val="000000"/>
                </a:solidFill>
              </a:rPr>
              <a:t>Rectal SHIV Infection</a:t>
            </a:r>
            <a:endParaRPr lang="en-US" alt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37616-C86D-4397-A357-C1F135209E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5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5F18D0-638B-4CDD-B29B-E7B0D0248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2: 100-mg BIC Extends Postexposure Protective Window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F30601-8742-4113-A172-DEF9B29479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21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E5AE96-4262-4928-8578-E79980E4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NHP Study Conclusions and Future Directions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9A64F0-2977-46C7-A281-9CC4E44938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63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CABA77-643E-4440-A1BF-050B26B2E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Acknowledgments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C3D647-276B-4929-BFFA-846DA15697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77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075D12-F5B7-474F-AC3A-46A45DE56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Antiretroviral Approaches in HIV Prevention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345427-A9E0-4F5B-895C-9DF804A830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0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630FD1-E75A-4F9C-9137-3C29B119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NHP Study Objectives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75B89B-32FA-49F0-8A09-2BA207ACED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FF80C2-F896-4F44-A839-4ED87E8B6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NHP Model for HIV Prevention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EB72AE-4815-4055-96C1-E7161887D5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4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8C6777-50CC-4F0C-ADCE-E97291998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Single-Dose Pharmacokinetic Study Design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DF828-BA19-4439-8E74-8589FF565E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6D97C3-E776-46C6-9561-9C4415922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TAF, FTC, and BIC PK Profile in Rhesus Macaques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84529D-AF96-4CBC-B1FB-ABEA95E5F7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0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96161E-7789-4F16-8D02-2B86FE891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NHP Efficacy Study 1 Design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127D95-C004-495D-A48C-2380FAF07A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6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3802CD-8713-414E-B69F-C35E2A484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1: Both 2-Dose Regimens Effective for PrEP,</a:t>
            </a:r>
            <a:br>
              <a:rPr lang="en-US"/>
            </a:br>
            <a:r>
              <a:rPr lang="en-US"/>
              <a:t>But Not PEP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931564-755F-4FFC-A3DC-B186A8C372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5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A2E995-5169-432B-B92F-F374D44D7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NHP Efficacy Study 2 Design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C86F14-B051-497A-A424-BF1DEA6609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34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FTC/TAF + BIC Postexposure Prophylaxis Protects Macaques Against  Rectal SHIV Infection</vt:lpstr>
      <vt:lpstr>Antiretroviral Approaches in HIV Prevention</vt:lpstr>
      <vt:lpstr>NHP Study Objectives</vt:lpstr>
      <vt:lpstr>NHP Model for HIV Prevention</vt:lpstr>
      <vt:lpstr>Single-Dose Pharmacokinetic Study Design</vt:lpstr>
      <vt:lpstr>TAF, FTC, and BIC PK Profile in Rhesus Macaques</vt:lpstr>
      <vt:lpstr>NHP Efficacy Study 1 Design</vt:lpstr>
      <vt:lpstr>Study 1: Both 2-Dose Regimens Effective for PrEP, But Not PEP</vt:lpstr>
      <vt:lpstr>NHP Efficacy Study 2 Design</vt:lpstr>
      <vt:lpstr>Study 2: 100-mg BIC Extends Postexposure Protective Window</vt:lpstr>
      <vt:lpstr>NHP Study Conclusions and Future Directions 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FTC/TAF + BIC Postexposure Prophylaxis Protects Macaques Against  Rectal SHIV Infection</dc:title>
  <dc:creator>Susan Chuck</dc:creator>
  <cp:lastModifiedBy>Susan Chuck</cp:lastModifiedBy>
  <cp:revision>1</cp:revision>
  <dcterms:created xsi:type="dcterms:W3CDTF">2020-03-10T16:24:57Z</dcterms:created>
  <dcterms:modified xsi:type="dcterms:W3CDTF">2020-03-10T16:24:57Z</dcterms:modified>
</cp:coreProperties>
</file>