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7B2B-279D-486C-B3D7-18AC21283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F419A-FAFE-40B5-9A82-0BC792E27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FE29A-39B2-4FDC-8C97-400215E53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013BF-8FB5-41DA-9CCE-B3D63595C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F7868-7D3A-4F7C-848A-3F8C57FF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1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3886-7AF6-4E2E-8711-331188AEE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D86EA-460D-48BC-A93C-F93AB8005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C9E0-C2A9-41E1-83B2-FA7DFFA75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D939C-2EB2-43D0-92F2-07AAF877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DAD80-C363-46BC-946E-31DDC80D2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7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5CBB17-9423-452F-8257-199ADBD13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F3EA9-E576-406B-ACC0-8F902F0BD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35BE5-0EF8-4853-BD9E-9F259F3D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FA702-59BA-417E-B82F-099E99412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6BADC-5AA4-4BD8-8002-45A9FE3F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2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160A5-2BED-4735-AA1D-FB17C748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6050C-1913-4870-8434-1F7A082F7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DF637-DCC8-4251-A3F9-9D638380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DFDFC-35CA-4E6C-AC27-F8488FF7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1CA87-A933-4530-B5BB-9D7CB8AE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FF4A1-192E-40CC-A80B-35E3D9DC5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AA80D-35A9-462E-B989-D4D76E02C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EAC29-DCD7-4B56-A2A8-68655100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9EA1-E808-4A98-BC96-653D3A31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CF463-67DD-42E8-A2CA-EAAA1321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7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7E08-8C2B-4610-A096-5F6984BF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DC9E3-D01A-4760-AF58-A4F8E8B4E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03A65-B1A6-4BD2-B328-6FFCB75FE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CE8A37-5AEA-4B3E-8D38-2F12972F6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75CBB-2AA1-4E5B-B351-FA7009B5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D96CF-99AE-4CD4-A09C-6873EF19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9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2BD58-0B6A-45C7-9455-C4302F93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D2ACC-BB88-4C30-BD01-38681D883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8A670-4193-44AB-8DF6-F8AFCE1D9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4E00-2C5C-4883-B02E-8C264EE08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21EF9-5653-4BB7-8B06-A139F312A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226BAC-30CB-4FF0-A19F-F299B67A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DCF345-C148-42BF-8772-0EE9A1AF9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9F4B26-3DA4-4FB6-8218-AC018E188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5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8B693-AE4D-457E-8428-25FF340CE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2A976A-503D-4E07-863A-9CD57125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9A724-B2B9-46EE-BAAC-06A6C61F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19F8D-FE73-4712-9F19-A6007010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02CA6F-C3A8-4274-BB95-1C8A2517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A4BD9A-49D9-4952-993D-F1FEF510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7107B-9346-4658-BF05-4696470B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9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F812-3EB5-4C8E-B80E-935ADFBB3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0B732-A610-4DE5-BEF0-391108D2E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20AA5-A57B-4CC1-B11A-DFBBF9AE8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A23B2-4E8B-485B-AF42-114DF6A1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244B5-AB00-4987-B805-107C28FF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B8EF3-1F15-45C0-9165-3B43A023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1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9ACE9-8197-4D35-B35D-C8A9CFD50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3E1A5-2E9D-4FD2-AFBD-BCBBEA99F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68417-AB45-4DCA-A4A8-B7BDA87C0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06E11-AA4D-44E2-8607-59AAE88A9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C512E7-598E-4B36-B867-36D0058E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2A84D-4FC1-4C0D-A04B-613EF680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4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FCDFDF-9966-4F40-84D0-F4B2F825C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D90EF-4ED6-46B3-B049-5D7284132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1560-8DF9-489B-9899-AEC5822C7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B26F-18FC-4C44-9DFC-E7D49805354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D833C-6D88-459C-A603-D92832DD7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D0B0F-36F7-4012-97EB-A347957A2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4CA95-B065-45C7-8835-8C8D30E0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6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779A338A-2657-40E7-9261-900D33D9393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48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F685E852-A775-4A2A-8957-148D27EF651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1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5866CE1E-D997-4DA9-8606-D1041C0CCD5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46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D58B0CB2-BBE8-4A3C-9442-27AED03D670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511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3">
            <a:extLst>
              <a:ext uri="{FF2B5EF4-FFF2-40B4-BE49-F238E27FC236}">
                <a16:creationId xmlns:a16="http://schemas.microsoft.com/office/drawing/2014/main" id="{06B48EB6-6E76-43A3-836D-60690F9F8DF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3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4">
            <a:extLst>
              <a:ext uri="{FF2B5EF4-FFF2-40B4-BE49-F238E27FC236}">
                <a16:creationId xmlns:a16="http://schemas.microsoft.com/office/drawing/2014/main" id="{60DCD576-2B98-45B7-B22D-4F3AA149D7A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47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AF84288A-F711-44BE-885F-44459FA045E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098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6FB3E233-15AE-451B-A472-A446686056C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19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192EACAB-3FA0-472F-A806-F74AC68A7DF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88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9AAE9155-DFB2-40D8-8F80-24C5B3EC014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57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59F8DBE9-ABEB-40D0-9AAE-D291DEF3F18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15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64F4EDDD-7090-4611-93B1-4741D854A67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8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275217BC-06DA-450C-B364-1FD1B8C112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60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431B135A-4A4E-42DA-86B5-215AAA4E8BB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48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Ngo (Contractor)</dc:creator>
  <cp:lastModifiedBy>Mike Tran</cp:lastModifiedBy>
  <cp:revision>2</cp:revision>
  <dcterms:created xsi:type="dcterms:W3CDTF">2020-03-10T16:30:18Z</dcterms:created>
  <dcterms:modified xsi:type="dcterms:W3CDTF">2020-03-10T18:27:44Z</dcterms:modified>
</cp:coreProperties>
</file>