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DC2E7-D0DE-4801-95CA-6F5CBD9E6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9197B-57D3-46AA-B73E-D027C3A11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75243-0EE7-463A-BF7B-DB29210C8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38DF-F6CE-4E33-BB34-A8E1DBB1DC3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6BCD1-3464-400C-BBC2-CFFF78E74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DB18-786C-425A-BEC8-6E8EB719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5B27-C765-48A3-8D26-746492B9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14BA6-9640-4BEB-B981-45AD358B2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58C84-C725-4996-91A3-D98A600EC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98EFD-9761-4790-9ECF-7F282924C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38DF-F6CE-4E33-BB34-A8E1DBB1DC3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DC419-7A91-41F7-97C3-35DAF0D4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B5106-4DA7-4DE1-B0AA-391C41FD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5B27-C765-48A3-8D26-746492B9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8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15B973-5F3A-47BB-AAA2-CEC43CD263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E445B-EC1C-4C40-B126-4AAF1F033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85026-12DF-4C0B-A8BE-C23310208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38DF-F6CE-4E33-BB34-A8E1DBB1DC3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74E50-ED50-41B2-949C-E615C51B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79F82-8A1E-46F6-8ED6-1C1D843C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5B27-C765-48A3-8D26-746492B9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1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807D0-D7EC-4E85-AABF-14A1EF908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78A5A-F4DF-4DAF-9C0C-3E9AAAF2E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7CC00-F052-42A5-BF5A-D189CF2D7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38DF-F6CE-4E33-BB34-A8E1DBB1DC3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F54C8-5450-42FB-A9B0-EDD6C08DF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05089-001D-4951-BC2D-A009FCF9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5B27-C765-48A3-8D26-746492B9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8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BD25-2830-4C13-9C36-3156034C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28CD8-18C8-4288-8A06-00F0B8766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82B76-11D4-442B-BB95-B0F6B9534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38DF-F6CE-4E33-BB34-A8E1DBB1DC3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2FF86-41AA-4152-9A6D-47F1B86C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4F9A3-DA82-4259-A4A2-8BD6A2B09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5B27-C765-48A3-8D26-746492B9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8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02B39-9E15-4526-99F1-ED8B60B4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ED922-93ED-42DC-B8D6-18FF2153E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0F956-AE99-4BB9-9943-253AA3165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B5E8D-8CC1-4977-A479-E80D13D0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38DF-F6CE-4E33-BB34-A8E1DBB1DC3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33A32-06E5-4B8D-91A2-D99DE375A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74A7E-35DB-4297-AA2C-2679C38D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5B27-C765-48A3-8D26-746492B9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1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8538-9C7D-4BC1-8DF7-E2ED90343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0B619-A2D0-46F5-88B6-FC6AD1495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6DF7C9-F4CC-40F0-AE8B-1B1EF9BD4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9D08D7-27E7-4A42-B078-F009A8803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31977E-C721-4535-ADA0-0D27C858C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E56FA-9D8D-450A-88B1-2BD4FC0B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38DF-F6CE-4E33-BB34-A8E1DBB1DC3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CA8193-9C12-4D11-BD9B-19A0906EE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C8174-77A4-4233-82E9-2E2E7ABC0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5B27-C765-48A3-8D26-746492B9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1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653C3-3BF3-4D97-A440-3C723A771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8EAF2E-477C-453D-A2D8-A8967AFE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38DF-F6CE-4E33-BB34-A8E1DBB1DC3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47689-6636-4433-9DE2-9995EE39E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A6407-D023-44B1-8CD2-F31E6A3F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5B27-C765-48A3-8D26-746492B9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2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AF9AB-2334-4B63-9BE1-7C6452603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38DF-F6CE-4E33-BB34-A8E1DBB1DC3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488E4-EBF9-44DD-94E2-6538242B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5A80C-3003-4358-8D2D-E3D4173CE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5B27-C765-48A3-8D26-746492B9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2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1B04A-5FE3-4DBB-980D-E4602FADE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62E89-90F0-40A7-B705-BBA5FAE42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020F7-19CA-4B88-A7D3-72F151DE8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8A812-7D87-4781-AC32-CC8E18FD9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38DF-F6CE-4E33-BB34-A8E1DBB1DC3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BA2EC-6E34-4EFF-8AC3-AFC5EDCAE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467AF-3428-4D68-8DE8-DE77EAAE9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5B27-C765-48A3-8D26-746492B9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4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5F25-E8B5-46A1-A1EA-E529D415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D63481-E015-4348-B9E0-159B90E78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C8096-8623-4F97-92CE-2F24CF654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490B8-17BE-4C76-AD1B-001C0DF2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38DF-F6CE-4E33-BB34-A8E1DBB1DC3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601C4-3F52-45C4-80C5-74483640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BCA39-BD25-4DBF-B57C-78493C5D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5B27-C765-48A3-8D26-746492B9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9C1B23-BF7B-43E0-A7CB-6B9333CCD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EECD2-6180-4D2C-9659-EF8361D7B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078A9-6626-4BA0-A68A-22D7AC573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E38DF-F6CE-4E33-BB34-A8E1DBB1DC3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91C3-6BA0-405C-A17D-EF0351C5F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82432-AED8-45B2-93A5-EA3627D02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85B27-C765-48A3-8D26-746492B9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660466E7-119B-4CC4-A3F2-487B1EF372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53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191012F8-1974-4D1D-B9B6-FB7B63E842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0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DB1079C2-D335-47D1-9760-36D6AF13AE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50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86F36D1A-D6CE-4691-B034-149B85F5D1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95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AB8B4E9D-369C-4474-B05E-524B0B8F43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63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36389390-BA9D-4400-BCB6-896888AA79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98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706267D4-5100-46BE-BA5D-47284AFD57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35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5C9A7941-C913-4180-A4E8-6D7784C541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7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F3D8F59-F2B5-4094-B3A5-BC852B2060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4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48CF314-AD8A-4901-BABA-C0B5016821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7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BB2BFE47-DD14-4344-A7F6-91A98C4417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2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6D17494-C57F-4255-B63E-B42430103D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4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E1798289-5611-4ECA-9489-C8C937D201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7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812EC335-AE65-44C9-AB8D-083E3C8515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5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BD5E3FCF-62DB-4D0B-AE9D-FB9D542599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31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8F20A6B2-58FB-4547-8482-33DFA5B847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70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Ngo (Contractor)</dc:creator>
  <cp:lastModifiedBy>Mike Tran</cp:lastModifiedBy>
  <cp:revision>2</cp:revision>
  <dcterms:created xsi:type="dcterms:W3CDTF">2020-03-10T16:37:21Z</dcterms:created>
  <dcterms:modified xsi:type="dcterms:W3CDTF">2020-03-10T18:28:18Z</dcterms:modified>
</cp:coreProperties>
</file>