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9228A-6D7D-4F7D-B538-8D663A2C0A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C7E699-550D-4C60-9661-B03DB231F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B5ACE-1052-4110-A622-9219C7897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661E6-5242-43CB-8076-5300F66DD245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972D2F-FEED-47DC-B139-CCA8CD98D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8DC70-FD99-4D89-9691-D9A2FC575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664F0-8B50-44A7-9BA2-3A034639E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016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61682-491B-400A-B8EA-6FCF96C58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75B923-C7F5-41C2-BBED-06C70FE528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B2335B-C6DA-4C48-8FCB-B3615E6FE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661E6-5242-43CB-8076-5300F66DD245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6F6EB5-98EC-4F7E-B22D-2678EA683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BE03A-0554-4B64-B743-F10C734F2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664F0-8B50-44A7-9BA2-3A034639E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932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4EBD52-D67F-4760-863C-47E7414729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C3AE69-7E88-4B17-BCD5-EC8DCDF542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2CCE0F-38E3-4217-AD1B-FEA41D261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661E6-5242-43CB-8076-5300F66DD245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BC9F33-28A6-4D68-873F-A403FEBF3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A7E7C1-343D-4854-8B21-3D699F809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664F0-8B50-44A7-9BA2-3A034639E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BAC18-B842-4005-A068-CB3D4B8E7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70B45-5B75-471C-BB49-21659FDE7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6E0DD-97AF-482A-A08C-2905B6A9F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661E6-5242-43CB-8076-5300F66DD245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2276A3-622F-487F-9AE8-D12567B6E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AE291-72CE-4102-8252-2DE63D4CA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664F0-8B50-44A7-9BA2-3A034639E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821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77A70-9F58-4E8F-9AA4-78835174A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33AD63-8413-4BEE-A252-9292D69B43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4DA139-A924-4708-BF59-FC193780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661E6-5242-43CB-8076-5300F66DD245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F911D2-BCCF-4ED9-928D-21349CDD6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B5360B-B8F8-4155-8D73-A14284F55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664F0-8B50-44A7-9BA2-3A034639E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255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A4A38-C7A5-417D-85A6-B0B3E1E40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EC905-95EF-4D41-98A7-A90FE01BF9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96F72B-87CE-4E80-838F-1B4327F56B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38C7A0-252D-4362-BF47-91B36511E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661E6-5242-43CB-8076-5300F66DD245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E57FC1-C1A5-48C9-BD44-35742C1D6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25EDE-2B84-4140-B3BA-F34208D5C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664F0-8B50-44A7-9BA2-3A034639E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7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17469-F35B-442B-8227-F97938712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91455C-3396-4B59-B573-B573573892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2C2525-9FAC-4604-8882-C4BBF03805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489AAE-4733-4A8C-B9C3-FF77A726E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C23051-9F72-4036-A016-56142843F6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93D25F-ABB8-4B4C-9D07-4CA33C613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661E6-5242-43CB-8076-5300F66DD245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CC1E2A-E5FE-42DE-B530-DBD2308E5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0AE599-B652-4DBF-9858-BDE2E26B0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664F0-8B50-44A7-9BA2-3A034639E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405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34B3C-3DB8-48B9-B3DC-DC832B4B0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1191FC-82DB-494E-A052-877E79946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661E6-5242-43CB-8076-5300F66DD245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10B21D-2E75-40F9-9B09-E9A9E2868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FF7345-A09D-45F4-85ED-3DCE1D443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664F0-8B50-44A7-9BA2-3A034639E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908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B26F81-D75D-4B02-B553-D4E618518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661E6-5242-43CB-8076-5300F66DD245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EFE2CB-5A24-42A9-BF71-88A01CDB6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10909E-33BE-43D9-B653-CC385A5DB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664F0-8B50-44A7-9BA2-3A034639E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301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D1BAE-CAE0-4807-9F80-141046A69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D96C2-0D07-4527-BAC7-D5A3A55996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6745A1-6E15-4F35-BD94-659D15AA95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78337D-DA8A-4B43-83B2-94CF72EC3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661E6-5242-43CB-8076-5300F66DD245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6B906A-A64D-425F-8D83-3A882CC33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34C28B-22D1-4343-93BC-13030E87F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664F0-8B50-44A7-9BA2-3A034639E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230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65FAD-64D9-4FD9-8A53-A98CA7AD5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CA815C-7235-4777-ADD4-15799C06E5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1F2565-4A50-4496-B338-9B055C4AEF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B75F24-12C0-4E96-A606-BA789F5AE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661E6-5242-43CB-8076-5300F66DD245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216F06-F443-4658-B152-3BF9F8D0A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6B8364-768B-4934-91D9-045CE1E17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664F0-8B50-44A7-9BA2-3A034639E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577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2961FE-2C6C-4D24-96EB-95865B560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295729-44F6-4CAA-99F8-6988F2D802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15F83D-F616-4486-8499-DE1DB7833B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661E6-5242-43CB-8076-5300F66DD245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EE4C37-E511-4FAB-936A-EB54901927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338CFF-440D-4DFC-BE07-3119863BE0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664F0-8B50-44A7-9BA2-3A034639E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587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">
            <a:extLst>
              <a:ext uri="{FF2B5EF4-FFF2-40B4-BE49-F238E27FC236}">
                <a16:creationId xmlns:a16="http://schemas.microsoft.com/office/drawing/2014/main" id="{1304E268-5F1C-4B78-9970-BC1206646F9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47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0">
            <a:extLst>
              <a:ext uri="{FF2B5EF4-FFF2-40B4-BE49-F238E27FC236}">
                <a16:creationId xmlns:a16="http://schemas.microsoft.com/office/drawing/2014/main" id="{92CA86A6-D63F-4F3B-8F7D-9A16D3C5DC3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617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1">
            <a:extLst>
              <a:ext uri="{FF2B5EF4-FFF2-40B4-BE49-F238E27FC236}">
                <a16:creationId xmlns:a16="http://schemas.microsoft.com/office/drawing/2014/main" id="{8E392652-678E-41EA-84A6-7277835A581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396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2">
            <a:extLst>
              <a:ext uri="{FF2B5EF4-FFF2-40B4-BE49-F238E27FC236}">
                <a16:creationId xmlns:a16="http://schemas.microsoft.com/office/drawing/2014/main" id="{DD7BDC31-E376-4DDC-BECA-90BCC9847A2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303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3">
            <a:extLst>
              <a:ext uri="{FF2B5EF4-FFF2-40B4-BE49-F238E27FC236}">
                <a16:creationId xmlns:a16="http://schemas.microsoft.com/office/drawing/2014/main" id="{42A5B7DA-AB04-49C4-9C66-5B36678CD6D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1806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4">
            <a:extLst>
              <a:ext uri="{FF2B5EF4-FFF2-40B4-BE49-F238E27FC236}">
                <a16:creationId xmlns:a16="http://schemas.microsoft.com/office/drawing/2014/main" id="{4ACBDB87-0E03-4885-AD72-AFB4461D245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828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">
            <a:extLst>
              <a:ext uri="{FF2B5EF4-FFF2-40B4-BE49-F238E27FC236}">
                <a16:creationId xmlns:a16="http://schemas.microsoft.com/office/drawing/2014/main" id="{6902AF4C-C30D-4F70-97BE-3405ED65B70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625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">
            <a:extLst>
              <a:ext uri="{FF2B5EF4-FFF2-40B4-BE49-F238E27FC236}">
                <a16:creationId xmlns:a16="http://schemas.microsoft.com/office/drawing/2014/main" id="{63EC5768-1B69-46F6-B09B-F4A498527AC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555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4">
            <a:extLst>
              <a:ext uri="{FF2B5EF4-FFF2-40B4-BE49-F238E27FC236}">
                <a16:creationId xmlns:a16="http://schemas.microsoft.com/office/drawing/2014/main" id="{21960F76-0C76-4B64-BB3F-E2B7BBFAD01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522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5">
            <a:extLst>
              <a:ext uri="{FF2B5EF4-FFF2-40B4-BE49-F238E27FC236}">
                <a16:creationId xmlns:a16="http://schemas.microsoft.com/office/drawing/2014/main" id="{B9BA96A9-B660-46B5-BDB9-B9D0056B8BF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512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6">
            <a:extLst>
              <a:ext uri="{FF2B5EF4-FFF2-40B4-BE49-F238E27FC236}">
                <a16:creationId xmlns:a16="http://schemas.microsoft.com/office/drawing/2014/main" id="{324A853B-39AB-48AB-8E13-401970F25B0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524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7">
            <a:extLst>
              <a:ext uri="{FF2B5EF4-FFF2-40B4-BE49-F238E27FC236}">
                <a16:creationId xmlns:a16="http://schemas.microsoft.com/office/drawing/2014/main" id="{656DF6B2-6649-430C-85B0-ACC6CCF7130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810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8">
            <a:extLst>
              <a:ext uri="{FF2B5EF4-FFF2-40B4-BE49-F238E27FC236}">
                <a16:creationId xmlns:a16="http://schemas.microsoft.com/office/drawing/2014/main" id="{5B894555-D1CA-4BBC-A10F-8666A417A30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294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9">
            <a:extLst>
              <a:ext uri="{FF2B5EF4-FFF2-40B4-BE49-F238E27FC236}">
                <a16:creationId xmlns:a16="http://schemas.microsoft.com/office/drawing/2014/main" id="{A96B6EDA-3BA2-417F-84FB-AA8218685F4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hq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485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Derek Ngo (Contractor)</dc:creator>
  <cp:lastModifiedBy>Mike Tran</cp:lastModifiedBy>
  <cp:revision>2</cp:revision>
  <dcterms:created xsi:type="dcterms:W3CDTF">2020-03-10T16:44:27Z</dcterms:created>
  <dcterms:modified xsi:type="dcterms:W3CDTF">2020-03-10T18:31:51Z</dcterms:modified>
</cp:coreProperties>
</file>