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C4D0-3E94-4F36-AD7D-D23B1552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256BE-79F0-4C15-B1AC-F80F9D93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D77-2234-468C-A9EC-175823031F2B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A383-BC19-4DA5-889E-6AE78884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B1D3C-9251-491D-863C-56B6B989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4988-EC99-40B5-976E-739D9A894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65B4C-CDF8-4367-AC6A-358B454E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4231-6194-4D48-A1B2-DA386B7D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A406-14C4-4C0E-99B1-E4B36D2BD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3D77-2234-468C-A9EC-175823031F2B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4FEB-5AA9-4CC6-979C-603A17986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F3B13-3E1C-4084-AB7E-A64AD22E0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4988-EC99-40B5-976E-739D9A894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66646B-1284-48D6-98BC-BA1BEA02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Safety &amp; Pharmacokinetics of Elipovimab (EVM) in HIV-negative Participants and People With HIV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1AED6-207B-44E6-B180-58B76DC7D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6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3E6F69-17FD-4FD7-BEC8-134FFE27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Elipovimab Phase 1b Dose-Escalation Study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FBC18-8E0A-4C44-B1CB-6A164632E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1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E59831-F427-41E7-B1EF-380F785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Elipovimab Phase 1b Study in PWH</a:t>
            </a:r>
            <a:br>
              <a:rPr lang="en-US"/>
            </a:br>
            <a:r>
              <a:rPr lang="en-US"/>
              <a:t>Baseline Characteristics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C5A89-F3B1-4109-A5E2-C4D8F479E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AFF3EB-3C87-4892-A95D-13D97C0E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Elipovimab Phase 1b Study in PWH</a:t>
            </a:r>
            <a:b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Safety 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E9BB5-DB33-4D9C-9B29-D17222C46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CEFC20-B4C7-45AE-9F25-8FA21A8A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Elipovimab Phase 1b Study in PWH</a:t>
            </a:r>
            <a:br>
              <a:rPr lang="en-US" altLang="en-US" sz="2000"/>
            </a:br>
            <a:r>
              <a:rPr lang="en-US" altLang="en-US"/>
              <a:t>PK Summary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63E94-E39C-4C5F-BE49-B450FCE61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0C77E3-9DB5-4172-8432-D7B4FBBA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7DB63-DF92-4D8C-BA95-C8A8D317F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A93382-3D03-46BC-B335-B075D786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Safety &amp; Pharmacokinetics of Elipovimab (EVM) in HIV-negative Participants and People With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51BDA-7B0D-47BB-B3EF-3FADC44E5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2583F6-DB9F-4F86-BC4F-F013A898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68BCB-A372-4A56-A373-E1314A02A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0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B27E21-A421-49DF-945E-6C464A02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Introduction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06C5A-EC9B-4668-A130-06461BB75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8FDCA-3732-4EE9-B779-63185689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Elipovimab Engineered From PGT121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F7331-A1FF-41EC-B8B1-E4A6D8AE9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44A803-BB24-4AD1-9589-D0CE501F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Elipovimab Phase 1a Dose-Escalation Study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B8838-1B26-42F1-B37F-2FF259C66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F5755E-D355-400B-A6E1-C94104C3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Elipovimab Phase 1a Study in Healthy Volunteers</a:t>
            </a:r>
            <a:b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Baseline Characteristics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DE3E4-8A89-4C61-B2FE-FC45722F8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317FA-1124-449D-8A8E-E27531F5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Elipovimab Phase 1a Study in Healthy Volunteers</a:t>
            </a:r>
            <a:b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Safety 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8A134-4D33-43BD-A12C-9A7F9ED9B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DD2C84-3553-42F5-8004-0E2353D0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Elipovimab Phase 1a Study in Healthy Volunteers</a:t>
            </a:r>
            <a:br>
              <a:rPr lang="en-US" altLang="en-US" sz="2000"/>
            </a:br>
            <a:r>
              <a:rPr lang="en-US" altLang="en-US"/>
              <a:t>PK Summary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AA5A6-341D-4CD2-B014-030F9817C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Safety &amp; Pharmacokinetics of Elipovimab (EVM) in HIV-negative Participants and People With HIV</vt:lpstr>
      <vt:lpstr>Safety &amp; Pharmacokinetics of Elipovimab (EVM) in HIV-negative Participants and People With HIV</vt:lpstr>
      <vt:lpstr>Acknowledgments</vt:lpstr>
      <vt:lpstr>Introduction</vt:lpstr>
      <vt:lpstr>Elipovimab Engineered From PGT121</vt:lpstr>
      <vt:lpstr>Elipovimab Phase 1a Dose-Escalation Study</vt:lpstr>
      <vt:lpstr>Elipovimab Phase 1a Study in Healthy Volunteers Baseline Characteristics</vt:lpstr>
      <vt:lpstr>Elipovimab Phase 1a Study in Healthy Volunteers Safety Summary</vt:lpstr>
      <vt:lpstr>Elipovimab Phase 1a Study in Healthy Volunteers PK Summary</vt:lpstr>
      <vt:lpstr>Elipovimab Phase 1b Dose-Escalation Study</vt:lpstr>
      <vt:lpstr>Elipovimab Phase 1b Study in PWH Baseline Characteristics</vt:lpstr>
      <vt:lpstr>Elipovimab Phase 1b Study in PWH Safety Summary</vt:lpstr>
      <vt:lpstr>Elipovimab Phase 1b Study in PWH PK Summary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&amp; Pharmacokinetics of Elipovimab (EVM) in HIV-negative Participants and People With HIV</dc:title>
  <dc:creator>Sean Collins (Clinical Research - HIV)</dc:creator>
  <cp:lastModifiedBy>Sean Collins (Clinical Research - HIV)</cp:lastModifiedBy>
  <cp:revision>1</cp:revision>
  <dcterms:created xsi:type="dcterms:W3CDTF">2020-03-09T19:25:45Z</dcterms:created>
  <dcterms:modified xsi:type="dcterms:W3CDTF">2020-03-09T19:25:45Z</dcterms:modified>
</cp:coreProperties>
</file>