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9ECF-74E4-4EB7-AF3F-C6904452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8B164-0770-441D-B64F-E6C19253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8AC-DE92-4ABE-90D0-0B692789A00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610E9-066B-47D1-94E4-ACB4D44C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9478C-0D31-4DCC-9BEF-5C779B81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E427-2127-416C-AD7B-CB40F02F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2DDA1-F142-4ACE-B4C6-52A75566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21D9-DB7D-4752-B667-AF5E03EAF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0727D-DA56-422E-9C6D-54561A51F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18AC-DE92-4ABE-90D0-0B692789A00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9C75B-0EA7-4DB6-8E95-A04BC628C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3675-7E74-4CA6-BD0F-7E1E4C492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E427-2127-416C-AD7B-CB40F02F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9AC04-684C-4612-9520-8E5E3855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Safety &amp; Analytic Treatment Interruption Outcomes of Vesatolimod in HIV Controllers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D0CF7-77F9-4CD5-855C-4C298E12D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9A1AF2-A476-46B6-921F-16B45162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Vesatolimod Induces ISG &amp; Cytokines in a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Dose-dependent Manner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C7944-B5A4-4788-A84F-78A349619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85158-9614-4FA2-8934-4FC52D68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Vesatolimod Increases CD4+ and CD8+ T Cell Activation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96557-8A8C-4C00-A2B0-FCB3E96BB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EA0000-19FC-451C-87F6-65BE7F9D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HIV-specific CD8+ Responses by Intra-cellular Cytokine Staining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6D01C-E651-4394-86B0-EEC6B9029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BD5EA4-F5EE-4D82-A9CB-CA15ECDB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C21CA-07AF-477F-BE12-9B8527A5C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3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C223C-60B2-4C1A-A14E-416732F0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0A85F-E772-403E-A698-0F4165AC8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05B35-DAC3-46D8-B8E5-A4A0506A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Introduction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3AD29-4958-4760-A3B6-0CDBF1D7E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4023A-492A-4CCB-B2D6-92BAD194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Study Design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E8255-C7A0-4E12-9C9C-A70BCA369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967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AAE0E8-4E6A-4829-AD3D-6469486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Baseline Characteristics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4B954-F9C7-4793-9664-D0DF992C8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79711-A230-4D4E-BD01-46B6E171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Overall Safety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BE93F-3C4C-4957-9C15-C216B8394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F69070-D883-453F-A1C8-CB7D7888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ATI Results (all participants)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AC1C5-B865-4FF4-9319-66208F90A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AF0C5-CE86-4137-A4CD-443B16A0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ATI Results by Group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A5B4A-3376-4A80-ACFE-7312D1557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8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7CC21-1B3C-4211-9584-597A73AD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HIV DNA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C9526-912C-48CB-8C2C-AB4712F0F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1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Safety &amp; Analytic Treatment Interruption Outcomes of Vesatolimod in HIV Controllers </vt:lpstr>
      <vt:lpstr>Acknowledgments</vt:lpstr>
      <vt:lpstr>Introduction</vt:lpstr>
      <vt:lpstr>Study Design</vt:lpstr>
      <vt:lpstr>Baseline Characteristics</vt:lpstr>
      <vt:lpstr>Overall Safety</vt:lpstr>
      <vt:lpstr>Overall ATI Results (all participants) </vt:lpstr>
      <vt:lpstr>ATI Results by Group</vt:lpstr>
      <vt:lpstr>Changes in HIV DNA</vt:lpstr>
      <vt:lpstr>Vesatolimod Induces ISG &amp; Cytokines in a Dose-dependent Manner</vt:lpstr>
      <vt:lpstr>Vesatolimod Increases CD4+ and CD8+ T Cell Activation</vt:lpstr>
      <vt:lpstr>HIV-specific CD8+ Responses by Intra-cellular Cytokine Staining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Analytic Treatment Interruption Outcomes of Vesatolimod in HIV Controllers </dc:title>
  <dc:creator>Susan Chuck</dc:creator>
  <cp:lastModifiedBy>Susan Chuck</cp:lastModifiedBy>
  <cp:revision>1</cp:revision>
  <dcterms:created xsi:type="dcterms:W3CDTF">2020-03-10T12:44:02Z</dcterms:created>
  <dcterms:modified xsi:type="dcterms:W3CDTF">2020-03-10T12:44:02Z</dcterms:modified>
</cp:coreProperties>
</file>