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80E37-F33F-4E53-867B-1A44FC0B668C}" v="18" dt="2021-03-07T21:10:1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9F5C-A931-4E44-9799-7452D39C5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CD245-1677-4EA4-AE56-25614727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6BA4-6295-44E1-A4C2-008B8383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E1E0D-C840-4F43-9812-4A14911B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B0014-CAB4-4736-B859-2CE50ED0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77A7-1240-40F8-8B84-75933433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B98F8-EAAB-4300-8DD2-20977E4D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74E2-2BE7-409E-B9ED-5A4FC846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1CC2-F383-400B-9833-EC674DF4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3F69C-DF11-49E6-B1CE-43AF32B6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B6D71-2C4F-4256-AC01-DA2430CF0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C277D-4ACA-442F-B445-206C7304C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B1F24-F449-4FB4-91FE-6CF69508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6F03-7291-423F-941D-67B590C1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92EDB-1E6E-4BAB-81B8-11AE1455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B97C-A9C1-4122-94D6-9B6DE87C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CA3A-68B2-47D2-BAF7-ACD03C7FA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5D56-A4BF-4316-AC72-F8468D2D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88F4-5D15-4D6E-B313-AEF8F764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9DBBD-A5B0-425E-8451-65901C07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97C5-8DCE-4744-8989-76396915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59FAE-C404-4559-ADFC-E550FA71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8090-9E73-46A6-88FC-5853A601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245F-B6B1-4B45-BDC0-A363390A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2ACEB-112E-432A-B897-3CFDAB25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C99A-6A99-4E7C-9DEF-CC7A5313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0920-54D2-4AD9-93B4-BEAB75E5A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BF743-DA29-477A-8C8B-D5E2D82B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E9749-3FBD-47EE-9C79-561E4615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A62E-B423-4AEC-B6E1-30DEA519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D2010-B8CA-4CB8-87FA-B5D5E568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4E15-8BA7-4FF9-9432-4EB96380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423E1-5040-49F7-BA2E-10C843E0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90CFB-9EBB-4774-B1C6-D8082B559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96360-0F34-472C-97FA-0BACB6D05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E06BD-91D8-4629-80A3-A7FC6ABC2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6255C-69B3-4916-B741-72977BEC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A3990-9B02-4EB2-8D84-E1F7CDDD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C6A0B-F29A-4B33-AAD0-9B6D0573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6ACA-1FDF-4445-AB05-B99C2036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AC8A2-4670-4D76-9837-D4A14152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F7C67-6BED-438F-832F-BC7CAE1D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F4272-E343-4184-BF3A-9666B2AD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F85B9-0143-40B6-B16F-5F8291A3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A8C72-78FB-44F9-925D-CF97C154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845FA-E7CE-4AE0-9E7D-7718ABC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8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DAD6-7DDE-409D-9B6C-F9D651C3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632D8-4A66-4689-B7D6-875F3CD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CDDAE-9594-4A07-95C5-4473FA7F9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33E05-85F2-48B7-B644-E1A2D0B0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EB3B8-6D13-4411-9A6F-9447211A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51B01-5217-46BD-8F64-DCBCDB37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C855-AF6B-4A24-BDD9-0000B922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3E935-9DC3-489D-AAB4-7AEE057F0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34227-E4AA-4231-A2DF-193864D7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75DC1-1C29-423A-A980-BBE07BA9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617A1-3E5D-4335-80BC-119FAD12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EBB8-4DD5-4AD7-B1CD-F54A80D0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5BCCB-388D-4F69-9B7C-D036837B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0BA9B-276C-47E9-9C53-DD5184DA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0C653-E084-4322-9971-205EBDB4C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6AFD-65CD-4AF5-B343-D929CE96AE33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833FD-012F-400F-83A8-8E1EA18B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7DF9A-D046-47F6-9F6D-7D8914666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4E0D-F559-4AA5-B3DB-90DD37F49A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951BF-62D4-4F47-85A1-2B87D569A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D44C3A-D66A-4744-929A-73BED9973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1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3AEA8-AF8E-40E2-9DF5-51AEB5EE8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2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2CEAA-7679-46A7-95AF-85A45F68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87618-C334-46DF-A7A7-F85AA66A5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9F903-27A5-47E2-92CF-F4740EA38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FCBC6-B419-43E6-B1BD-D02E3DDF9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0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F9C06-C840-46F6-A73F-8F399BC52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4513F-E9C2-4A41-B59D-5657D8785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" b="17897"/>
          <a:stretch/>
        </p:blipFill>
        <p:spPr>
          <a:xfrm>
            <a:off x="213756" y="76619"/>
            <a:ext cx="11872720" cy="5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7CE0A-510C-48F6-B02C-B01F2E9B8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7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F23D0-8FDA-443B-B88A-11EB4CF04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1A85F-7B99-4026-BDD7-3CE503DF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F6A9F-30B9-4CD7-AE5E-30DBB3B13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63398-107E-418B-B243-478BBD2F8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AD07A-F8C7-47B1-A206-2BA90DD9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" t="461" b="-1"/>
          <a:stretch/>
        </p:blipFill>
        <p:spPr>
          <a:xfrm>
            <a:off x="95002" y="1282"/>
            <a:ext cx="12096997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363BA-28B5-4CA7-AE4C-C7DEAC51C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36F9A-A65E-48EF-9149-20B03939F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2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5354A-B22B-48F7-9430-0FFCA203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FC1E9-1643-4C44-AB19-081A828EF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981D2D57EA24F9286CA2A9443738B" ma:contentTypeVersion="13" ma:contentTypeDescription="Create a new document." ma:contentTypeScope="" ma:versionID="82b6bbe9cef48980b9c1e732ee846d39">
  <xsd:schema xmlns:xsd="http://www.w3.org/2001/XMLSchema" xmlns:xs="http://www.w3.org/2001/XMLSchema" xmlns:p="http://schemas.microsoft.com/office/2006/metadata/properties" xmlns:ns3="fa0c96a2-6965-478d-910b-2c1e577d6e5d" xmlns:ns4="3f405bf0-eb22-4c15-984d-7f4aa21f549c" targetNamespace="http://schemas.microsoft.com/office/2006/metadata/properties" ma:root="true" ma:fieldsID="8993a282e1aa9558bffd687ebd7becab" ns3:_="" ns4:_="">
    <xsd:import namespace="fa0c96a2-6965-478d-910b-2c1e577d6e5d"/>
    <xsd:import namespace="3f405bf0-eb22-4c15-984d-7f4aa21f54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c96a2-6965-478d-910b-2c1e577d6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05bf0-eb22-4c15-984d-7f4aa21f5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FB1836-BD04-43D2-9C13-785A5F52E8B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f405bf0-eb22-4c15-984d-7f4aa21f549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a0c96a2-6965-478d-910b-2c1e577d6e5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FFE716-4B1B-4F59-A699-3BA7FB199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c96a2-6965-478d-910b-2c1e577d6e5d"/>
    <ds:schemaRef ds:uri="3f405bf0-eb22-4c15-984d-7f4aa21f5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5D0185-89E0-4750-93CD-0B0D797C0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Lee (Medical Sciences)</dc:creator>
  <cp:lastModifiedBy>Bastian Grewe</cp:lastModifiedBy>
  <cp:revision>1</cp:revision>
  <dcterms:created xsi:type="dcterms:W3CDTF">2021-03-07T21:10:12Z</dcterms:created>
  <dcterms:modified xsi:type="dcterms:W3CDTF">2021-03-13T13:39:03Z</dcterms:modified>
</cp:coreProperties>
</file>