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564" r:id="rId2"/>
    <p:sldId id="551" r:id="rId3"/>
    <p:sldId id="543" r:id="rId4"/>
    <p:sldId id="553" r:id="rId5"/>
    <p:sldId id="558" r:id="rId6"/>
    <p:sldId id="559" r:id="rId7"/>
    <p:sldId id="560" r:id="rId8"/>
    <p:sldId id="561" r:id="rId9"/>
    <p:sldId id="557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6556"/>
  </p:normalViewPr>
  <p:slideViewPr>
    <p:cSldViewPr snapToGrid="0" snapToObjects="1">
      <p:cViewPr varScale="1">
        <p:scale>
          <a:sx n="93" d="100"/>
          <a:sy n="93" d="100"/>
        </p:scale>
        <p:origin x="208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78EBE-89CC-2344-8370-6307C5E71657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33DFC-27C0-6044-8ACF-323D63A262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180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CAB,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cabotegravir; DSMB, data and safety monitoring board; FTC, emtricitabine; HBV, hepatitis B virus; HCV, hepatitis C virus; LA, long acting; MSM, men who have sex with men; PBO, placebo; STI, sexually transmitted infection; TDF, tenofovir disoproxil fumarate; TGW, transgender women.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E05441-AB89-684C-9CF3-AD7EB8A5D8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19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CAB,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cabotegravir; FTC, emtricitabine; TDF, tenofovir disoproxil fumarate.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863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CAB,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cabotegravir; EFV, efavirenz; FTC, emtricitabine; GT, genotype; TDF, tenofovir disoproxil fumarate; WT, wild-type.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71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CAB,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cabotegravir; EFV, efavirenz; FTC, emtricitabine; GT, genotype; TDF, tenofovir disoproxil fumarate; WT, wild-type.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02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CAB,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cabotegravir; EFV, efavirenz; FTC, emtricitabine; GT, genotype; TDF, tenofovir disoproxil fumarate; WT, wild-type.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61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CAB,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cabotegravir; EFV, efavirenz; FTC, emtricitabine; GT, genotype; ND, not detected; TDF, tenofovir disoproxil fumarate; WT, wild-type.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463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CAB,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cabotegravir; EFV, efavirenz; FTC, emtricitabine; GT, genotype; TDF, tenofovir disoproxil fumarate.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13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BLQ, below limit of quantification; FTC, emtricitabine; LLOQ, lower limit of quantification; TDF, tenofovir disoproxil fumarate; TFV-DP, tenofovir-diphosphate.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5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5AE0D20-52C4-48A2-89D4-172F2B1999E4}"/>
              </a:ext>
            </a:extLst>
          </p:cNvPr>
          <p:cNvSpPr/>
          <p:nvPr userDrawn="1"/>
        </p:nvSpPr>
        <p:spPr>
          <a:xfrm>
            <a:off x="1" y="-16330"/>
            <a:ext cx="12192000" cy="4629151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Rectangle 55">
            <a:extLst>
              <a:ext uri="{FF2B5EF4-FFF2-40B4-BE49-F238E27FC236}">
                <a16:creationId xmlns:a16="http://schemas.microsoft.com/office/drawing/2014/main" id="{BF36614D-B8F2-481E-A87C-8DAC5BE930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invGray">
          <a:xfrm>
            <a:off x="725677" y="409576"/>
            <a:ext cx="11032823" cy="2882265"/>
          </a:xfrm>
        </p:spPr>
        <p:txBody>
          <a:bodyPr/>
          <a:lstStyle>
            <a:lvl1pPr>
              <a:defRPr sz="39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C37FFD4-1B69-49FD-AB11-399DEBA133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581" y="3358209"/>
            <a:ext cx="3827419" cy="1247410"/>
          </a:xfrm>
          <a:prstGeom prst="rect">
            <a:avLst/>
          </a:prstGeom>
        </p:spPr>
      </p:pic>
      <p:pic>
        <p:nvPicPr>
          <p:cNvPr id="22" name="Picture 3" descr="CCO_HIV_RGB.jpg">
            <a:extLst>
              <a:ext uri="{FF2B5EF4-FFF2-40B4-BE49-F238E27FC236}">
                <a16:creationId xmlns:a16="http://schemas.microsoft.com/office/drawing/2014/main" id="{43B64CC0-EEA1-49B6-8FEE-32711ACF53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8148638" y="5891213"/>
            <a:ext cx="36718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515A54-8674-49F7-B1B4-23E0F7F8AB6D}"/>
              </a:ext>
            </a:extLst>
          </p:cNvPr>
          <p:cNvCxnSpPr/>
          <p:nvPr userDrawn="1"/>
        </p:nvCxnSpPr>
        <p:spPr bwMode="auto">
          <a:xfrm>
            <a:off x="-22231" y="4605619"/>
            <a:ext cx="12214231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18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4" cy="1103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675" y="1513047"/>
            <a:ext cx="10877529" cy="46506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1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DD0001-9342-455E-88A6-08ABADA3E0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581" y="5345430"/>
            <a:ext cx="3827419" cy="124741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4352" y="330201"/>
            <a:ext cx="11244149" cy="5250792"/>
          </a:xfrm>
          <a:prstGeom prst="rect">
            <a:avLst/>
          </a:prstGeom>
        </p:spPr>
        <p:txBody>
          <a:bodyPr anchorCtr="1"/>
          <a:lstStyle>
            <a:lvl1pPr algn="ctr">
              <a:defRPr sz="4000" b="1" cap="none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8F8BDA-1A03-445B-A76B-525DE8317C18}"/>
              </a:ext>
            </a:extLst>
          </p:cNvPr>
          <p:cNvSpPr/>
          <p:nvPr userDrawn="1"/>
        </p:nvSpPr>
        <p:spPr>
          <a:xfrm>
            <a:off x="1" y="6590270"/>
            <a:ext cx="12192000" cy="267732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C06745F-7DB6-4D4F-AFDB-384384B4DF79}"/>
              </a:ext>
            </a:extLst>
          </p:cNvPr>
          <p:cNvCxnSpPr/>
          <p:nvPr userDrawn="1"/>
        </p:nvCxnSpPr>
        <p:spPr>
          <a:xfrm>
            <a:off x="1" y="6589713"/>
            <a:ext cx="12192000" cy="0"/>
          </a:xfrm>
          <a:prstGeom prst="line">
            <a:avLst/>
          </a:prstGeom>
          <a:ln w="19050">
            <a:solidFill>
              <a:srgbClr val="0053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00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5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820" y="1510730"/>
            <a:ext cx="5309278" cy="46787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2634" y="1510730"/>
            <a:ext cx="5229570" cy="46794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3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252634" y="1510730"/>
            <a:ext cx="5229570" cy="466574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4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601820" y="1510730"/>
            <a:ext cx="5309278" cy="46787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9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1141055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4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34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m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B358DEB-BBFD-49BD-91E5-BCABE57F0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581" y="3358209"/>
            <a:ext cx="3827419" cy="124741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514351" y="4856674"/>
            <a:ext cx="11283950" cy="115593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 b="1">
                <a:solidFill>
                  <a:srgbClr val="F15D22"/>
                </a:solidFill>
              </a:defRPr>
            </a:lvl1pPr>
            <a:lvl2pPr>
              <a:buFontTx/>
              <a:buNone/>
              <a:defRPr sz="2400"/>
            </a:lvl2pPr>
            <a:lvl3pPr>
              <a:buFontTx/>
              <a:buNone/>
              <a:defRPr sz="2400"/>
            </a:lvl3pPr>
            <a:lvl4pPr>
              <a:buFontTx/>
              <a:buNone/>
              <a:defRPr sz="2400"/>
            </a:lvl4pPr>
            <a:lvl5pPr>
              <a:buFontTx/>
              <a:buNone/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84" y="239715"/>
            <a:ext cx="11244016" cy="1674813"/>
          </a:xfrm>
          <a:prstGeom prst="rect">
            <a:avLst/>
          </a:prstGeom>
        </p:spPr>
        <p:txBody>
          <a:bodyPr/>
          <a:lstStyle>
            <a:lvl1pPr algn="ctr">
              <a:defRPr sz="39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09759" y="1895477"/>
            <a:ext cx="10872444" cy="26057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FB50470-EA3D-49B4-8F28-4C9C1E0D226A}"/>
              </a:ext>
            </a:extLst>
          </p:cNvPr>
          <p:cNvCxnSpPr/>
          <p:nvPr userDrawn="1"/>
        </p:nvCxnSpPr>
        <p:spPr bwMode="auto">
          <a:xfrm>
            <a:off x="-22231" y="4605619"/>
            <a:ext cx="12214231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4" name="Picture 3" descr="CCO_HIV_RGB.jpg">
            <a:extLst>
              <a:ext uri="{FF2B5EF4-FFF2-40B4-BE49-F238E27FC236}">
                <a16:creationId xmlns:a16="http://schemas.microsoft.com/office/drawing/2014/main" id="{D119244E-D5F0-4D18-8BCF-9ED4E81910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8148638" y="5891213"/>
            <a:ext cx="3671887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275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>
            <a:extLst>
              <a:ext uri="{FF2B5EF4-FFF2-40B4-BE49-F238E27FC236}">
                <a16:creationId xmlns:a16="http://schemas.microsoft.com/office/drawing/2014/main" id="{1FBA405B-91D7-455B-838E-7390C471CA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759" y="238125"/>
            <a:ext cx="10872444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7">
            <a:extLst>
              <a:ext uri="{FF2B5EF4-FFF2-40B4-BE49-F238E27FC236}">
                <a16:creationId xmlns:a16="http://schemas.microsoft.com/office/drawing/2014/main" id="{5E3FA78F-9815-470C-AAC7-65118010A9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0231" y="1517650"/>
            <a:ext cx="10881972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28AFCB-3188-4961-AAEE-DB4C7846ECE6}"/>
              </a:ext>
            </a:extLst>
          </p:cNvPr>
          <p:cNvSpPr/>
          <p:nvPr/>
        </p:nvSpPr>
        <p:spPr>
          <a:xfrm>
            <a:off x="1" y="1"/>
            <a:ext cx="12192000" cy="144463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50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7A185B-7FCD-47CF-95BF-44DC96F2E8FE}"/>
              </a:ext>
            </a:extLst>
          </p:cNvPr>
          <p:cNvSpPr/>
          <p:nvPr userDrawn="1"/>
        </p:nvSpPr>
        <p:spPr>
          <a:xfrm>
            <a:off x="1" y="1"/>
            <a:ext cx="12192000" cy="144463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4A7AD84-F415-4694-A480-6DD523A1776B}"/>
              </a:ext>
            </a:extLst>
          </p:cNvPr>
          <p:cNvCxnSpPr/>
          <p:nvPr userDrawn="1"/>
        </p:nvCxnSpPr>
        <p:spPr>
          <a:xfrm>
            <a:off x="1" y="6745288"/>
            <a:ext cx="12192000" cy="0"/>
          </a:xfrm>
          <a:prstGeom prst="line">
            <a:avLst/>
          </a:prstGeom>
          <a:ln w="19050">
            <a:solidFill>
              <a:srgbClr val="0053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19881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Wingdings" panose="05000000000000000000" pitchFamily="2" charset="2"/>
        <a:buChar char="§"/>
        <a:defRPr sz="280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600">
          <a:solidFill>
            <a:schemeClr val="bg1"/>
          </a:solidFill>
          <a:latin typeface="Calibri" panose="020F050202020403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400">
          <a:solidFill>
            <a:schemeClr val="bg1"/>
          </a:solidFill>
          <a:latin typeface="Calibri" panose="020F050202020403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200">
          <a:solidFill>
            <a:schemeClr val="bg1"/>
          </a:solidFill>
          <a:latin typeface="Calibri" panose="020F050202020403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000">
          <a:solidFill>
            <a:schemeClr val="bg1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7C62D5-C773-A647-B992-21AEFB21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645" y="1190173"/>
            <a:ext cx="8621326" cy="2967040"/>
          </a:xfrm>
        </p:spPr>
        <p:txBody>
          <a:bodyPr/>
          <a:lstStyle/>
          <a:p>
            <a:r>
              <a:rPr lang="en-US" altLang="en-US" dirty="0"/>
              <a:t>HPTN 083: Incident Infections and Emergent Resistance in MSM and TGW Receiving Cabotegravir Long-Acting </a:t>
            </a:r>
            <a:r>
              <a:rPr lang="en-US" altLang="en-US" dirty="0" err="1"/>
              <a:t>PrEP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099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 bwMode="auto">
          <a:xfrm>
            <a:off x="604674" y="2734572"/>
            <a:ext cx="290677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HIV-uninfected MSM and TGW aged ≥ 18 yrs at high risk of HIV infection*; no HBV/HCV infection, contraindication to gluteal injection, seizures, or gluteal tattoos/skin conditions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(N = 4566)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EF1CEF-6F3F-664F-BC0C-53D750F51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HPTN 083: </a:t>
            </a:r>
            <a:r>
              <a:rPr lang="en-US" altLang="en-US" dirty="0"/>
              <a:t>Study Design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AF7C04-C237-754E-8095-FF4D31028489}"/>
              </a:ext>
            </a:extLst>
          </p:cNvPr>
          <p:cNvSpPr txBox="1"/>
          <p:nvPr/>
        </p:nvSpPr>
        <p:spPr bwMode="auto">
          <a:xfrm>
            <a:off x="3924874" y="4343789"/>
            <a:ext cx="77085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*Any noncondom receptive anal intercourse, &gt; 5 partners, stimulant drug use, incident rectal or urethral STI or incident syphilis in past 6 mos; or SexPro Score ≤ 16 (US only). 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2 doses given in Wks 5 and 9, then every 2 mos thereafter. 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‡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PBO for CAB injection was a 20% intralipid solution.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52EF6C6-FF6D-5E45-B163-524BBF2E7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418" y="2896298"/>
            <a:ext cx="2327428" cy="69494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CAB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30 mg PO QD + </a:t>
            </a:r>
            <a:b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PBO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 QD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(n = 2282)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2D1A27B-433B-F24E-9961-0B1A44D48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418" y="3637749"/>
            <a:ext cx="2327428" cy="694944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FTC/TDF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 QD +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PBO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 QD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(n = 2284)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3BCC31-22A4-FF48-93B3-5DEC449A4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51" y="2896298"/>
            <a:ext cx="3476264" cy="691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CAB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 600 mg IM Q2M</a:t>
            </a:r>
            <a:r>
              <a:rPr kumimoji="0" lang="en-US" altLang="en-US" sz="16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†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+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PBO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 QD for ~ 3 yrs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FAD939-7110-A54B-8E07-652D8F74A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451" y="3637749"/>
            <a:ext cx="3476264" cy="694944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FTC/TDF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 QD +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PBO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IM Q2M</a:t>
            </a:r>
            <a:r>
              <a:rPr kumimoji="0" lang="en-US" altLang="en-US" sz="16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†‡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for ~ 3 yrs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8739D3-EA18-9649-8324-B280EEAD8C48}"/>
              </a:ext>
            </a:extLst>
          </p:cNvPr>
          <p:cNvSpPr txBox="1"/>
          <p:nvPr/>
        </p:nvSpPr>
        <p:spPr>
          <a:xfrm>
            <a:off x="5861513" y="2327729"/>
            <a:ext cx="825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Wk 5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A09EAD9-D447-1E49-9541-F62018BCC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932" y="2561809"/>
            <a:ext cx="914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SzTx/>
              <a:buFont typeface="Wingdings" panose="05000000000000000000" pitchFamily="2" charset="2"/>
              <a:buNone/>
              <a:tabLst>
                <a:tab pos="228600" algn="l"/>
              </a:tabLst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Step 1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0508845-D319-D24D-916A-D20B17CBC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5383" y="2561809"/>
            <a:ext cx="914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SzTx/>
              <a:buFont typeface="Wingdings" panose="05000000000000000000" pitchFamily="2" charset="2"/>
              <a:buNone/>
              <a:tabLst>
                <a:tab pos="228600" algn="l"/>
              </a:tabLst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Step 2</a:t>
            </a:r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E94F4C89-8DB1-A847-A6B1-CB5ACF91AB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02871" y="3242135"/>
            <a:ext cx="409962" cy="264839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highlight>
                <a:srgbClr val="000000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1263DA37-7241-B841-B94F-4804343C5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2871" y="3720381"/>
            <a:ext cx="409962" cy="264841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highlight>
                <a:srgbClr val="000000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04A6A70-6A4A-8E44-BA9C-7C0FF472488B}"/>
              </a:ext>
            </a:extLst>
          </p:cNvPr>
          <p:cNvCxnSpPr>
            <a:cxnSpLocks/>
          </p:cNvCxnSpPr>
          <p:nvPr/>
        </p:nvCxnSpPr>
        <p:spPr>
          <a:xfrm>
            <a:off x="6274387" y="2605547"/>
            <a:ext cx="0" cy="235695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52E3ADB-F410-0346-8CC7-AA1B261CD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9346" y="2896298"/>
            <a:ext cx="1805102" cy="14363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FTC/TDF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 QD </a:t>
            </a:r>
            <a:b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for 1 yr</a:t>
            </a:r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80715734-3EF5-BF4B-8E52-056B036C2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4697" y="2561809"/>
            <a:ext cx="914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tabLst>
                <a:tab pos="228600" algn="l"/>
              </a:tabLst>
              <a:defRPr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SzTx/>
              <a:buFont typeface="Wingdings" panose="05000000000000000000" pitchFamily="2" charset="2"/>
              <a:buNone/>
              <a:tabLst>
                <a:tab pos="228600" algn="l"/>
              </a:tabLst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Step 3</a:t>
            </a:r>
          </a:p>
        </p:txBody>
      </p:sp>
      <p:sp>
        <p:nvSpPr>
          <p:cNvPr id="27" name="Text Box 15">
            <a:extLst>
              <a:ext uri="{FF2B5EF4-FFF2-40B4-BE49-F238E27FC236}">
                <a16:creationId xmlns:a16="http://schemas.microsoft.com/office/drawing/2014/main" id="{C744D67D-3845-9E43-9DC6-A975B38AA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6388915"/>
            <a:ext cx="7853362" cy="276999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Marzinke. </a:t>
            </a:r>
            <a:r>
              <a:rPr kumimoji="0" lang="en-US" altLang="en-US" sz="1200" b="0" i="0" u="none" strike="noStrike" kern="1200" cap="none" spc="-10" normalizeH="0" baseline="0" noProof="0" dirty="0" err="1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vCROI</a:t>
            </a: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2021 153</a:t>
            </a:r>
          </a:p>
        </p:txBody>
      </p:sp>
    </p:spTree>
    <p:extLst>
      <p:ext uri="{BB962C8B-B14F-4D97-AF65-F5344CB8AC3E}">
        <p14:creationId xmlns:p14="http://schemas.microsoft.com/office/powerpoint/2010/main" val="291574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D7E47-B18A-4B1B-95DA-FFB36682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HPTN 083: HIV Infections in Cabotegravir Arm</a:t>
            </a:r>
          </a:p>
        </p:txBody>
      </p:sp>
      <p:sp>
        <p:nvSpPr>
          <p:cNvPr id="1440" name="Content Placeholder 2">
            <a:extLst>
              <a:ext uri="{FF2B5EF4-FFF2-40B4-BE49-F238E27FC236}">
                <a16:creationId xmlns:a16="http://schemas.microsoft.com/office/drawing/2014/main" id="{4D5DAFC1-DFF7-DB40-9F46-1502F6B21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75" y="1302244"/>
            <a:ext cx="10877529" cy="1186313"/>
          </a:xfrm>
        </p:spPr>
        <p:txBody>
          <a:bodyPr/>
          <a:lstStyle/>
          <a:p>
            <a:r>
              <a:rPr lang="en-US" sz="1800" dirty="0"/>
              <a:t>4 baseline and 12 incident HIV infections observed in CAB arm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7F8EEE8-B3A7-4DF2-ABAB-7A4C5DCB278B}"/>
              </a:ext>
            </a:extLst>
          </p:cNvPr>
          <p:cNvCxnSpPr/>
          <p:nvPr/>
        </p:nvCxnSpPr>
        <p:spPr bwMode="auto">
          <a:xfrm>
            <a:off x="2117205" y="1824391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BAF8923-9396-47D5-869A-2CA1085CD495}"/>
              </a:ext>
            </a:extLst>
          </p:cNvPr>
          <p:cNvCxnSpPr/>
          <p:nvPr/>
        </p:nvCxnSpPr>
        <p:spPr bwMode="auto">
          <a:xfrm>
            <a:off x="2195208" y="2108796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A8B511C-7628-4358-A26B-07792AF747EF}"/>
              </a:ext>
            </a:extLst>
          </p:cNvPr>
          <p:cNvCxnSpPr/>
          <p:nvPr/>
        </p:nvCxnSpPr>
        <p:spPr bwMode="auto">
          <a:xfrm>
            <a:off x="10272405" y="2508553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B532FDE-E3F5-42A6-B056-0CA3ADD5BC84}"/>
              </a:ext>
            </a:extLst>
          </p:cNvPr>
          <p:cNvCxnSpPr/>
          <p:nvPr/>
        </p:nvCxnSpPr>
        <p:spPr bwMode="auto">
          <a:xfrm>
            <a:off x="5233478" y="3288902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96BA9AE-E5B2-444E-A260-84B795AF8A08}"/>
              </a:ext>
            </a:extLst>
          </p:cNvPr>
          <p:cNvCxnSpPr/>
          <p:nvPr/>
        </p:nvCxnSpPr>
        <p:spPr bwMode="auto">
          <a:xfrm>
            <a:off x="3670568" y="4060504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12A6945-D72C-484E-9E6B-99E2DDBE8E12}"/>
              </a:ext>
            </a:extLst>
          </p:cNvPr>
          <p:cNvCxnSpPr/>
          <p:nvPr/>
        </p:nvCxnSpPr>
        <p:spPr bwMode="auto">
          <a:xfrm>
            <a:off x="6183545" y="4559853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1C58FE4-AC60-4545-83F3-DBE12B4B695E}"/>
              </a:ext>
            </a:extLst>
          </p:cNvPr>
          <p:cNvSpPr/>
          <p:nvPr/>
        </p:nvSpPr>
        <p:spPr bwMode="auto">
          <a:xfrm>
            <a:off x="1488786" y="1847626"/>
            <a:ext cx="9039513" cy="4165600"/>
          </a:xfrm>
          <a:custGeom>
            <a:avLst/>
            <a:gdLst>
              <a:gd name="connsiteX0" fmla="*/ 0 w 9296400"/>
              <a:gd name="connsiteY0" fmla="*/ 0 h 4165600"/>
              <a:gd name="connsiteX1" fmla="*/ 0 w 9296400"/>
              <a:gd name="connsiteY1" fmla="*/ 4165600 h 4165600"/>
              <a:gd name="connsiteX2" fmla="*/ 9296400 w 9296400"/>
              <a:gd name="connsiteY2" fmla="*/ 4165600 h 416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6400" h="4165600">
                <a:moveTo>
                  <a:pt x="0" y="0"/>
                </a:moveTo>
                <a:lnTo>
                  <a:pt x="0" y="4165600"/>
                </a:lnTo>
                <a:lnTo>
                  <a:pt x="9296400" y="4165600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BC3C96-C84A-4D34-9AAB-2248CB489DC7}"/>
              </a:ext>
            </a:extLst>
          </p:cNvPr>
          <p:cNvSpPr/>
          <p:nvPr/>
        </p:nvSpPr>
        <p:spPr bwMode="auto">
          <a:xfrm>
            <a:off x="1528772" y="5844351"/>
            <a:ext cx="1619743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DAA7B79-C025-472C-96A0-4E797896ABF4}"/>
              </a:ext>
            </a:extLst>
          </p:cNvPr>
          <p:cNvSpPr/>
          <p:nvPr/>
        </p:nvSpPr>
        <p:spPr bwMode="auto">
          <a:xfrm>
            <a:off x="1528773" y="5844351"/>
            <a:ext cx="352426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A5416202-5D8E-4EE8-B77B-AB128EA15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46408" y="5736182"/>
            <a:ext cx="85865" cy="249962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9D8E3AF2-0F06-40F9-84C3-C874BE45624C}"/>
              </a:ext>
            </a:extLst>
          </p:cNvPr>
          <p:cNvSpPr/>
          <p:nvPr/>
        </p:nvSpPr>
        <p:spPr bwMode="auto">
          <a:xfrm>
            <a:off x="1533090" y="5562984"/>
            <a:ext cx="2188801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5196234-6DE7-4701-BA1C-406DB50F4E26}"/>
              </a:ext>
            </a:extLst>
          </p:cNvPr>
          <p:cNvSpPr/>
          <p:nvPr/>
        </p:nvSpPr>
        <p:spPr bwMode="auto">
          <a:xfrm>
            <a:off x="1533090" y="5562984"/>
            <a:ext cx="366087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43B54D1-30F8-4D49-9CD5-8BCD8E401861}"/>
              </a:ext>
            </a:extLst>
          </p:cNvPr>
          <p:cNvSpPr/>
          <p:nvPr/>
        </p:nvSpPr>
        <p:spPr bwMode="auto">
          <a:xfrm>
            <a:off x="3714931" y="5562984"/>
            <a:ext cx="45719" cy="72736"/>
          </a:xfrm>
          <a:prstGeom prst="rect">
            <a:avLst/>
          </a:prstGeom>
          <a:solidFill>
            <a:schemeClr val="tx2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A8C2D69-0578-4427-8CD9-1D428B5BF580}"/>
              </a:ext>
            </a:extLst>
          </p:cNvPr>
          <p:cNvSpPr txBox="1"/>
          <p:nvPr/>
        </p:nvSpPr>
        <p:spPr bwMode="auto">
          <a:xfrm>
            <a:off x="1611058" y="5668825"/>
            <a:ext cx="2207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E9424F-BA1C-4661-819E-F942E9E3532E}"/>
              </a:ext>
            </a:extLst>
          </p:cNvPr>
          <p:cNvSpPr txBox="1"/>
          <p:nvPr/>
        </p:nvSpPr>
        <p:spPr bwMode="auto">
          <a:xfrm>
            <a:off x="1899660" y="5668825"/>
            <a:ext cx="2207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A3C7335-189E-49A8-8EFE-C11A7D63173B}"/>
              </a:ext>
            </a:extLst>
          </p:cNvPr>
          <p:cNvSpPr txBox="1"/>
          <p:nvPr/>
        </p:nvSpPr>
        <p:spPr bwMode="auto">
          <a:xfrm>
            <a:off x="2295721" y="5668825"/>
            <a:ext cx="2207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F1D26C-D9B3-4D1C-A6BA-EA4CA5981477}"/>
              </a:ext>
            </a:extLst>
          </p:cNvPr>
          <p:cNvSpPr txBox="1"/>
          <p:nvPr/>
        </p:nvSpPr>
        <p:spPr bwMode="auto">
          <a:xfrm>
            <a:off x="2778935" y="5668825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6.3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CEAABB90-BE41-4CA8-BC15-406DD5DBBE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102397" y="5736182"/>
            <a:ext cx="85865" cy="249962"/>
          </a:xfrm>
          <a:prstGeom prst="rect">
            <a:avLst/>
          </a:prstGeom>
        </p:spPr>
      </p:pic>
      <p:pic>
        <p:nvPicPr>
          <p:cNvPr id="46" name="Graphic 45">
            <a:extLst>
              <a:ext uri="{FF2B5EF4-FFF2-40B4-BE49-F238E27FC236}">
                <a16:creationId xmlns:a16="http://schemas.microsoft.com/office/drawing/2014/main" id="{7DE924FA-37B0-4921-9991-E6D740B75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614904" y="5736182"/>
            <a:ext cx="85865" cy="249962"/>
          </a:xfrm>
          <a:prstGeom prst="rect">
            <a:avLst/>
          </a:prstGeom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2BE91003-4E4A-45EC-B6CA-E1FFDC8173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3629" y="5792030"/>
            <a:ext cx="174237" cy="174237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CC4D5E3A-70AA-4FAF-B960-DA1F482E83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3102492" y="5736182"/>
            <a:ext cx="85865" cy="249962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1647E432-ACA6-4FF3-9A70-3BC644676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74507" y="5452902"/>
            <a:ext cx="85865" cy="249962"/>
          </a:xfrm>
          <a:prstGeom prst="rect">
            <a:avLst/>
          </a:prstGeom>
        </p:spPr>
      </p:pic>
      <p:pic>
        <p:nvPicPr>
          <p:cNvPr id="50" name="Graphic 49">
            <a:extLst>
              <a:ext uri="{FF2B5EF4-FFF2-40B4-BE49-F238E27FC236}">
                <a16:creationId xmlns:a16="http://schemas.microsoft.com/office/drawing/2014/main" id="{6E3E7E61-4079-43B9-882E-D8B4D2D98B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100727" y="5452902"/>
            <a:ext cx="85865" cy="249962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92BDBB96-85DA-4E65-9ED4-700EE02B8F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613967" y="5452902"/>
            <a:ext cx="85865" cy="249962"/>
          </a:xfrm>
          <a:prstGeom prst="rect">
            <a:avLst/>
          </a:prstGeom>
        </p:spPr>
      </p:pic>
      <p:pic>
        <p:nvPicPr>
          <p:cNvPr id="52" name="Graphic 51">
            <a:extLst>
              <a:ext uri="{FF2B5EF4-FFF2-40B4-BE49-F238E27FC236}">
                <a16:creationId xmlns:a16="http://schemas.microsoft.com/office/drawing/2014/main" id="{ABF4A72A-F7D9-487A-BE66-E5CFA7AB16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3212340" y="5452902"/>
            <a:ext cx="85865" cy="249962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041B28E8-B2E6-42FB-9A81-DA868CD854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3673594" y="5452902"/>
            <a:ext cx="85865" cy="249962"/>
          </a:xfrm>
          <a:prstGeom prst="rect">
            <a:avLst/>
          </a:prstGeom>
        </p:spPr>
      </p:pic>
      <p:pic>
        <p:nvPicPr>
          <p:cNvPr id="54" name="Graphic 53">
            <a:extLst>
              <a:ext uri="{FF2B5EF4-FFF2-40B4-BE49-F238E27FC236}">
                <a16:creationId xmlns:a16="http://schemas.microsoft.com/office/drawing/2014/main" id="{51965330-A753-43F8-A574-5D36B354CE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16915" y="5495684"/>
            <a:ext cx="174237" cy="174237"/>
          </a:xfrm>
          <a:prstGeom prst="rect">
            <a:avLst/>
          </a:prstGeom>
        </p:spPr>
      </p:pic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22F090D-C707-4065-A0B1-7569777F1E90}"/>
              </a:ext>
            </a:extLst>
          </p:cNvPr>
          <p:cNvCxnSpPr/>
          <p:nvPr/>
        </p:nvCxnSpPr>
        <p:spPr bwMode="auto">
          <a:xfrm>
            <a:off x="3148515" y="5400801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Left Bracket 55">
            <a:extLst>
              <a:ext uri="{FF2B5EF4-FFF2-40B4-BE49-F238E27FC236}">
                <a16:creationId xmlns:a16="http://schemas.microsoft.com/office/drawing/2014/main" id="{2BA9033E-692F-471D-B569-BDBC678F4BBE}"/>
              </a:ext>
            </a:extLst>
          </p:cNvPr>
          <p:cNvSpPr/>
          <p:nvPr/>
        </p:nvSpPr>
        <p:spPr bwMode="auto">
          <a:xfrm rot="5400000">
            <a:off x="2690692" y="5628627"/>
            <a:ext cx="50376" cy="188523"/>
          </a:xfrm>
          <a:prstGeom prst="leftBracket">
            <a:avLst>
              <a:gd name="adj" fmla="val 10710"/>
            </a:avLst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0E59733-AD8A-4F14-A997-DA7B0B52EF3F}"/>
              </a:ext>
            </a:extLst>
          </p:cNvPr>
          <p:cNvSpPr/>
          <p:nvPr/>
        </p:nvSpPr>
        <p:spPr bwMode="auto">
          <a:xfrm>
            <a:off x="2641560" y="5668530"/>
            <a:ext cx="145730" cy="53702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2B77EC8-3B9F-4656-A273-B434DC58078C}"/>
              </a:ext>
            </a:extLst>
          </p:cNvPr>
          <p:cNvSpPr txBox="1"/>
          <p:nvPr/>
        </p:nvSpPr>
        <p:spPr bwMode="auto">
          <a:xfrm>
            <a:off x="2511819" y="5571969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C6C13CF-76B5-4EDC-A724-D58DE0B20646}"/>
              </a:ext>
            </a:extLst>
          </p:cNvPr>
          <p:cNvSpPr txBox="1"/>
          <p:nvPr/>
        </p:nvSpPr>
        <p:spPr bwMode="auto">
          <a:xfrm>
            <a:off x="3353564" y="5388526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7.1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1F40090-F63F-470B-A0D9-48630A3B06FD}"/>
              </a:ext>
            </a:extLst>
          </p:cNvPr>
          <p:cNvSpPr txBox="1"/>
          <p:nvPr/>
        </p:nvSpPr>
        <p:spPr bwMode="auto">
          <a:xfrm>
            <a:off x="2717086" y="5388526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8.9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9163A43-F4AD-4D22-B7C9-58795E6238DB}"/>
              </a:ext>
            </a:extLst>
          </p:cNvPr>
          <p:cNvSpPr txBox="1"/>
          <p:nvPr/>
        </p:nvSpPr>
        <p:spPr bwMode="auto">
          <a:xfrm>
            <a:off x="2300497" y="5388526"/>
            <a:ext cx="2207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73B70D8-0F4C-4063-B5C9-D27097FAC00A}"/>
              </a:ext>
            </a:extLst>
          </p:cNvPr>
          <p:cNvSpPr txBox="1"/>
          <p:nvPr/>
        </p:nvSpPr>
        <p:spPr bwMode="auto">
          <a:xfrm>
            <a:off x="1826804" y="5388526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3.9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BE8FEDB-E39C-4158-AA04-85B5F3CC045A}"/>
              </a:ext>
            </a:extLst>
          </p:cNvPr>
          <p:cNvSpPr txBox="1"/>
          <p:nvPr/>
        </p:nvSpPr>
        <p:spPr bwMode="auto">
          <a:xfrm>
            <a:off x="1533965" y="5388526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5.1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9FE442B-B6C5-46BF-85E4-37B4BE19B9FF}"/>
              </a:ext>
            </a:extLst>
          </p:cNvPr>
          <p:cNvSpPr/>
          <p:nvPr/>
        </p:nvSpPr>
        <p:spPr bwMode="auto">
          <a:xfrm>
            <a:off x="1536115" y="5280858"/>
            <a:ext cx="2673931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7D1BF3C-40F8-4D51-AC4D-D59828326611}"/>
              </a:ext>
            </a:extLst>
          </p:cNvPr>
          <p:cNvSpPr/>
          <p:nvPr/>
        </p:nvSpPr>
        <p:spPr bwMode="auto">
          <a:xfrm>
            <a:off x="1536116" y="5280858"/>
            <a:ext cx="352426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9F79A267-84FB-49C9-BCB4-73765A7F8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47201" y="5181702"/>
            <a:ext cx="85865" cy="249962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104E8C15-235A-48F2-8B60-21B075430D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100727" y="5179763"/>
            <a:ext cx="85865" cy="249962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943F32A3-4232-411F-8273-249A444B4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610270" y="5183284"/>
            <a:ext cx="85865" cy="249962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AED6BBCC-211E-4D2A-AFCB-6984483A14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3132546" y="5183734"/>
            <a:ext cx="85865" cy="249962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73773409-5B0B-4D36-9F65-B94CDE34F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3635800" y="5187885"/>
            <a:ext cx="85865" cy="249962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6F42AB45-D101-45F5-8821-722DA69FA2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4144578" y="5179763"/>
            <a:ext cx="85865" cy="249962"/>
          </a:xfrm>
          <a:prstGeom prst="rect">
            <a:avLst/>
          </a:prstGeom>
        </p:spPr>
      </p:pic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C0708C8-4ABB-4895-BD98-C8AA6D883ED6}"/>
              </a:ext>
            </a:extLst>
          </p:cNvPr>
          <p:cNvCxnSpPr/>
          <p:nvPr/>
        </p:nvCxnSpPr>
        <p:spPr bwMode="auto">
          <a:xfrm>
            <a:off x="3774328" y="5237033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Graphic 72">
            <a:extLst>
              <a:ext uri="{FF2B5EF4-FFF2-40B4-BE49-F238E27FC236}">
                <a16:creationId xmlns:a16="http://schemas.microsoft.com/office/drawing/2014/main" id="{9BD78994-5A8E-4A13-8391-B725377ED3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17677" y="5237034"/>
            <a:ext cx="174237" cy="174237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48A32F0E-125D-43FC-8897-90614AD3F241}"/>
              </a:ext>
            </a:extLst>
          </p:cNvPr>
          <p:cNvSpPr txBox="1"/>
          <p:nvPr/>
        </p:nvSpPr>
        <p:spPr bwMode="auto">
          <a:xfrm>
            <a:off x="2708211" y="5104115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9E78D0-0487-4BF8-9D8B-6B4D6F0EBEBF}"/>
              </a:ext>
            </a:extLst>
          </p:cNvPr>
          <p:cNvSpPr txBox="1"/>
          <p:nvPr/>
        </p:nvSpPr>
        <p:spPr bwMode="auto">
          <a:xfrm>
            <a:off x="2291622" y="5104115"/>
            <a:ext cx="2207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F115E39-36AA-4E0E-980F-0E3DAE9A8E5D}"/>
              </a:ext>
            </a:extLst>
          </p:cNvPr>
          <p:cNvSpPr txBox="1"/>
          <p:nvPr/>
        </p:nvSpPr>
        <p:spPr bwMode="auto">
          <a:xfrm>
            <a:off x="1817929" y="5104115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7F0A0FB-2E90-4482-AFE2-EB42313D6146}"/>
              </a:ext>
            </a:extLst>
          </p:cNvPr>
          <p:cNvSpPr txBox="1"/>
          <p:nvPr/>
        </p:nvSpPr>
        <p:spPr bwMode="auto">
          <a:xfrm>
            <a:off x="1525090" y="5104115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0155DF7-4C78-427C-8581-79E84E2DDBBA}"/>
              </a:ext>
            </a:extLst>
          </p:cNvPr>
          <p:cNvSpPr txBox="1"/>
          <p:nvPr/>
        </p:nvSpPr>
        <p:spPr bwMode="auto">
          <a:xfrm>
            <a:off x="3224702" y="5104321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78C421A-13C7-4FD0-BF18-EAADACC1DD83}"/>
              </a:ext>
            </a:extLst>
          </p:cNvPr>
          <p:cNvSpPr txBox="1"/>
          <p:nvPr/>
        </p:nvSpPr>
        <p:spPr bwMode="auto">
          <a:xfrm>
            <a:off x="3734630" y="5108447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985F499-01EE-46FA-9952-BB0249B77E05}"/>
              </a:ext>
            </a:extLst>
          </p:cNvPr>
          <p:cNvSpPr/>
          <p:nvPr/>
        </p:nvSpPr>
        <p:spPr bwMode="auto">
          <a:xfrm>
            <a:off x="1534149" y="4997164"/>
            <a:ext cx="4649387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40DAC74-DC72-4DF5-901B-07A1CDB4FDA9}"/>
              </a:ext>
            </a:extLst>
          </p:cNvPr>
          <p:cNvSpPr/>
          <p:nvPr/>
        </p:nvSpPr>
        <p:spPr bwMode="auto">
          <a:xfrm>
            <a:off x="1534150" y="4997164"/>
            <a:ext cx="312258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0B72206-DF63-4226-A694-F12BCE7296FA}"/>
              </a:ext>
            </a:extLst>
          </p:cNvPr>
          <p:cNvSpPr/>
          <p:nvPr/>
        </p:nvSpPr>
        <p:spPr bwMode="auto">
          <a:xfrm>
            <a:off x="4144572" y="4997164"/>
            <a:ext cx="177392" cy="72736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749F34C3-DCF3-446C-9571-2FEA5731A3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20910" y="4899025"/>
            <a:ext cx="85865" cy="249962"/>
          </a:xfrm>
          <a:prstGeom prst="rect">
            <a:avLst/>
          </a:prstGeom>
        </p:spPr>
      </p:pic>
      <p:pic>
        <p:nvPicPr>
          <p:cNvPr id="86" name="Graphic 85">
            <a:extLst>
              <a:ext uri="{FF2B5EF4-FFF2-40B4-BE49-F238E27FC236}">
                <a16:creationId xmlns:a16="http://schemas.microsoft.com/office/drawing/2014/main" id="{BC0E8636-EB50-416B-8C27-34710B61C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100098" y="4899025"/>
            <a:ext cx="85865" cy="249962"/>
          </a:xfrm>
          <a:prstGeom prst="rect">
            <a:avLst/>
          </a:prstGeom>
        </p:spPr>
      </p:pic>
      <p:pic>
        <p:nvPicPr>
          <p:cNvPr id="87" name="Graphic 86">
            <a:extLst>
              <a:ext uri="{FF2B5EF4-FFF2-40B4-BE49-F238E27FC236}">
                <a16:creationId xmlns:a16="http://schemas.microsoft.com/office/drawing/2014/main" id="{8ECD3227-38AB-4542-BBD5-E52471DCF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605287" y="4900243"/>
            <a:ext cx="85865" cy="249962"/>
          </a:xfrm>
          <a:prstGeom prst="rect">
            <a:avLst/>
          </a:prstGeom>
        </p:spPr>
      </p:pic>
      <p:pic>
        <p:nvPicPr>
          <p:cNvPr id="88" name="Graphic 87">
            <a:extLst>
              <a:ext uri="{FF2B5EF4-FFF2-40B4-BE49-F238E27FC236}">
                <a16:creationId xmlns:a16="http://schemas.microsoft.com/office/drawing/2014/main" id="{E2B83B26-B5A7-4F9C-8504-2EE4CEEB9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3131812" y="4898817"/>
            <a:ext cx="85865" cy="249962"/>
          </a:xfrm>
          <a:prstGeom prst="rect">
            <a:avLst/>
          </a:prstGeom>
        </p:spPr>
      </p:pic>
      <p:pic>
        <p:nvPicPr>
          <p:cNvPr id="89" name="Graphic 88">
            <a:extLst>
              <a:ext uri="{FF2B5EF4-FFF2-40B4-BE49-F238E27FC236}">
                <a16:creationId xmlns:a16="http://schemas.microsoft.com/office/drawing/2014/main" id="{B9D4B877-AC74-43D0-B289-292C700487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3592333" y="4895888"/>
            <a:ext cx="85865" cy="249962"/>
          </a:xfrm>
          <a:prstGeom prst="rect">
            <a:avLst/>
          </a:prstGeom>
        </p:spPr>
      </p:pic>
      <p:pic>
        <p:nvPicPr>
          <p:cNvPr id="90" name="Graphic 89">
            <a:extLst>
              <a:ext uri="{FF2B5EF4-FFF2-40B4-BE49-F238E27FC236}">
                <a16:creationId xmlns:a16="http://schemas.microsoft.com/office/drawing/2014/main" id="{2B14A58E-2158-4817-B342-4DFCFF8033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4272479" y="4895888"/>
            <a:ext cx="85865" cy="249962"/>
          </a:xfrm>
          <a:prstGeom prst="rect">
            <a:avLst/>
          </a:prstGeom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17AED0E-E6E2-4DE8-B6FD-57CE6F511C31}"/>
              </a:ext>
            </a:extLst>
          </p:cNvPr>
          <p:cNvCxnSpPr/>
          <p:nvPr/>
        </p:nvCxnSpPr>
        <p:spPr bwMode="auto">
          <a:xfrm>
            <a:off x="4176405" y="4859092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Graphic 91">
            <a:extLst>
              <a:ext uri="{FF2B5EF4-FFF2-40B4-BE49-F238E27FC236}">
                <a16:creationId xmlns:a16="http://schemas.microsoft.com/office/drawing/2014/main" id="{A3A81A8D-31A5-482E-90E4-F415200CAE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4614357" y="4899589"/>
            <a:ext cx="85865" cy="249962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8D658F63-FB48-41E5-8664-001B95CA01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5134242" y="4894672"/>
            <a:ext cx="85865" cy="249962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FA908ED5-ED09-4D4C-BD19-B6137D435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5643777" y="4895838"/>
            <a:ext cx="85865" cy="249962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B497936B-99E9-44E8-8C45-7F5BB76C99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6151399" y="4894672"/>
            <a:ext cx="85865" cy="2499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BC5B67E3-E043-47FE-A649-88B2F3FABF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79344" y="4946413"/>
            <a:ext cx="174237" cy="174237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0BE7B19A-A11B-4676-9757-E4970C0EA168}"/>
              </a:ext>
            </a:extLst>
          </p:cNvPr>
          <p:cNvSpPr txBox="1"/>
          <p:nvPr/>
        </p:nvSpPr>
        <p:spPr bwMode="auto">
          <a:xfrm>
            <a:off x="5728492" y="4823679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FE06ADD-FC11-4982-8401-F3CDDB897C6C}"/>
              </a:ext>
            </a:extLst>
          </p:cNvPr>
          <p:cNvSpPr txBox="1"/>
          <p:nvPr/>
        </p:nvSpPr>
        <p:spPr bwMode="auto">
          <a:xfrm>
            <a:off x="5228514" y="4828469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698BBA9-727B-4DD4-AE46-06F8394C362E}"/>
              </a:ext>
            </a:extLst>
          </p:cNvPr>
          <p:cNvSpPr txBox="1"/>
          <p:nvPr/>
        </p:nvSpPr>
        <p:spPr bwMode="auto">
          <a:xfrm>
            <a:off x="4709193" y="4828469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CA26A03-0C52-4166-AE96-5F29F9C9A361}"/>
              </a:ext>
            </a:extLst>
          </p:cNvPr>
          <p:cNvSpPr txBox="1"/>
          <p:nvPr/>
        </p:nvSpPr>
        <p:spPr bwMode="auto">
          <a:xfrm>
            <a:off x="4281266" y="4822478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5.3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20EFC33-34B5-4994-8412-DA7A9BE5F3EE}"/>
              </a:ext>
            </a:extLst>
          </p:cNvPr>
          <p:cNvSpPr txBox="1"/>
          <p:nvPr/>
        </p:nvSpPr>
        <p:spPr bwMode="auto">
          <a:xfrm>
            <a:off x="3740255" y="4827269"/>
            <a:ext cx="4151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10.7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D95C08A-6E6A-4F5A-819D-F229439178BA}"/>
              </a:ext>
            </a:extLst>
          </p:cNvPr>
          <p:cNvSpPr txBox="1"/>
          <p:nvPr/>
        </p:nvSpPr>
        <p:spPr bwMode="auto">
          <a:xfrm>
            <a:off x="3197109" y="4822877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7.3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C2948D4B-378C-418F-B2F3-AAC8B667FABB}"/>
              </a:ext>
            </a:extLst>
          </p:cNvPr>
          <p:cNvSpPr txBox="1"/>
          <p:nvPr/>
        </p:nvSpPr>
        <p:spPr bwMode="auto">
          <a:xfrm>
            <a:off x="2703356" y="4828469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26D3729-D8E3-4127-834B-14307AAC21A5}"/>
              </a:ext>
            </a:extLst>
          </p:cNvPr>
          <p:cNvSpPr txBox="1"/>
          <p:nvPr/>
        </p:nvSpPr>
        <p:spPr bwMode="auto">
          <a:xfrm>
            <a:off x="2198855" y="4822876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7831603-29E6-4007-9FA4-553C698A0933}"/>
              </a:ext>
            </a:extLst>
          </p:cNvPr>
          <p:cNvSpPr txBox="1"/>
          <p:nvPr/>
        </p:nvSpPr>
        <p:spPr bwMode="auto">
          <a:xfrm>
            <a:off x="1799646" y="4825098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04F69A8-A650-4F9C-A209-B44AB3B92AFE}"/>
              </a:ext>
            </a:extLst>
          </p:cNvPr>
          <p:cNvSpPr txBox="1"/>
          <p:nvPr/>
        </p:nvSpPr>
        <p:spPr bwMode="auto">
          <a:xfrm>
            <a:off x="1511913" y="4825075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4.7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878237C-40C6-453B-9F55-DFCC6A7E3E1B}"/>
              </a:ext>
            </a:extLst>
          </p:cNvPr>
          <p:cNvSpPr/>
          <p:nvPr/>
        </p:nvSpPr>
        <p:spPr bwMode="auto">
          <a:xfrm>
            <a:off x="1525090" y="4703716"/>
            <a:ext cx="528218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539742F-11F6-4405-B66F-9A28BAE181C4}"/>
              </a:ext>
            </a:extLst>
          </p:cNvPr>
          <p:cNvSpPr/>
          <p:nvPr/>
        </p:nvSpPr>
        <p:spPr bwMode="auto">
          <a:xfrm>
            <a:off x="1525089" y="4703716"/>
            <a:ext cx="321317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0" name="Graphic 109">
            <a:extLst>
              <a:ext uri="{FF2B5EF4-FFF2-40B4-BE49-F238E27FC236}">
                <a16:creationId xmlns:a16="http://schemas.microsoft.com/office/drawing/2014/main" id="{239C5AB0-3328-4F7F-92A0-BB52F5F3ED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66394" y="4646459"/>
            <a:ext cx="174237" cy="174237"/>
          </a:xfrm>
          <a:prstGeom prst="rect">
            <a:avLst/>
          </a:prstGeom>
        </p:spPr>
      </p:pic>
      <p:sp>
        <p:nvSpPr>
          <p:cNvPr id="111" name="Left Bracket 110">
            <a:extLst>
              <a:ext uri="{FF2B5EF4-FFF2-40B4-BE49-F238E27FC236}">
                <a16:creationId xmlns:a16="http://schemas.microsoft.com/office/drawing/2014/main" id="{DBCA15DC-FFBB-4992-9A70-AB4ED9E551DE}"/>
              </a:ext>
            </a:extLst>
          </p:cNvPr>
          <p:cNvSpPr/>
          <p:nvPr/>
        </p:nvSpPr>
        <p:spPr bwMode="auto">
          <a:xfrm rot="5400000">
            <a:off x="1602163" y="4483528"/>
            <a:ext cx="50376" cy="188523"/>
          </a:xfrm>
          <a:prstGeom prst="leftBracket">
            <a:avLst>
              <a:gd name="adj" fmla="val 10710"/>
            </a:avLst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A22A4CA-01D0-44FE-9F9D-BF85CF3146B7}"/>
              </a:ext>
            </a:extLst>
          </p:cNvPr>
          <p:cNvSpPr/>
          <p:nvPr/>
        </p:nvSpPr>
        <p:spPr bwMode="auto">
          <a:xfrm>
            <a:off x="1553031" y="4523431"/>
            <a:ext cx="145730" cy="53702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E14FB0E-0F87-4FCE-90B0-516735B4389E}"/>
              </a:ext>
            </a:extLst>
          </p:cNvPr>
          <p:cNvSpPr txBox="1"/>
          <p:nvPr/>
        </p:nvSpPr>
        <p:spPr bwMode="auto">
          <a:xfrm>
            <a:off x="1423685" y="4415496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2.7</a:t>
            </a:r>
          </a:p>
        </p:txBody>
      </p:sp>
      <p:sp>
        <p:nvSpPr>
          <p:cNvPr id="114" name="Left Bracket 113">
            <a:extLst>
              <a:ext uri="{FF2B5EF4-FFF2-40B4-BE49-F238E27FC236}">
                <a16:creationId xmlns:a16="http://schemas.microsoft.com/office/drawing/2014/main" id="{589979F5-9517-4BB1-9C01-4767B165CDDD}"/>
              </a:ext>
            </a:extLst>
          </p:cNvPr>
          <p:cNvSpPr/>
          <p:nvPr/>
        </p:nvSpPr>
        <p:spPr bwMode="auto">
          <a:xfrm rot="5400000">
            <a:off x="1807128" y="4483529"/>
            <a:ext cx="50376" cy="188523"/>
          </a:xfrm>
          <a:prstGeom prst="leftBracket">
            <a:avLst>
              <a:gd name="adj" fmla="val 10710"/>
            </a:avLst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894DC4E-13D1-4D0C-B31F-9BAF33BD78A8}"/>
              </a:ext>
            </a:extLst>
          </p:cNvPr>
          <p:cNvSpPr/>
          <p:nvPr/>
        </p:nvSpPr>
        <p:spPr bwMode="auto">
          <a:xfrm>
            <a:off x="1757996" y="4523432"/>
            <a:ext cx="145730" cy="53702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DBCE674D-93F7-42BD-B4DD-687E6DAE3625}"/>
              </a:ext>
            </a:extLst>
          </p:cNvPr>
          <p:cNvSpPr txBox="1"/>
          <p:nvPr/>
        </p:nvSpPr>
        <p:spPr bwMode="auto">
          <a:xfrm>
            <a:off x="1628650" y="4415497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2.1</a:t>
            </a:r>
          </a:p>
        </p:txBody>
      </p:sp>
      <p:pic>
        <p:nvPicPr>
          <p:cNvPr id="117" name="Graphic 116">
            <a:extLst>
              <a:ext uri="{FF2B5EF4-FFF2-40B4-BE49-F238E27FC236}">
                <a16:creationId xmlns:a16="http://schemas.microsoft.com/office/drawing/2014/main" id="{14112D72-A16E-4BCB-9B34-EBB2AEB04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23947" y="4616444"/>
            <a:ext cx="85865" cy="249962"/>
          </a:xfrm>
          <a:prstGeom prst="rect">
            <a:avLst/>
          </a:prstGeom>
        </p:spPr>
      </p:pic>
      <p:sp>
        <p:nvSpPr>
          <p:cNvPr id="118" name="Rectangle 117">
            <a:extLst>
              <a:ext uri="{FF2B5EF4-FFF2-40B4-BE49-F238E27FC236}">
                <a16:creationId xmlns:a16="http://schemas.microsoft.com/office/drawing/2014/main" id="{43EDFE81-87E1-44FA-A026-6BD96B40E1D8}"/>
              </a:ext>
            </a:extLst>
          </p:cNvPr>
          <p:cNvSpPr/>
          <p:nvPr/>
        </p:nvSpPr>
        <p:spPr bwMode="auto">
          <a:xfrm>
            <a:off x="1536063" y="4398922"/>
            <a:ext cx="468949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0" name="Graphic 119">
            <a:extLst>
              <a:ext uri="{FF2B5EF4-FFF2-40B4-BE49-F238E27FC236}">
                <a16:creationId xmlns:a16="http://schemas.microsoft.com/office/drawing/2014/main" id="{E384109C-C2C2-4801-8D88-14029F0D0E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95876" y="4337519"/>
            <a:ext cx="174237" cy="174237"/>
          </a:xfrm>
          <a:prstGeom prst="rect">
            <a:avLst/>
          </a:prstGeom>
        </p:spPr>
      </p:pic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EA760918-EE46-4F2A-9DDC-D0F28F264B0B}"/>
              </a:ext>
            </a:extLst>
          </p:cNvPr>
          <p:cNvCxnSpPr/>
          <p:nvPr/>
        </p:nvCxnSpPr>
        <p:spPr bwMode="auto">
          <a:xfrm>
            <a:off x="2033078" y="4381721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06EA8B83-847E-441A-B725-548389A1F5A8}"/>
              </a:ext>
            </a:extLst>
          </p:cNvPr>
          <p:cNvCxnSpPr/>
          <p:nvPr/>
        </p:nvCxnSpPr>
        <p:spPr bwMode="auto">
          <a:xfrm>
            <a:off x="2091446" y="4424637"/>
            <a:ext cx="158675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225877FF-16BF-46A2-ABA1-1919ECF8EE98}"/>
              </a:ext>
            </a:extLst>
          </p:cNvPr>
          <p:cNvSpPr txBox="1"/>
          <p:nvPr/>
        </p:nvSpPr>
        <p:spPr bwMode="auto">
          <a:xfrm>
            <a:off x="1578025" y="4226135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6.6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4998BB3B-A9BE-4C1D-9A22-186DBEE791A9}"/>
              </a:ext>
            </a:extLst>
          </p:cNvPr>
          <p:cNvSpPr/>
          <p:nvPr/>
        </p:nvSpPr>
        <p:spPr bwMode="auto">
          <a:xfrm>
            <a:off x="1538102" y="4180465"/>
            <a:ext cx="708967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B0A52D12-5296-462F-B905-2F4C4FA70099}"/>
              </a:ext>
            </a:extLst>
          </p:cNvPr>
          <p:cNvSpPr/>
          <p:nvPr/>
        </p:nvSpPr>
        <p:spPr bwMode="auto">
          <a:xfrm>
            <a:off x="1538102" y="4180465"/>
            <a:ext cx="365624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7" name="Graphic 126">
            <a:extLst>
              <a:ext uri="{FF2B5EF4-FFF2-40B4-BE49-F238E27FC236}">
                <a16:creationId xmlns:a16="http://schemas.microsoft.com/office/drawing/2014/main" id="{92E9CB9C-D726-4E9B-96D6-34C2402A8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71025" y="4082559"/>
            <a:ext cx="85865" cy="249962"/>
          </a:xfrm>
          <a:prstGeom prst="rect">
            <a:avLst/>
          </a:prstGeom>
        </p:spPr>
      </p:pic>
      <p:pic>
        <p:nvPicPr>
          <p:cNvPr id="128" name="Graphic 127">
            <a:extLst>
              <a:ext uri="{FF2B5EF4-FFF2-40B4-BE49-F238E27FC236}">
                <a16:creationId xmlns:a16="http://schemas.microsoft.com/office/drawing/2014/main" id="{D1344860-A2C4-4DDE-A145-388C12A177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21639" y="4118987"/>
            <a:ext cx="174237" cy="174237"/>
          </a:xfrm>
          <a:prstGeom prst="rect">
            <a:avLst/>
          </a:prstGeom>
        </p:spPr>
      </p:pic>
      <p:pic>
        <p:nvPicPr>
          <p:cNvPr id="129" name="Graphic 128">
            <a:extLst>
              <a:ext uri="{FF2B5EF4-FFF2-40B4-BE49-F238E27FC236}">
                <a16:creationId xmlns:a16="http://schemas.microsoft.com/office/drawing/2014/main" id="{133B73C5-F83E-4A4B-8380-2A825D549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128670" y="4082559"/>
            <a:ext cx="85865" cy="249962"/>
          </a:xfrm>
          <a:prstGeom prst="rect">
            <a:avLst/>
          </a:prstGeom>
        </p:spPr>
      </p:pic>
      <p:sp>
        <p:nvSpPr>
          <p:cNvPr id="130" name="Left Bracket 129">
            <a:extLst>
              <a:ext uri="{FF2B5EF4-FFF2-40B4-BE49-F238E27FC236}">
                <a16:creationId xmlns:a16="http://schemas.microsoft.com/office/drawing/2014/main" id="{787D5899-CC66-494F-8A6B-1EEA3FF254EB}"/>
              </a:ext>
            </a:extLst>
          </p:cNvPr>
          <p:cNvSpPr/>
          <p:nvPr/>
        </p:nvSpPr>
        <p:spPr bwMode="auto">
          <a:xfrm rot="5400000">
            <a:off x="1844538" y="3962152"/>
            <a:ext cx="50376" cy="188523"/>
          </a:xfrm>
          <a:prstGeom prst="leftBracket">
            <a:avLst>
              <a:gd name="adj" fmla="val 10710"/>
            </a:avLst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5AC291CA-9C92-4143-A78A-1B1FA6C6611D}"/>
              </a:ext>
            </a:extLst>
          </p:cNvPr>
          <p:cNvSpPr/>
          <p:nvPr/>
        </p:nvSpPr>
        <p:spPr bwMode="auto">
          <a:xfrm>
            <a:off x="1795406" y="4002055"/>
            <a:ext cx="145730" cy="53702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E635A0CB-1B06-4531-9A7D-E4ADD4885E1F}"/>
              </a:ext>
            </a:extLst>
          </p:cNvPr>
          <p:cNvSpPr txBox="1"/>
          <p:nvPr/>
        </p:nvSpPr>
        <p:spPr bwMode="auto">
          <a:xfrm>
            <a:off x="1665043" y="3903143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DAE51DB-D76D-4BDB-8D27-1DCFC7F75CE5}"/>
              </a:ext>
            </a:extLst>
          </p:cNvPr>
          <p:cNvSpPr txBox="1"/>
          <p:nvPr/>
        </p:nvSpPr>
        <p:spPr bwMode="auto">
          <a:xfrm>
            <a:off x="1482511" y="3993624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3.9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CCF0657-2261-4E7B-AA0B-F24EC4382A79}"/>
              </a:ext>
            </a:extLst>
          </p:cNvPr>
          <p:cNvSpPr txBox="1"/>
          <p:nvPr/>
        </p:nvSpPr>
        <p:spPr bwMode="auto">
          <a:xfrm>
            <a:off x="1844542" y="3993624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6AC587EA-6DA9-46A2-938D-5B1E2ECDFEEE}"/>
              </a:ext>
            </a:extLst>
          </p:cNvPr>
          <p:cNvSpPr/>
          <p:nvPr/>
        </p:nvSpPr>
        <p:spPr bwMode="auto">
          <a:xfrm>
            <a:off x="1534058" y="3878344"/>
            <a:ext cx="3200063" cy="72736"/>
          </a:xfrm>
          <a:prstGeom prst="rect">
            <a:avLst/>
          </a:prstGeom>
          <a:solidFill>
            <a:schemeClr val="tx2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0CF66A3-B5B0-4B71-A73A-D8F62125D0CC}"/>
              </a:ext>
            </a:extLst>
          </p:cNvPr>
          <p:cNvSpPr/>
          <p:nvPr/>
        </p:nvSpPr>
        <p:spPr bwMode="auto">
          <a:xfrm>
            <a:off x="1534058" y="3878344"/>
            <a:ext cx="365624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E37AB56-1032-49FA-B0C0-899F2ADBB8A7}"/>
              </a:ext>
            </a:extLst>
          </p:cNvPr>
          <p:cNvSpPr txBox="1"/>
          <p:nvPr/>
        </p:nvSpPr>
        <p:spPr bwMode="auto">
          <a:xfrm>
            <a:off x="1550864" y="3705352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B36FE83F-C860-4E5E-ACBF-759DB43EC4B2}"/>
              </a:ext>
            </a:extLst>
          </p:cNvPr>
          <p:cNvSpPr txBox="1"/>
          <p:nvPr/>
        </p:nvSpPr>
        <p:spPr bwMode="auto">
          <a:xfrm>
            <a:off x="3107359" y="3701149"/>
            <a:ext cx="412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44.9</a:t>
            </a:r>
          </a:p>
        </p:txBody>
      </p:sp>
      <p:pic>
        <p:nvPicPr>
          <p:cNvPr id="140" name="Graphic 139">
            <a:extLst>
              <a:ext uri="{FF2B5EF4-FFF2-40B4-BE49-F238E27FC236}">
                <a16:creationId xmlns:a16="http://schemas.microsoft.com/office/drawing/2014/main" id="{2168CBA3-5CD8-4681-9829-7E9A933BAA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47002" y="3827818"/>
            <a:ext cx="174237" cy="174237"/>
          </a:xfrm>
          <a:prstGeom prst="rect">
            <a:avLst/>
          </a:prstGeom>
        </p:spPr>
      </p:pic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AF1F41CA-4F77-4CDE-A59E-36FE14D96857}"/>
              </a:ext>
            </a:extLst>
          </p:cNvPr>
          <p:cNvCxnSpPr/>
          <p:nvPr/>
        </p:nvCxnSpPr>
        <p:spPr bwMode="auto">
          <a:xfrm>
            <a:off x="2247086" y="3792500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E72BE6F-0811-4D29-B5D4-B97002DE41E1}"/>
              </a:ext>
            </a:extLst>
          </p:cNvPr>
          <p:cNvSpPr/>
          <p:nvPr/>
        </p:nvSpPr>
        <p:spPr bwMode="auto">
          <a:xfrm>
            <a:off x="1525088" y="3640682"/>
            <a:ext cx="3672404" cy="72736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797F0267-53C3-4DBF-AB05-6DECD360528D}"/>
              </a:ext>
            </a:extLst>
          </p:cNvPr>
          <p:cNvSpPr/>
          <p:nvPr/>
        </p:nvSpPr>
        <p:spPr bwMode="auto">
          <a:xfrm>
            <a:off x="1525089" y="3640236"/>
            <a:ext cx="1619743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BEACB507-EC9B-4EC6-8599-4952CCD3EE0B}"/>
              </a:ext>
            </a:extLst>
          </p:cNvPr>
          <p:cNvSpPr/>
          <p:nvPr/>
        </p:nvSpPr>
        <p:spPr bwMode="auto">
          <a:xfrm>
            <a:off x="1525090" y="3640236"/>
            <a:ext cx="352426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C3FA326D-8D7B-4D15-AFFA-2D5AEB68483B}"/>
              </a:ext>
            </a:extLst>
          </p:cNvPr>
          <p:cNvSpPr txBox="1"/>
          <p:nvPr/>
        </p:nvSpPr>
        <p:spPr bwMode="auto">
          <a:xfrm>
            <a:off x="1511912" y="3461402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5.1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141C58A-52B3-4890-AC7D-73287A1BD0E6}"/>
              </a:ext>
            </a:extLst>
          </p:cNvPr>
          <p:cNvSpPr txBox="1"/>
          <p:nvPr/>
        </p:nvSpPr>
        <p:spPr bwMode="auto">
          <a:xfrm>
            <a:off x="1790233" y="3463487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3.6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C91A875-F316-43A8-8AEA-2F17A7A31A09}"/>
              </a:ext>
            </a:extLst>
          </p:cNvPr>
          <p:cNvSpPr txBox="1"/>
          <p:nvPr/>
        </p:nvSpPr>
        <p:spPr bwMode="auto">
          <a:xfrm>
            <a:off x="2151590" y="3462477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8.3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5C6C36F2-218F-4B29-B127-5214CE3344A1}"/>
              </a:ext>
            </a:extLst>
          </p:cNvPr>
          <p:cNvSpPr txBox="1"/>
          <p:nvPr/>
        </p:nvSpPr>
        <p:spPr bwMode="auto">
          <a:xfrm>
            <a:off x="2630386" y="3467956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6.3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E7B4601A-A68D-48E2-80EE-B060543E6B3A}"/>
              </a:ext>
            </a:extLst>
          </p:cNvPr>
          <p:cNvSpPr txBox="1"/>
          <p:nvPr/>
        </p:nvSpPr>
        <p:spPr bwMode="auto">
          <a:xfrm>
            <a:off x="3197707" y="3461402"/>
            <a:ext cx="4271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11.7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2B970EEA-AFEC-4B3A-ABC3-7D31BF2D502F}"/>
              </a:ext>
            </a:extLst>
          </p:cNvPr>
          <p:cNvSpPr txBox="1"/>
          <p:nvPr/>
        </p:nvSpPr>
        <p:spPr bwMode="auto">
          <a:xfrm>
            <a:off x="3975967" y="3462727"/>
            <a:ext cx="4271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13.1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D9C70400-9EF3-4A50-A272-0B128CC55DFD}"/>
              </a:ext>
            </a:extLst>
          </p:cNvPr>
          <p:cNvSpPr txBox="1"/>
          <p:nvPr/>
        </p:nvSpPr>
        <p:spPr bwMode="auto">
          <a:xfrm>
            <a:off x="4719890" y="3461402"/>
            <a:ext cx="4271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F5B12542-E802-470C-B9B4-57B550E1B460}"/>
              </a:ext>
            </a:extLst>
          </p:cNvPr>
          <p:cNvCxnSpPr/>
          <p:nvPr/>
        </p:nvCxnSpPr>
        <p:spPr bwMode="auto">
          <a:xfrm>
            <a:off x="4734125" y="3496237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" name="Graphic 153">
            <a:extLst>
              <a:ext uri="{FF2B5EF4-FFF2-40B4-BE49-F238E27FC236}">
                <a16:creationId xmlns:a16="http://schemas.microsoft.com/office/drawing/2014/main" id="{78D5BB57-8A47-4BCA-BA4B-9B3DF32278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41395" y="3590307"/>
            <a:ext cx="174237" cy="174237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C51199EE-E7BC-46E5-AEBC-923AD2282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39805" y="3528189"/>
            <a:ext cx="85865" cy="249962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25F00448-BE6D-4AF9-86A4-BBBC4D007C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063973" y="3525637"/>
            <a:ext cx="85865" cy="249962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2E85C4B1-FF78-483F-9EAA-EE383AA50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576061" y="3525637"/>
            <a:ext cx="85865" cy="249962"/>
          </a:xfrm>
          <a:prstGeom prst="rect">
            <a:avLst/>
          </a:prstGeom>
        </p:spPr>
      </p:pic>
      <p:pic>
        <p:nvPicPr>
          <p:cNvPr id="158" name="Graphic 157">
            <a:extLst>
              <a:ext uri="{FF2B5EF4-FFF2-40B4-BE49-F238E27FC236}">
                <a16:creationId xmlns:a16="http://schemas.microsoft.com/office/drawing/2014/main" id="{5238BC18-D568-4E3B-8F69-FF7DEB2DF0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70387" y="3563286"/>
            <a:ext cx="156029" cy="192984"/>
          </a:xfrm>
          <a:prstGeom prst="rect">
            <a:avLst/>
          </a:prstGeom>
        </p:spPr>
      </p:pic>
      <p:pic>
        <p:nvPicPr>
          <p:cNvPr id="159" name="Graphic 158">
            <a:extLst>
              <a:ext uri="{FF2B5EF4-FFF2-40B4-BE49-F238E27FC236}">
                <a16:creationId xmlns:a16="http://schemas.microsoft.com/office/drawing/2014/main" id="{EF8CFD50-AAE5-4AFF-828E-700C81DF73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94318" y="3567982"/>
            <a:ext cx="156029" cy="192984"/>
          </a:xfrm>
          <a:prstGeom prst="rect">
            <a:avLst/>
          </a:prstGeom>
        </p:spPr>
      </p:pic>
      <p:pic>
        <p:nvPicPr>
          <p:cNvPr id="160" name="Graphic 159">
            <a:extLst>
              <a:ext uri="{FF2B5EF4-FFF2-40B4-BE49-F238E27FC236}">
                <a16:creationId xmlns:a16="http://schemas.microsoft.com/office/drawing/2014/main" id="{1FD963E1-BC68-46EB-B94D-F9B5B7B8C7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31079" y="3567375"/>
            <a:ext cx="156029" cy="192984"/>
          </a:xfrm>
          <a:prstGeom prst="rect">
            <a:avLst/>
          </a:prstGeom>
        </p:spPr>
      </p:pic>
      <p:sp>
        <p:nvSpPr>
          <p:cNvPr id="161" name="Rectangle 160">
            <a:extLst>
              <a:ext uri="{FF2B5EF4-FFF2-40B4-BE49-F238E27FC236}">
                <a16:creationId xmlns:a16="http://schemas.microsoft.com/office/drawing/2014/main" id="{26DA83DF-78E5-43D6-B253-DFEF23D2E8C1}"/>
              </a:ext>
            </a:extLst>
          </p:cNvPr>
          <p:cNvSpPr/>
          <p:nvPr/>
        </p:nvSpPr>
        <p:spPr bwMode="auto">
          <a:xfrm>
            <a:off x="1550863" y="3394059"/>
            <a:ext cx="3672404" cy="72736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DB7FCAE-127D-44A1-87D7-F98B1F042B87}"/>
              </a:ext>
            </a:extLst>
          </p:cNvPr>
          <p:cNvSpPr/>
          <p:nvPr/>
        </p:nvSpPr>
        <p:spPr bwMode="auto">
          <a:xfrm>
            <a:off x="1550864" y="3394059"/>
            <a:ext cx="2146612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9BC43ABD-DD2E-4539-86A8-023F47AC362E}"/>
              </a:ext>
            </a:extLst>
          </p:cNvPr>
          <p:cNvSpPr/>
          <p:nvPr/>
        </p:nvSpPr>
        <p:spPr bwMode="auto">
          <a:xfrm>
            <a:off x="1525088" y="3394059"/>
            <a:ext cx="378203" cy="77804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A0BCEBB-C5F4-4FC7-AFC2-D198C5DB2CAA}"/>
              </a:ext>
            </a:extLst>
          </p:cNvPr>
          <p:cNvSpPr txBox="1"/>
          <p:nvPr/>
        </p:nvSpPr>
        <p:spPr bwMode="auto">
          <a:xfrm>
            <a:off x="1508236" y="3209585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5.1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D1EDB514-1C42-4202-990F-DC0D1115E4EF}"/>
              </a:ext>
            </a:extLst>
          </p:cNvPr>
          <p:cNvSpPr/>
          <p:nvPr/>
        </p:nvSpPr>
        <p:spPr bwMode="auto">
          <a:xfrm>
            <a:off x="2152007" y="3394059"/>
            <a:ext cx="142774" cy="72736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67" name="Graphic 166">
            <a:extLst>
              <a:ext uri="{FF2B5EF4-FFF2-40B4-BE49-F238E27FC236}">
                <a16:creationId xmlns:a16="http://schemas.microsoft.com/office/drawing/2014/main" id="{839BE2EF-D2F4-4AE6-A893-5D333AC17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44910" y="3271332"/>
            <a:ext cx="85865" cy="249962"/>
          </a:xfrm>
          <a:prstGeom prst="rect">
            <a:avLst/>
          </a:prstGeom>
        </p:spPr>
      </p:pic>
      <p:pic>
        <p:nvPicPr>
          <p:cNvPr id="168" name="Graphic 167">
            <a:extLst>
              <a:ext uri="{FF2B5EF4-FFF2-40B4-BE49-F238E27FC236}">
                <a16:creationId xmlns:a16="http://schemas.microsoft.com/office/drawing/2014/main" id="{74D57F76-86E0-4DA1-BA5E-D096DDE82E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238284" y="3270815"/>
            <a:ext cx="85865" cy="249962"/>
          </a:xfrm>
          <a:prstGeom prst="rect">
            <a:avLst/>
          </a:prstGeom>
        </p:spPr>
      </p:pic>
      <p:pic>
        <p:nvPicPr>
          <p:cNvPr id="169" name="Graphic 168">
            <a:extLst>
              <a:ext uri="{FF2B5EF4-FFF2-40B4-BE49-F238E27FC236}">
                <a16:creationId xmlns:a16="http://schemas.microsoft.com/office/drawing/2014/main" id="{649E5914-6410-4B74-B4E1-C2DA004179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681207" y="3271333"/>
            <a:ext cx="85865" cy="249962"/>
          </a:xfrm>
          <a:prstGeom prst="rect">
            <a:avLst/>
          </a:prstGeom>
        </p:spPr>
      </p:pic>
      <p:pic>
        <p:nvPicPr>
          <p:cNvPr id="170" name="Graphic 169">
            <a:extLst>
              <a:ext uri="{FF2B5EF4-FFF2-40B4-BE49-F238E27FC236}">
                <a16:creationId xmlns:a16="http://schemas.microsoft.com/office/drawing/2014/main" id="{527263D2-E8BF-4884-A88C-8540B03CD6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3122395" y="3273248"/>
            <a:ext cx="85865" cy="249962"/>
          </a:xfrm>
          <a:prstGeom prst="rect">
            <a:avLst/>
          </a:prstGeom>
        </p:spPr>
      </p:pic>
      <p:sp>
        <p:nvSpPr>
          <p:cNvPr id="171" name="TextBox 170">
            <a:extLst>
              <a:ext uri="{FF2B5EF4-FFF2-40B4-BE49-F238E27FC236}">
                <a16:creationId xmlns:a16="http://schemas.microsoft.com/office/drawing/2014/main" id="{DBD2A8BB-6915-4116-9C91-4E4BDEF1A2AD}"/>
              </a:ext>
            </a:extLst>
          </p:cNvPr>
          <p:cNvSpPr txBox="1"/>
          <p:nvPr/>
        </p:nvSpPr>
        <p:spPr bwMode="auto">
          <a:xfrm>
            <a:off x="1869336" y="3220639"/>
            <a:ext cx="3785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6.3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B97B0A7B-53D8-4B8E-97E7-297D44AE4FAD}"/>
              </a:ext>
            </a:extLst>
          </p:cNvPr>
          <p:cNvSpPr txBox="1"/>
          <p:nvPr/>
        </p:nvSpPr>
        <p:spPr bwMode="auto">
          <a:xfrm>
            <a:off x="2296071" y="3216759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6.9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246EB2D-FF9C-47DC-8531-24A57D11E6E3}"/>
              </a:ext>
            </a:extLst>
          </p:cNvPr>
          <p:cNvSpPr txBox="1"/>
          <p:nvPr/>
        </p:nvSpPr>
        <p:spPr bwMode="auto">
          <a:xfrm>
            <a:off x="2736268" y="3219181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6.9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0935A5B1-FB31-403A-9D9F-011CEAB0792D}"/>
              </a:ext>
            </a:extLst>
          </p:cNvPr>
          <p:cNvSpPr txBox="1"/>
          <p:nvPr/>
        </p:nvSpPr>
        <p:spPr bwMode="auto">
          <a:xfrm>
            <a:off x="4009883" y="3215747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31</a:t>
            </a:r>
          </a:p>
        </p:txBody>
      </p:sp>
      <p:pic>
        <p:nvPicPr>
          <p:cNvPr id="175" name="Graphic 174">
            <a:extLst>
              <a:ext uri="{FF2B5EF4-FFF2-40B4-BE49-F238E27FC236}">
                <a16:creationId xmlns:a16="http://schemas.microsoft.com/office/drawing/2014/main" id="{62AFCB0F-6B94-48B6-AE45-A8DB5B0CA6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62465" y="3340101"/>
            <a:ext cx="174237" cy="174237"/>
          </a:xfrm>
          <a:prstGeom prst="rect">
            <a:avLst/>
          </a:prstGeom>
        </p:spPr>
      </p:pic>
      <p:sp>
        <p:nvSpPr>
          <p:cNvPr id="176" name="Rectangle 175">
            <a:extLst>
              <a:ext uri="{FF2B5EF4-FFF2-40B4-BE49-F238E27FC236}">
                <a16:creationId xmlns:a16="http://schemas.microsoft.com/office/drawing/2014/main" id="{C60C7B54-AAE1-4DBF-A8AA-1E0AA16656F3}"/>
              </a:ext>
            </a:extLst>
          </p:cNvPr>
          <p:cNvSpPr/>
          <p:nvPr/>
        </p:nvSpPr>
        <p:spPr bwMode="auto">
          <a:xfrm>
            <a:off x="1538311" y="3161280"/>
            <a:ext cx="6626995" cy="72736"/>
          </a:xfrm>
          <a:prstGeom prst="rect">
            <a:avLst/>
          </a:prstGeom>
          <a:solidFill>
            <a:schemeClr val="tx2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3062DB8-9000-4CF6-886F-E3125F8EEFDD}"/>
              </a:ext>
            </a:extLst>
          </p:cNvPr>
          <p:cNvSpPr/>
          <p:nvPr/>
        </p:nvSpPr>
        <p:spPr bwMode="auto">
          <a:xfrm>
            <a:off x="1538311" y="3161280"/>
            <a:ext cx="347701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A2B9C705-B05B-4A3F-A7C2-E1B6A554D00D}"/>
              </a:ext>
            </a:extLst>
          </p:cNvPr>
          <p:cNvSpPr txBox="1"/>
          <p:nvPr/>
        </p:nvSpPr>
        <p:spPr bwMode="auto">
          <a:xfrm>
            <a:off x="1555117" y="2988288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206B0F1-D557-4839-8D99-67303BFF3B8B}"/>
              </a:ext>
            </a:extLst>
          </p:cNvPr>
          <p:cNvSpPr txBox="1"/>
          <p:nvPr/>
        </p:nvSpPr>
        <p:spPr bwMode="auto">
          <a:xfrm>
            <a:off x="4784628" y="2986743"/>
            <a:ext cx="4271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98.4</a:t>
            </a: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3BA4E8AF-9D5C-4149-8124-818D92DAB9F6}"/>
              </a:ext>
            </a:extLst>
          </p:cNvPr>
          <p:cNvCxnSpPr/>
          <p:nvPr/>
        </p:nvCxnSpPr>
        <p:spPr bwMode="auto">
          <a:xfrm>
            <a:off x="5149068" y="3013879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>
            <a:extLst>
              <a:ext uri="{FF2B5EF4-FFF2-40B4-BE49-F238E27FC236}">
                <a16:creationId xmlns:a16="http://schemas.microsoft.com/office/drawing/2014/main" id="{C96DA72C-5788-465B-A8BC-C6EFFEE428F6}"/>
              </a:ext>
            </a:extLst>
          </p:cNvPr>
          <p:cNvSpPr/>
          <p:nvPr/>
        </p:nvSpPr>
        <p:spPr bwMode="auto">
          <a:xfrm>
            <a:off x="3664363" y="2945948"/>
            <a:ext cx="6626995" cy="72736"/>
          </a:xfrm>
          <a:prstGeom prst="rect">
            <a:avLst/>
          </a:prstGeom>
          <a:solidFill>
            <a:schemeClr val="tx2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A7153199-272E-4D62-85F6-A4444BCF48A3}"/>
              </a:ext>
            </a:extLst>
          </p:cNvPr>
          <p:cNvSpPr/>
          <p:nvPr/>
        </p:nvSpPr>
        <p:spPr bwMode="auto">
          <a:xfrm>
            <a:off x="1532469" y="2946699"/>
            <a:ext cx="5380291" cy="72736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62E74FC-B9D3-45AA-A845-98F21CC8E9B9}"/>
              </a:ext>
            </a:extLst>
          </p:cNvPr>
          <p:cNvSpPr/>
          <p:nvPr/>
        </p:nvSpPr>
        <p:spPr bwMode="auto">
          <a:xfrm>
            <a:off x="1548311" y="2949595"/>
            <a:ext cx="3411833" cy="72736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453C2751-3334-4DA7-99A8-496132D9ADEC}"/>
              </a:ext>
            </a:extLst>
          </p:cNvPr>
          <p:cNvSpPr/>
          <p:nvPr/>
        </p:nvSpPr>
        <p:spPr bwMode="auto">
          <a:xfrm>
            <a:off x="1548312" y="2949595"/>
            <a:ext cx="1628222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5C4792B2-13C4-448E-8E4C-813843F68154}"/>
              </a:ext>
            </a:extLst>
          </p:cNvPr>
          <p:cNvSpPr/>
          <p:nvPr/>
        </p:nvSpPr>
        <p:spPr bwMode="auto">
          <a:xfrm>
            <a:off x="1532468" y="2944510"/>
            <a:ext cx="368271" cy="77821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87" name="Graphic 186">
            <a:extLst>
              <a:ext uri="{FF2B5EF4-FFF2-40B4-BE49-F238E27FC236}">
                <a16:creationId xmlns:a16="http://schemas.microsoft.com/office/drawing/2014/main" id="{2657A56A-7855-460C-8E6C-6EECE8DA906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80257" y="1687239"/>
            <a:ext cx="102447" cy="177935"/>
          </a:xfrm>
          <a:prstGeom prst="rect">
            <a:avLst/>
          </a:prstGeom>
        </p:spPr>
      </p:pic>
      <p:sp>
        <p:nvSpPr>
          <p:cNvPr id="188" name="Rectangle 187">
            <a:extLst>
              <a:ext uri="{FF2B5EF4-FFF2-40B4-BE49-F238E27FC236}">
                <a16:creationId xmlns:a16="http://schemas.microsoft.com/office/drawing/2014/main" id="{2B66FED8-495B-496E-B604-07E827EF26F2}"/>
              </a:ext>
            </a:extLst>
          </p:cNvPr>
          <p:cNvSpPr/>
          <p:nvPr/>
        </p:nvSpPr>
        <p:spPr bwMode="auto">
          <a:xfrm>
            <a:off x="2194700" y="2949595"/>
            <a:ext cx="352417" cy="72736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29675DD-2906-4B0E-9173-89C81D237555}"/>
              </a:ext>
            </a:extLst>
          </p:cNvPr>
          <p:cNvSpPr/>
          <p:nvPr/>
        </p:nvSpPr>
        <p:spPr bwMode="auto">
          <a:xfrm>
            <a:off x="5770992" y="2945250"/>
            <a:ext cx="466268" cy="72736"/>
          </a:xfrm>
          <a:prstGeom prst="rect">
            <a:avLst/>
          </a:prstGeom>
          <a:solidFill>
            <a:schemeClr val="accent2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0" name="Graphic 189">
            <a:extLst>
              <a:ext uri="{FF2B5EF4-FFF2-40B4-BE49-F238E27FC236}">
                <a16:creationId xmlns:a16="http://schemas.microsoft.com/office/drawing/2014/main" id="{7B314C64-36A8-475F-A7E3-A2EB2A0CA8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82129" y="2870229"/>
            <a:ext cx="156029" cy="192984"/>
          </a:xfrm>
          <a:prstGeom prst="rect">
            <a:avLst/>
          </a:prstGeom>
        </p:spPr>
      </p:pic>
      <p:pic>
        <p:nvPicPr>
          <p:cNvPr id="191" name="Graphic 190">
            <a:extLst>
              <a:ext uri="{FF2B5EF4-FFF2-40B4-BE49-F238E27FC236}">
                <a16:creationId xmlns:a16="http://schemas.microsoft.com/office/drawing/2014/main" id="{7DBD2A21-B2F7-41A2-B82F-6390CFCF05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72979" y="2866557"/>
            <a:ext cx="156029" cy="192984"/>
          </a:xfrm>
          <a:prstGeom prst="rect">
            <a:avLst/>
          </a:prstGeom>
        </p:spPr>
      </p:pic>
      <p:pic>
        <p:nvPicPr>
          <p:cNvPr id="192" name="Graphic 191">
            <a:extLst>
              <a:ext uri="{FF2B5EF4-FFF2-40B4-BE49-F238E27FC236}">
                <a16:creationId xmlns:a16="http://schemas.microsoft.com/office/drawing/2014/main" id="{8669FA52-F959-4608-B3CB-63C6CBCD0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53220" y="2853050"/>
            <a:ext cx="85865" cy="249962"/>
          </a:xfrm>
          <a:prstGeom prst="rect">
            <a:avLst/>
          </a:prstGeom>
        </p:spPr>
      </p:pic>
      <p:pic>
        <p:nvPicPr>
          <p:cNvPr id="193" name="Graphic 192">
            <a:extLst>
              <a:ext uri="{FF2B5EF4-FFF2-40B4-BE49-F238E27FC236}">
                <a16:creationId xmlns:a16="http://schemas.microsoft.com/office/drawing/2014/main" id="{EE9C2E44-73FC-443D-AAC9-11B236E43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490560" y="2846777"/>
            <a:ext cx="85865" cy="249962"/>
          </a:xfrm>
          <a:prstGeom prst="rect">
            <a:avLst/>
          </a:prstGeom>
        </p:spPr>
      </p:pic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CC23CEFF-8F08-4434-9A40-D57AC6D705A5}"/>
              </a:ext>
            </a:extLst>
          </p:cNvPr>
          <p:cNvCxnSpPr/>
          <p:nvPr/>
        </p:nvCxnSpPr>
        <p:spPr bwMode="auto">
          <a:xfrm>
            <a:off x="8148533" y="2770994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5236626B-7640-4D89-9E35-3B7D19489EB0}"/>
              </a:ext>
            </a:extLst>
          </p:cNvPr>
          <p:cNvSpPr txBox="1"/>
          <p:nvPr/>
        </p:nvSpPr>
        <p:spPr bwMode="auto">
          <a:xfrm>
            <a:off x="1516780" y="2756337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5.4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1846E4B-1738-42E8-A0DD-D4B801F80A5D}"/>
              </a:ext>
            </a:extLst>
          </p:cNvPr>
          <p:cNvSpPr txBox="1"/>
          <p:nvPr/>
        </p:nvSpPr>
        <p:spPr bwMode="auto">
          <a:xfrm>
            <a:off x="2014858" y="2768292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9.9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067F2954-F177-4FC9-9D64-3F4356035077}"/>
              </a:ext>
            </a:extLst>
          </p:cNvPr>
          <p:cNvSpPr txBox="1"/>
          <p:nvPr/>
        </p:nvSpPr>
        <p:spPr bwMode="auto">
          <a:xfrm>
            <a:off x="3573441" y="2768919"/>
            <a:ext cx="4349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37.9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2F3D313E-BDB5-4DD5-B5D1-8E630DAD2388}"/>
              </a:ext>
            </a:extLst>
          </p:cNvPr>
          <p:cNvSpPr txBox="1"/>
          <p:nvPr/>
        </p:nvSpPr>
        <p:spPr bwMode="auto">
          <a:xfrm>
            <a:off x="5394692" y="2771930"/>
            <a:ext cx="4349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20.2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D5CA0F0-82C9-4F68-B946-772D6C75DC53}"/>
              </a:ext>
            </a:extLst>
          </p:cNvPr>
          <p:cNvSpPr txBox="1"/>
          <p:nvPr/>
        </p:nvSpPr>
        <p:spPr bwMode="auto">
          <a:xfrm>
            <a:off x="6394109" y="2769816"/>
            <a:ext cx="4349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pic>
        <p:nvPicPr>
          <p:cNvPr id="200" name="Graphic 199">
            <a:extLst>
              <a:ext uri="{FF2B5EF4-FFF2-40B4-BE49-F238E27FC236}">
                <a16:creationId xmlns:a16="http://schemas.microsoft.com/office/drawing/2014/main" id="{557940DF-02B6-4C8A-8E3A-206B48F80B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82222" y="2884639"/>
            <a:ext cx="174237" cy="174237"/>
          </a:xfrm>
          <a:prstGeom prst="rect">
            <a:avLst/>
          </a:prstGeom>
        </p:spPr>
      </p:pic>
      <p:pic>
        <p:nvPicPr>
          <p:cNvPr id="201" name="Graphic 200">
            <a:extLst>
              <a:ext uri="{FF2B5EF4-FFF2-40B4-BE49-F238E27FC236}">
                <a16:creationId xmlns:a16="http://schemas.microsoft.com/office/drawing/2014/main" id="{2338D690-B2F3-450A-A71F-6F484283F1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83037" y="3110587"/>
            <a:ext cx="174237" cy="174237"/>
          </a:xfrm>
          <a:prstGeom prst="rect">
            <a:avLst/>
          </a:prstGeom>
        </p:spPr>
      </p:pic>
      <p:sp>
        <p:nvSpPr>
          <p:cNvPr id="202" name="TextBox 201">
            <a:extLst>
              <a:ext uri="{FF2B5EF4-FFF2-40B4-BE49-F238E27FC236}">
                <a16:creationId xmlns:a16="http://schemas.microsoft.com/office/drawing/2014/main" id="{0522CC65-C590-49F0-8B1D-74D0135B7096}"/>
              </a:ext>
            </a:extLst>
          </p:cNvPr>
          <p:cNvSpPr txBox="1"/>
          <p:nvPr/>
        </p:nvSpPr>
        <p:spPr bwMode="auto">
          <a:xfrm>
            <a:off x="8131128" y="2766602"/>
            <a:ext cx="4349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53.1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CFA9225D-DFC4-44AA-A3CC-2FEBC9D8CF0D}"/>
              </a:ext>
            </a:extLst>
          </p:cNvPr>
          <p:cNvSpPr/>
          <p:nvPr/>
        </p:nvSpPr>
        <p:spPr bwMode="auto">
          <a:xfrm>
            <a:off x="1543705" y="2708910"/>
            <a:ext cx="624750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431B2F60-EAC4-471A-ABBF-1D09E091D1CD}"/>
              </a:ext>
            </a:extLst>
          </p:cNvPr>
          <p:cNvSpPr/>
          <p:nvPr/>
        </p:nvSpPr>
        <p:spPr bwMode="auto">
          <a:xfrm>
            <a:off x="1543704" y="2708910"/>
            <a:ext cx="373736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5" name="Graphic 204">
            <a:extLst>
              <a:ext uri="{FF2B5EF4-FFF2-40B4-BE49-F238E27FC236}">
                <a16:creationId xmlns:a16="http://schemas.microsoft.com/office/drawing/2014/main" id="{807B38EA-0230-41F9-BFD5-C43CF42F7C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5714" y="2652928"/>
            <a:ext cx="174237" cy="174237"/>
          </a:xfrm>
          <a:prstGeom prst="rect">
            <a:avLst/>
          </a:prstGeom>
        </p:spPr>
      </p:pic>
      <p:pic>
        <p:nvPicPr>
          <p:cNvPr id="206" name="Graphic 205">
            <a:extLst>
              <a:ext uri="{FF2B5EF4-FFF2-40B4-BE49-F238E27FC236}">
                <a16:creationId xmlns:a16="http://schemas.microsoft.com/office/drawing/2014/main" id="{18369D4B-99AD-489D-888C-FDFB2F181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55978" y="2595853"/>
            <a:ext cx="85865" cy="249962"/>
          </a:xfrm>
          <a:prstGeom prst="rect">
            <a:avLst/>
          </a:prstGeom>
        </p:spPr>
      </p:pic>
      <p:pic>
        <p:nvPicPr>
          <p:cNvPr id="207" name="Graphic 206">
            <a:extLst>
              <a:ext uri="{FF2B5EF4-FFF2-40B4-BE49-F238E27FC236}">
                <a16:creationId xmlns:a16="http://schemas.microsoft.com/office/drawing/2014/main" id="{4F5B0242-AA2D-4323-98DB-79F624CA8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098735" y="2594587"/>
            <a:ext cx="85865" cy="249962"/>
          </a:xfrm>
          <a:prstGeom prst="rect">
            <a:avLst/>
          </a:prstGeom>
        </p:spPr>
      </p:pic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7A352E48-81EA-436E-8088-58DAAA5C3393}"/>
              </a:ext>
            </a:extLst>
          </p:cNvPr>
          <p:cNvCxnSpPr/>
          <p:nvPr/>
        </p:nvCxnSpPr>
        <p:spPr bwMode="auto">
          <a:xfrm>
            <a:off x="2143324" y="2428988"/>
            <a:ext cx="0" cy="243191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>
            <a:extLst>
              <a:ext uri="{FF2B5EF4-FFF2-40B4-BE49-F238E27FC236}">
                <a16:creationId xmlns:a16="http://schemas.microsoft.com/office/drawing/2014/main" id="{FE15F620-163B-40CF-9F33-0C57E8C05985}"/>
              </a:ext>
            </a:extLst>
          </p:cNvPr>
          <p:cNvSpPr txBox="1"/>
          <p:nvPr/>
        </p:nvSpPr>
        <p:spPr bwMode="auto">
          <a:xfrm>
            <a:off x="1550742" y="2535239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5.4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84CD3578-6BB8-4BA5-9B82-FBB64D8430CE}"/>
              </a:ext>
            </a:extLst>
          </p:cNvPr>
          <p:cNvSpPr txBox="1"/>
          <p:nvPr/>
        </p:nvSpPr>
        <p:spPr bwMode="auto">
          <a:xfrm>
            <a:off x="1821132" y="2528394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3.6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BCC675C0-C6D2-48F2-88DE-12BA8E57CEE8}"/>
              </a:ext>
            </a:extLst>
          </p:cNvPr>
          <p:cNvSpPr/>
          <p:nvPr/>
        </p:nvSpPr>
        <p:spPr bwMode="auto">
          <a:xfrm>
            <a:off x="1540844" y="2462357"/>
            <a:ext cx="783299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DF624AE0-2C9D-4BE6-BF43-1187C3C5CDFB}"/>
              </a:ext>
            </a:extLst>
          </p:cNvPr>
          <p:cNvSpPr/>
          <p:nvPr/>
        </p:nvSpPr>
        <p:spPr bwMode="auto">
          <a:xfrm>
            <a:off x="1540844" y="2462357"/>
            <a:ext cx="345165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13" name="Graphic 212">
            <a:extLst>
              <a:ext uri="{FF2B5EF4-FFF2-40B4-BE49-F238E27FC236}">
                <a16:creationId xmlns:a16="http://schemas.microsoft.com/office/drawing/2014/main" id="{E3A52550-1D1F-4C6B-A096-0EE0F43616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2854" y="2406375"/>
            <a:ext cx="174237" cy="174237"/>
          </a:xfrm>
          <a:prstGeom prst="rect">
            <a:avLst/>
          </a:prstGeom>
        </p:spPr>
      </p:pic>
      <p:pic>
        <p:nvPicPr>
          <p:cNvPr id="214" name="Graphic 213">
            <a:extLst>
              <a:ext uri="{FF2B5EF4-FFF2-40B4-BE49-F238E27FC236}">
                <a16:creationId xmlns:a16="http://schemas.microsoft.com/office/drawing/2014/main" id="{FCE2B7BC-410A-4A5D-B908-7BAD5157E8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846325" y="2334838"/>
            <a:ext cx="85865" cy="249962"/>
          </a:xfrm>
          <a:prstGeom prst="rect">
            <a:avLst/>
          </a:prstGeom>
        </p:spPr>
      </p:pic>
      <p:pic>
        <p:nvPicPr>
          <p:cNvPr id="215" name="Graphic 214">
            <a:extLst>
              <a:ext uri="{FF2B5EF4-FFF2-40B4-BE49-F238E27FC236}">
                <a16:creationId xmlns:a16="http://schemas.microsoft.com/office/drawing/2014/main" id="{508696FD-CCA4-4B25-8F74-343AB9D5A3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2094773" y="2335632"/>
            <a:ext cx="85865" cy="249962"/>
          </a:xfrm>
          <a:prstGeom prst="rect">
            <a:avLst/>
          </a:prstGeom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026DA8EB-7C2F-42C8-9DFB-43C8500E4AF3}"/>
              </a:ext>
            </a:extLst>
          </p:cNvPr>
          <p:cNvSpPr txBox="1"/>
          <p:nvPr/>
        </p:nvSpPr>
        <p:spPr bwMode="auto">
          <a:xfrm>
            <a:off x="1816058" y="2284217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ED6FEC6-3A50-44BC-99B5-A32853E7B9CC}"/>
              </a:ext>
            </a:extLst>
          </p:cNvPr>
          <p:cNvSpPr txBox="1"/>
          <p:nvPr/>
        </p:nvSpPr>
        <p:spPr bwMode="auto">
          <a:xfrm>
            <a:off x="1536786" y="2290538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376FA64-26BE-4734-8822-96D494DF38AC}"/>
              </a:ext>
            </a:extLst>
          </p:cNvPr>
          <p:cNvSpPr/>
          <p:nvPr/>
        </p:nvSpPr>
        <p:spPr bwMode="auto">
          <a:xfrm>
            <a:off x="1548681" y="2237622"/>
            <a:ext cx="571692" cy="72736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C2B43DA1-10AA-424A-BCDF-254AAAC12C63}"/>
              </a:ext>
            </a:extLst>
          </p:cNvPr>
          <p:cNvSpPr/>
          <p:nvPr/>
        </p:nvSpPr>
        <p:spPr bwMode="auto">
          <a:xfrm>
            <a:off x="1548680" y="2237622"/>
            <a:ext cx="383510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0" name="Graphic 219">
            <a:extLst>
              <a:ext uri="{FF2B5EF4-FFF2-40B4-BE49-F238E27FC236}">
                <a16:creationId xmlns:a16="http://schemas.microsoft.com/office/drawing/2014/main" id="{419ECBE9-AD1F-4AC5-8A95-40996C8FC9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0690" y="2181640"/>
            <a:ext cx="174237" cy="174237"/>
          </a:xfrm>
          <a:prstGeom prst="rect">
            <a:avLst/>
          </a:prstGeom>
        </p:spPr>
      </p:pic>
      <p:pic>
        <p:nvPicPr>
          <p:cNvPr id="221" name="Graphic 220">
            <a:extLst>
              <a:ext uri="{FF2B5EF4-FFF2-40B4-BE49-F238E27FC236}">
                <a16:creationId xmlns:a16="http://schemas.microsoft.com/office/drawing/2014/main" id="{4F9E4473-0250-45FB-BCC8-87B9E20EE0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>
            <a:off x="1902127" y="2131907"/>
            <a:ext cx="85865" cy="249962"/>
          </a:xfrm>
          <a:prstGeom prst="rect">
            <a:avLst/>
          </a:prstGeom>
        </p:spPr>
      </p:pic>
      <p:sp>
        <p:nvSpPr>
          <p:cNvPr id="222" name="TextBox 221">
            <a:extLst>
              <a:ext uri="{FF2B5EF4-FFF2-40B4-BE49-F238E27FC236}">
                <a16:creationId xmlns:a16="http://schemas.microsoft.com/office/drawing/2014/main" id="{8CEB2903-7FB0-457C-BD11-AF15C766C085}"/>
              </a:ext>
            </a:extLst>
          </p:cNvPr>
          <p:cNvSpPr txBox="1"/>
          <p:nvPr/>
        </p:nvSpPr>
        <p:spPr bwMode="auto">
          <a:xfrm>
            <a:off x="1558266" y="2064124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5.7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FB6E360A-7F30-4458-8912-D1326D0F4A00}"/>
              </a:ext>
            </a:extLst>
          </p:cNvPr>
          <p:cNvSpPr txBox="1"/>
          <p:nvPr/>
        </p:nvSpPr>
        <p:spPr bwMode="auto">
          <a:xfrm>
            <a:off x="1869526" y="2064385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2.9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B1D78E3E-FCE1-44EE-AA5B-DAA4B92CF18C}"/>
              </a:ext>
            </a:extLst>
          </p:cNvPr>
          <p:cNvSpPr/>
          <p:nvPr/>
        </p:nvSpPr>
        <p:spPr bwMode="auto">
          <a:xfrm>
            <a:off x="1548312" y="1991964"/>
            <a:ext cx="275636" cy="72736"/>
          </a:xfrm>
          <a:prstGeom prst="rect">
            <a:avLst/>
          </a:prstGeom>
          <a:solidFill>
            <a:schemeClr val="accent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5" name="Graphic 224">
            <a:extLst>
              <a:ext uri="{FF2B5EF4-FFF2-40B4-BE49-F238E27FC236}">
                <a16:creationId xmlns:a16="http://schemas.microsoft.com/office/drawing/2014/main" id="{B8CFE676-FE26-40F6-AA6E-003EFB41DB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0321" y="1935982"/>
            <a:ext cx="174237" cy="174237"/>
          </a:xfrm>
          <a:prstGeom prst="rect">
            <a:avLst/>
          </a:prstGeom>
        </p:spPr>
      </p:pic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20E18027-9276-4DEB-84C5-041CB0CBCF3D}"/>
              </a:ext>
            </a:extLst>
          </p:cNvPr>
          <p:cNvCxnSpPr/>
          <p:nvPr/>
        </p:nvCxnSpPr>
        <p:spPr bwMode="auto">
          <a:xfrm>
            <a:off x="1823947" y="1659523"/>
            <a:ext cx="0" cy="3200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>
            <a:extLst>
              <a:ext uri="{FF2B5EF4-FFF2-40B4-BE49-F238E27FC236}">
                <a16:creationId xmlns:a16="http://schemas.microsoft.com/office/drawing/2014/main" id="{F9FEEE8B-D1FF-420A-B8E9-E51667E122AE}"/>
              </a:ext>
            </a:extLst>
          </p:cNvPr>
          <p:cNvSpPr txBox="1"/>
          <p:nvPr/>
        </p:nvSpPr>
        <p:spPr bwMode="auto">
          <a:xfrm>
            <a:off x="1513260" y="1815254"/>
            <a:ext cx="397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A34A703-A097-47C7-916D-1C6AFA200284}"/>
              </a:ext>
            </a:extLst>
          </p:cNvPr>
          <p:cNvSpPr txBox="1"/>
          <p:nvPr/>
        </p:nvSpPr>
        <p:spPr bwMode="auto">
          <a:xfrm>
            <a:off x="739317" y="5719591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D4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90%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3A692D8E-789B-4BD7-8544-5B547FE5FA91}"/>
              </a:ext>
            </a:extLst>
          </p:cNvPr>
          <p:cNvSpPr txBox="1"/>
          <p:nvPr/>
        </p:nvSpPr>
        <p:spPr bwMode="auto">
          <a:xfrm>
            <a:off x="739317" y="5444210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97%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25CCC4B8-8AC4-4758-9C22-D9407FA1A4AC}"/>
              </a:ext>
            </a:extLst>
          </p:cNvPr>
          <p:cNvSpPr txBox="1"/>
          <p:nvPr/>
        </p:nvSpPr>
        <p:spPr bwMode="auto">
          <a:xfrm>
            <a:off x="739317" y="5163682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D2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97%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10831B81-D1EE-4256-8696-E4C46F812D8C}"/>
              </a:ext>
            </a:extLst>
          </p:cNvPr>
          <p:cNvSpPr txBox="1"/>
          <p:nvPr/>
        </p:nvSpPr>
        <p:spPr bwMode="auto">
          <a:xfrm>
            <a:off x="655845" y="4872850"/>
            <a:ext cx="8450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D1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100%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581DBDC0-F0A8-483A-AA22-BDBCA361B63E}"/>
              </a:ext>
            </a:extLst>
          </p:cNvPr>
          <p:cNvSpPr txBox="1"/>
          <p:nvPr/>
        </p:nvSpPr>
        <p:spPr bwMode="auto">
          <a:xfrm>
            <a:off x="739317" y="4582018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96%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188F3461-BB5C-4A80-90B0-BCEAC25BAB83}"/>
              </a:ext>
            </a:extLst>
          </p:cNvPr>
          <p:cNvSpPr txBox="1"/>
          <p:nvPr/>
        </p:nvSpPr>
        <p:spPr bwMode="auto">
          <a:xfrm>
            <a:off x="739317" y="4275735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C2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98%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83C739E-9BB2-44CE-8F9C-260E6345AF36}"/>
              </a:ext>
            </a:extLst>
          </p:cNvPr>
          <p:cNvSpPr txBox="1"/>
          <p:nvPr/>
        </p:nvSpPr>
        <p:spPr bwMode="auto">
          <a:xfrm>
            <a:off x="739317" y="4057026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C1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96%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C61F7255-55C5-4265-A95E-D4C0C4BFC707}"/>
              </a:ext>
            </a:extLst>
          </p:cNvPr>
          <p:cNvSpPr txBox="1"/>
          <p:nvPr/>
        </p:nvSpPr>
        <p:spPr bwMode="auto">
          <a:xfrm>
            <a:off x="739317" y="3755892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B5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3%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49CF7023-B54A-47EC-A563-9B141193702C}"/>
              </a:ext>
            </a:extLst>
          </p:cNvPr>
          <p:cNvSpPr txBox="1"/>
          <p:nvPr/>
        </p:nvSpPr>
        <p:spPr bwMode="auto">
          <a:xfrm>
            <a:off x="739317" y="3516578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B4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95%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E4A888C5-7E3D-4C28-A752-CE144AD5F9E9}"/>
              </a:ext>
            </a:extLst>
          </p:cNvPr>
          <p:cNvSpPr txBox="1"/>
          <p:nvPr/>
        </p:nvSpPr>
        <p:spPr bwMode="auto">
          <a:xfrm>
            <a:off x="655845" y="3272114"/>
            <a:ext cx="8450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100%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5F87BE4D-EDB9-47C0-8CE4-C69CBB90818E}"/>
              </a:ext>
            </a:extLst>
          </p:cNvPr>
          <p:cNvSpPr txBox="1"/>
          <p:nvPr/>
        </p:nvSpPr>
        <p:spPr bwMode="auto">
          <a:xfrm>
            <a:off x="664253" y="3043101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B2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DECD8C35-1107-4D2E-9C96-F183B02196DE}"/>
              </a:ext>
            </a:extLst>
          </p:cNvPr>
          <p:cNvSpPr txBox="1"/>
          <p:nvPr/>
        </p:nvSpPr>
        <p:spPr bwMode="auto">
          <a:xfrm>
            <a:off x="739317" y="2826969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B1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78%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B6BB877E-D240-4C50-A141-AF91B3230041}"/>
              </a:ext>
            </a:extLst>
          </p:cNvPr>
          <p:cNvSpPr txBox="1"/>
          <p:nvPr/>
        </p:nvSpPr>
        <p:spPr bwMode="auto">
          <a:xfrm>
            <a:off x="739317" y="2587656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A4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97%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DCE5E396-B2AA-4087-B945-53F8B036F0D5}"/>
              </a:ext>
            </a:extLst>
          </p:cNvPr>
          <p:cNvSpPr txBox="1"/>
          <p:nvPr/>
        </p:nvSpPr>
        <p:spPr bwMode="auto">
          <a:xfrm>
            <a:off x="739317" y="2119090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A2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93%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8C1EAB9B-222D-46D4-B674-11F16A144F5A}"/>
              </a:ext>
            </a:extLst>
          </p:cNvPr>
          <p:cNvSpPr txBox="1"/>
          <p:nvPr/>
        </p:nvSpPr>
        <p:spPr bwMode="auto">
          <a:xfrm>
            <a:off x="739317" y="1864322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A1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93%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6FF6FAB6-1C44-42A0-A77B-2A947F5DD86A}"/>
              </a:ext>
            </a:extLst>
          </p:cNvPr>
          <p:cNvSpPr txBox="1"/>
          <p:nvPr/>
        </p:nvSpPr>
        <p:spPr bwMode="auto">
          <a:xfrm>
            <a:off x="743652" y="2342961"/>
            <a:ext cx="7615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A3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90%</a:t>
            </a:r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3F834328-9207-42E3-B641-0EA515B14B12}"/>
              </a:ext>
            </a:extLst>
          </p:cNvPr>
          <p:cNvGrpSpPr/>
          <p:nvPr/>
        </p:nvGrpSpPr>
        <p:grpSpPr>
          <a:xfrm>
            <a:off x="8651147" y="2994936"/>
            <a:ext cx="3307181" cy="3046988"/>
            <a:chOff x="8651147" y="3236900"/>
            <a:chExt cx="3307181" cy="3046988"/>
          </a:xfrm>
        </p:grpSpPr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D22CF41C-630D-40ED-92E8-B5DB3BBB1005}"/>
                </a:ext>
              </a:extLst>
            </p:cNvPr>
            <p:cNvSpPr txBox="1"/>
            <p:nvPr/>
          </p:nvSpPr>
          <p:spPr bwMode="auto">
            <a:xfrm>
              <a:off x="8797285" y="3236900"/>
              <a:ext cx="3161043" cy="304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Step 1: Oral CAB lead-in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Step 2: CAB LA 600 mg IM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Step 2: CAB LA injection &gt; 2 week overdue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Step 3: Open-label FTC/TDF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Step 3: Overdue FTC/TDF dispensation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Annual follow-up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Percent adherence to oral lead-in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CAB LA 600 mg IM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Open-label FTC/TDF dispensed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HIV-infection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First site positive HIV test</a:t>
              </a:r>
            </a:p>
          </p:txBody>
        </p:sp>
        <p:pic>
          <p:nvPicPr>
            <p:cNvPr id="246" name="Graphic 245">
              <a:extLst>
                <a:ext uri="{FF2B5EF4-FFF2-40B4-BE49-F238E27FC236}">
                  <a16:creationId xmlns:a16="http://schemas.microsoft.com/office/drawing/2014/main" id="{0B3C4065-63C6-4461-8647-3B14233AF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660251" y="5464371"/>
              <a:ext cx="156029" cy="192984"/>
            </a:xfrm>
            <a:prstGeom prst="rect">
              <a:avLst/>
            </a:prstGeom>
          </p:spPr>
        </p:pic>
        <p:pic>
          <p:nvPicPr>
            <p:cNvPr id="247" name="Graphic 246">
              <a:extLst>
                <a:ext uri="{FF2B5EF4-FFF2-40B4-BE49-F238E27FC236}">
                  <a16:creationId xmlns:a16="http://schemas.microsoft.com/office/drawing/2014/main" id="{20E42169-27FA-4321-A075-F574A95C19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651147" y="5749993"/>
              <a:ext cx="174237" cy="174237"/>
            </a:xfrm>
            <a:prstGeom prst="rect">
              <a:avLst/>
            </a:prstGeom>
          </p:spPr>
        </p:pic>
        <p:pic>
          <p:nvPicPr>
            <p:cNvPr id="248" name="Graphic 247">
              <a:extLst>
                <a:ext uri="{FF2B5EF4-FFF2-40B4-BE49-F238E27FC236}">
                  <a16:creationId xmlns:a16="http://schemas.microsoft.com/office/drawing/2014/main" id="{998CC620-4456-4A9D-9422-2FF14C2D3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 flipH="1">
              <a:off x="8695333" y="5165096"/>
              <a:ext cx="85865" cy="249962"/>
            </a:xfrm>
            <a:prstGeom prst="rect">
              <a:avLst/>
            </a:prstGeom>
          </p:spPr>
        </p:pic>
        <p:pic>
          <p:nvPicPr>
            <p:cNvPr id="249" name="Graphic 248">
              <a:extLst>
                <a:ext uri="{FF2B5EF4-FFF2-40B4-BE49-F238E27FC236}">
                  <a16:creationId xmlns:a16="http://schemas.microsoft.com/office/drawing/2014/main" id="{0609101A-81F3-48C2-89F7-9A26B6217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687042" y="4945677"/>
              <a:ext cx="102447" cy="177935"/>
            </a:xfrm>
            <a:prstGeom prst="rect">
              <a:avLst/>
            </a:prstGeom>
          </p:spPr>
        </p:pic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91FBA110-6F38-43FE-9E7F-97AD790EC173}"/>
                </a:ext>
              </a:extLst>
            </p:cNvPr>
            <p:cNvSpPr/>
            <p:nvPr/>
          </p:nvSpPr>
          <p:spPr bwMode="auto">
            <a:xfrm>
              <a:off x="8678829" y="4693894"/>
              <a:ext cx="118873" cy="118873"/>
            </a:xfrm>
            <a:prstGeom prst="rect">
              <a:avLst/>
            </a:prstGeom>
            <a:solidFill>
              <a:schemeClr val="tx2"/>
            </a:solidFill>
            <a:ln w="0">
              <a:solidFill>
                <a:schemeClr val="bg1"/>
              </a:solidFill>
              <a:miter lim="800000"/>
              <a:headEnd/>
              <a:tailEnd/>
            </a:ln>
          </p:spPr>
          <p:txBody>
            <a:bodyPr rtlCol="0" anchor="b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015873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A206362A-9F9B-44B7-88BC-3D695D242FC3}"/>
                </a:ext>
              </a:extLst>
            </p:cNvPr>
            <p:cNvSpPr/>
            <p:nvPr/>
          </p:nvSpPr>
          <p:spPr bwMode="auto">
            <a:xfrm>
              <a:off x="8678829" y="4419292"/>
              <a:ext cx="118873" cy="118873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chemeClr val="bg1"/>
              </a:solidFill>
              <a:miter lim="800000"/>
              <a:headEnd/>
              <a:tailEnd/>
            </a:ln>
          </p:spPr>
          <p:txBody>
            <a:bodyPr rtlCol="0" anchor="b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015873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B0251A02-6DA4-47B5-A2B2-9E56FC9D6DAA}"/>
                </a:ext>
              </a:extLst>
            </p:cNvPr>
            <p:cNvSpPr/>
            <p:nvPr/>
          </p:nvSpPr>
          <p:spPr bwMode="auto">
            <a:xfrm>
              <a:off x="8678829" y="4144689"/>
              <a:ext cx="118873" cy="118873"/>
            </a:xfrm>
            <a:prstGeom prst="rect">
              <a:avLst/>
            </a:prstGeom>
            <a:solidFill>
              <a:schemeClr val="accent1"/>
            </a:solidFill>
            <a:ln w="0">
              <a:solidFill>
                <a:schemeClr val="bg1"/>
              </a:solidFill>
              <a:miter lim="800000"/>
              <a:headEnd/>
              <a:tailEnd/>
            </a:ln>
          </p:spPr>
          <p:txBody>
            <a:bodyPr rtlCol="0" anchor="b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015873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F2141D57-88A3-4CD1-B66F-332950BAC2B5}"/>
                </a:ext>
              </a:extLst>
            </p:cNvPr>
            <p:cNvSpPr/>
            <p:nvPr/>
          </p:nvSpPr>
          <p:spPr bwMode="auto">
            <a:xfrm>
              <a:off x="8678829" y="3870086"/>
              <a:ext cx="118873" cy="118873"/>
            </a:xfrm>
            <a:prstGeom prst="rect">
              <a:avLst/>
            </a:prstGeom>
            <a:solidFill>
              <a:schemeClr val="accent3"/>
            </a:solidFill>
            <a:ln w="0">
              <a:solidFill>
                <a:schemeClr val="bg1"/>
              </a:solidFill>
              <a:miter lim="800000"/>
              <a:headEnd/>
              <a:tailEnd/>
            </a:ln>
          </p:spPr>
          <p:txBody>
            <a:bodyPr rtlCol="0" anchor="b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015873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CDF3B83E-B6FE-4153-A6D6-F52CB47185B2}"/>
                </a:ext>
              </a:extLst>
            </p:cNvPr>
            <p:cNvSpPr/>
            <p:nvPr/>
          </p:nvSpPr>
          <p:spPr bwMode="auto">
            <a:xfrm>
              <a:off x="8678829" y="3595483"/>
              <a:ext cx="118873" cy="118873"/>
            </a:xfrm>
            <a:prstGeom prst="rect">
              <a:avLst/>
            </a:prstGeom>
            <a:solidFill>
              <a:schemeClr val="accent5"/>
            </a:solidFill>
            <a:ln w="0">
              <a:solidFill>
                <a:schemeClr val="bg1"/>
              </a:solidFill>
              <a:miter lim="800000"/>
              <a:headEnd/>
              <a:tailEnd/>
            </a:ln>
          </p:spPr>
          <p:txBody>
            <a:bodyPr rtlCol="0" anchor="b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015873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0A62E2CA-5805-4712-8510-B5A8F27454F7}"/>
                </a:ext>
              </a:extLst>
            </p:cNvPr>
            <p:cNvSpPr/>
            <p:nvPr/>
          </p:nvSpPr>
          <p:spPr bwMode="auto">
            <a:xfrm>
              <a:off x="8678829" y="3320880"/>
              <a:ext cx="118873" cy="118873"/>
            </a:xfrm>
            <a:prstGeom prst="rect">
              <a:avLst/>
            </a:prstGeom>
            <a:solidFill>
              <a:schemeClr val="accent6"/>
            </a:solidFill>
            <a:ln w="0">
              <a:solidFill>
                <a:schemeClr val="bg1"/>
              </a:solidFill>
              <a:miter lim="800000"/>
              <a:headEnd/>
              <a:tailEnd/>
            </a:ln>
          </p:spPr>
          <p:txBody>
            <a:bodyPr rtlCol="0" anchor="b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35000"/>
                </a:spcBef>
                <a:spcAft>
                  <a:spcPct val="25000"/>
                </a:spcAft>
                <a:buClr>
                  <a:srgbClr val="015873"/>
                </a:buClr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256" name="Straight Arrow Connector 255">
              <a:extLst>
                <a:ext uri="{FF2B5EF4-FFF2-40B4-BE49-F238E27FC236}">
                  <a16:creationId xmlns:a16="http://schemas.microsoft.com/office/drawing/2014/main" id="{610086C2-D5DA-4517-A607-D11B3648F7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738265" y="5939569"/>
              <a:ext cx="0" cy="27432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CD80B34D-0697-4FDC-8B4C-6719BCB8DE96}"/>
              </a:ext>
            </a:extLst>
          </p:cNvPr>
          <p:cNvGrpSpPr/>
          <p:nvPr/>
        </p:nvGrpSpPr>
        <p:grpSpPr>
          <a:xfrm>
            <a:off x="2211205" y="6003688"/>
            <a:ext cx="8317094" cy="102801"/>
            <a:chOff x="2211205" y="6181712"/>
            <a:chExt cx="8317094" cy="102801"/>
          </a:xfrm>
        </p:grpSpPr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DC7D2EC0-8305-4101-BA44-8BE30B9A55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528299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E79E8D35-3000-45BA-886B-D311F78401F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888517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2FEC6A59-3A07-41BB-97F6-9A95ECC2F4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48741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2ACA0422-0844-43BD-B41B-73C6EF27525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608965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BDBCC032-AF52-4AE2-A722-ED9A22D3CE6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69189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5D5DE937-1BBD-42E3-A4D2-0BD7D9DBE6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9413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4" name="Straight Connector 263">
              <a:extLst>
                <a:ext uri="{FF2B5EF4-FFF2-40B4-BE49-F238E27FC236}">
                  <a16:creationId xmlns:a16="http://schemas.microsoft.com/office/drawing/2014/main" id="{DBABF78D-309B-4DA1-A209-26FD39467BF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89637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B1E30E49-44A9-4B14-A3B0-2F78C60D4D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49861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975CF701-04FB-4FE6-91E1-92FC044228E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10085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ACA6B2E3-61FC-442C-A095-65E9912EC10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70309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A6CF23A8-DC0F-4324-A113-EA80925F0C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30533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D0DE2F39-3170-4713-BC61-A8C47875FE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90757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209FB8E7-CBBF-4511-833A-00632B159A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50981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F006C315-B70E-40EF-8121-F1B5385F75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11205" y="6181712"/>
              <a:ext cx="0" cy="102801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2" name="TextBox 271">
            <a:extLst>
              <a:ext uri="{FF2B5EF4-FFF2-40B4-BE49-F238E27FC236}">
                <a16:creationId xmlns:a16="http://schemas.microsoft.com/office/drawing/2014/main" id="{49296AF9-F050-4119-BEB2-053F2F156EDC}"/>
              </a:ext>
            </a:extLst>
          </p:cNvPr>
          <p:cNvSpPr txBox="1"/>
          <p:nvPr/>
        </p:nvSpPr>
        <p:spPr bwMode="auto">
          <a:xfrm>
            <a:off x="1799646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344BFE11-FF96-491D-827D-ED1CB96E5CC8}"/>
              </a:ext>
            </a:extLst>
          </p:cNvPr>
          <p:cNvSpPr txBox="1"/>
          <p:nvPr/>
        </p:nvSpPr>
        <p:spPr bwMode="auto">
          <a:xfrm>
            <a:off x="2439494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FF5607E-6BE6-4BF9-9C45-B399AE633DFB}"/>
              </a:ext>
            </a:extLst>
          </p:cNvPr>
          <p:cNvSpPr txBox="1"/>
          <p:nvPr/>
        </p:nvSpPr>
        <p:spPr bwMode="auto">
          <a:xfrm>
            <a:off x="3079342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7FD818DF-2F92-404B-8DBD-B86ED722A72D}"/>
              </a:ext>
            </a:extLst>
          </p:cNvPr>
          <p:cNvSpPr txBox="1"/>
          <p:nvPr/>
        </p:nvSpPr>
        <p:spPr bwMode="auto">
          <a:xfrm>
            <a:off x="3719190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008873E8-4E55-4048-9EFE-2E3C5EF950D8}"/>
              </a:ext>
            </a:extLst>
          </p:cNvPr>
          <p:cNvSpPr txBox="1"/>
          <p:nvPr/>
        </p:nvSpPr>
        <p:spPr bwMode="auto">
          <a:xfrm>
            <a:off x="4359038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B6F1C507-4A83-4B3D-8C2E-7AB8266DB303}"/>
              </a:ext>
            </a:extLst>
          </p:cNvPr>
          <p:cNvSpPr txBox="1"/>
          <p:nvPr/>
        </p:nvSpPr>
        <p:spPr bwMode="auto">
          <a:xfrm>
            <a:off x="4998886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B38672CB-3CF2-4BC5-824F-8B05847BE2E2}"/>
              </a:ext>
            </a:extLst>
          </p:cNvPr>
          <p:cNvSpPr txBox="1"/>
          <p:nvPr/>
        </p:nvSpPr>
        <p:spPr bwMode="auto">
          <a:xfrm>
            <a:off x="5638734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1F259AB8-7801-42A6-961A-5D1CABF7920C}"/>
              </a:ext>
            </a:extLst>
          </p:cNvPr>
          <p:cNvSpPr txBox="1"/>
          <p:nvPr/>
        </p:nvSpPr>
        <p:spPr bwMode="auto">
          <a:xfrm>
            <a:off x="6278582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7CA16D54-DBBF-4595-B9FC-2A43BED96CB8}"/>
              </a:ext>
            </a:extLst>
          </p:cNvPr>
          <p:cNvSpPr txBox="1"/>
          <p:nvPr/>
        </p:nvSpPr>
        <p:spPr bwMode="auto">
          <a:xfrm>
            <a:off x="6918430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77500F02-72C5-4200-8BD6-327E75DE33EA}"/>
              </a:ext>
            </a:extLst>
          </p:cNvPr>
          <p:cNvSpPr txBox="1"/>
          <p:nvPr/>
        </p:nvSpPr>
        <p:spPr bwMode="auto">
          <a:xfrm>
            <a:off x="7558278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5FFC3E28-4103-4790-B0E7-FAC73021AF9F}"/>
              </a:ext>
            </a:extLst>
          </p:cNvPr>
          <p:cNvSpPr txBox="1"/>
          <p:nvPr/>
        </p:nvSpPr>
        <p:spPr bwMode="auto">
          <a:xfrm>
            <a:off x="8198126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110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E631CCC7-0483-424A-8F67-37948896F4A4}"/>
              </a:ext>
            </a:extLst>
          </p:cNvPr>
          <p:cNvSpPr txBox="1"/>
          <p:nvPr/>
        </p:nvSpPr>
        <p:spPr bwMode="auto">
          <a:xfrm>
            <a:off x="8837974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120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B7EF04B0-419D-4E35-B065-62B694F1317E}"/>
              </a:ext>
            </a:extLst>
          </p:cNvPr>
          <p:cNvSpPr txBox="1"/>
          <p:nvPr/>
        </p:nvSpPr>
        <p:spPr bwMode="auto">
          <a:xfrm>
            <a:off x="9477822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130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FC689671-B035-4BC9-9D86-95A3444420E4}"/>
              </a:ext>
            </a:extLst>
          </p:cNvPr>
          <p:cNvSpPr txBox="1"/>
          <p:nvPr/>
        </p:nvSpPr>
        <p:spPr bwMode="auto">
          <a:xfrm>
            <a:off x="10117670" y="6026026"/>
            <a:ext cx="81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140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D0A36B2F-087D-452E-A95A-F8EB8CB75B8F}"/>
              </a:ext>
            </a:extLst>
          </p:cNvPr>
          <p:cNvSpPr txBox="1"/>
          <p:nvPr/>
        </p:nvSpPr>
        <p:spPr bwMode="auto">
          <a:xfrm>
            <a:off x="4617151" y="6282043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287" name="Text Box 15">
            <a:extLst>
              <a:ext uri="{FF2B5EF4-FFF2-40B4-BE49-F238E27FC236}">
                <a16:creationId xmlns:a16="http://schemas.microsoft.com/office/drawing/2014/main" id="{00EA1FC9-BB37-A14E-BB39-2CC8BEE8C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6388915"/>
            <a:ext cx="7853362" cy="276999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Marzinke. </a:t>
            </a:r>
            <a:r>
              <a:rPr kumimoji="0" lang="en-US" altLang="en-US" sz="1200" b="0" i="0" u="none" strike="noStrike" kern="1200" cap="none" spc="-10" normalizeH="0" baseline="0" noProof="0" dirty="0" err="1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vCROI</a:t>
            </a: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2021 153</a:t>
            </a:r>
          </a:p>
        </p:txBody>
      </p:sp>
    </p:spTree>
    <p:extLst>
      <p:ext uri="{BB962C8B-B14F-4D97-AF65-F5344CB8AC3E}">
        <p14:creationId xmlns:p14="http://schemas.microsoft.com/office/powerpoint/2010/main" val="375606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Rectangle 605">
            <a:extLst>
              <a:ext uri="{FF2B5EF4-FFF2-40B4-BE49-F238E27FC236}">
                <a16:creationId xmlns:a16="http://schemas.microsoft.com/office/drawing/2014/main" id="{3140DA21-D3DC-4BC4-A405-8B166E0B2D8A}"/>
              </a:ext>
            </a:extLst>
          </p:cNvPr>
          <p:cNvSpPr/>
          <p:nvPr/>
        </p:nvSpPr>
        <p:spPr bwMode="auto">
          <a:xfrm>
            <a:off x="8166947" y="4082976"/>
            <a:ext cx="2949786" cy="1209040"/>
          </a:xfrm>
          <a:prstGeom prst="rect">
            <a:avLst/>
          </a:prstGeom>
          <a:solidFill>
            <a:srgbClr val="DBECF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562E81-4505-40F5-9706-385F140992B8}"/>
              </a:ext>
            </a:extLst>
          </p:cNvPr>
          <p:cNvSpPr txBox="1"/>
          <p:nvPr/>
        </p:nvSpPr>
        <p:spPr bwMode="auto">
          <a:xfrm>
            <a:off x="1936914" y="5335411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3D7E47-B18A-4B1B-95DA-FFB36682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HPTN 083: Laboratory Analysis of Group A in CAB Arm (HIV-Positive Test at Study Enrollment)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9C13B-0DDE-446D-B020-EE023585C29C}"/>
              </a:ext>
            </a:extLst>
          </p:cNvPr>
          <p:cNvSpPr txBox="1"/>
          <p:nvPr/>
        </p:nvSpPr>
        <p:spPr bwMode="auto">
          <a:xfrm>
            <a:off x="2050376" y="1461171"/>
            <a:ext cx="26459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A1: Lost to Follow-up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F5DF53-4F54-458C-BE0D-8CD15BEBD825}"/>
              </a:ext>
            </a:extLst>
          </p:cNvPr>
          <p:cNvSpPr txBox="1"/>
          <p:nvPr/>
        </p:nvSpPr>
        <p:spPr bwMode="auto">
          <a:xfrm>
            <a:off x="2007831" y="3168243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FC33A6-730D-4187-9D79-3B3D13AE4C29}"/>
              </a:ext>
            </a:extLst>
          </p:cNvPr>
          <p:cNvSpPr txBox="1"/>
          <p:nvPr/>
        </p:nvSpPr>
        <p:spPr bwMode="auto">
          <a:xfrm>
            <a:off x="-115609" y="3297456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4010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DA8BFD-C9B9-45DA-852C-5D96B1EC236C}"/>
              </a:ext>
            </a:extLst>
          </p:cNvPr>
          <p:cNvSpPr txBox="1"/>
          <p:nvPr/>
        </p:nvSpPr>
        <p:spPr bwMode="auto">
          <a:xfrm>
            <a:off x="2385282" y="3297456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8C4D98-FB7B-4E0D-AC1E-63139C9FA50B}"/>
              </a:ext>
            </a:extLst>
          </p:cNvPr>
          <p:cNvSpPr txBox="1"/>
          <p:nvPr/>
        </p:nvSpPr>
        <p:spPr bwMode="auto">
          <a:xfrm>
            <a:off x="3539869" y="3297456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DCD2E9-8E8F-4A44-B007-0A44B1B37BA5}"/>
              </a:ext>
            </a:extLst>
          </p:cNvPr>
          <p:cNvSpPr txBox="1"/>
          <p:nvPr/>
        </p:nvSpPr>
        <p:spPr bwMode="auto">
          <a:xfrm>
            <a:off x="4653755" y="3297456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3AEADE-E283-4DC3-A092-04A462605D00}"/>
              </a:ext>
            </a:extLst>
          </p:cNvPr>
          <p:cNvSpPr txBox="1"/>
          <p:nvPr/>
        </p:nvSpPr>
        <p:spPr bwMode="auto">
          <a:xfrm>
            <a:off x="501651" y="3559717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 at Wk 0: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479FBC-E556-48BB-AFF6-46F7A271AD67}"/>
              </a:ext>
            </a:extLst>
          </p:cNvPr>
          <p:cNvSpPr txBox="1"/>
          <p:nvPr/>
        </p:nvSpPr>
        <p:spPr bwMode="auto">
          <a:xfrm>
            <a:off x="1490319" y="3546745"/>
            <a:ext cx="3859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NRTI: K65R, M184V; NNRTI: L100I, K103N, P225H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50F6D6-1232-4961-BB4E-6525E554DF48}"/>
              </a:ext>
            </a:extLst>
          </p:cNvPr>
          <p:cNvSpPr txBox="1"/>
          <p:nvPr/>
        </p:nvSpPr>
        <p:spPr bwMode="auto">
          <a:xfrm>
            <a:off x="976914" y="3753828"/>
            <a:ext cx="4690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A2: Suppressed on Boosted-PI Regimen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B17541-CF9F-479F-BB84-E90C485E3384}"/>
              </a:ext>
            </a:extLst>
          </p:cNvPr>
          <p:cNvSpPr txBox="1"/>
          <p:nvPr/>
        </p:nvSpPr>
        <p:spPr bwMode="auto">
          <a:xfrm>
            <a:off x="-146854" y="5520941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50,080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0D00A5-3185-479C-AAA3-909F3A57E94A}"/>
              </a:ext>
            </a:extLst>
          </p:cNvPr>
          <p:cNvSpPr txBox="1"/>
          <p:nvPr/>
        </p:nvSpPr>
        <p:spPr bwMode="auto">
          <a:xfrm>
            <a:off x="2231559" y="5520941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20,760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489B723-8DCC-42C7-9177-9A98B65A0F80}"/>
              </a:ext>
            </a:extLst>
          </p:cNvPr>
          <p:cNvSpPr txBox="1"/>
          <p:nvPr/>
        </p:nvSpPr>
        <p:spPr bwMode="auto">
          <a:xfrm>
            <a:off x="2707751" y="5520941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ADFE38-71F5-419A-AB00-A73174EDA703}"/>
              </a:ext>
            </a:extLst>
          </p:cNvPr>
          <p:cNvSpPr txBox="1"/>
          <p:nvPr/>
        </p:nvSpPr>
        <p:spPr bwMode="auto">
          <a:xfrm>
            <a:off x="4147907" y="5520941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1660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B8B572-BCA9-4093-A852-A3E3C32B1D61}"/>
              </a:ext>
            </a:extLst>
          </p:cNvPr>
          <p:cNvSpPr txBox="1"/>
          <p:nvPr/>
        </p:nvSpPr>
        <p:spPr bwMode="auto">
          <a:xfrm>
            <a:off x="661477" y="5736242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154B88B-E582-4480-A036-61081E74FAEA}"/>
              </a:ext>
            </a:extLst>
          </p:cNvPr>
          <p:cNvSpPr txBox="1"/>
          <p:nvPr/>
        </p:nvSpPr>
        <p:spPr bwMode="auto">
          <a:xfrm>
            <a:off x="3215582" y="5520941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B47043-1E7E-45A0-A3FE-B77447A0BF77}"/>
              </a:ext>
            </a:extLst>
          </p:cNvPr>
          <p:cNvSpPr txBox="1"/>
          <p:nvPr/>
        </p:nvSpPr>
        <p:spPr bwMode="auto">
          <a:xfrm>
            <a:off x="4628303" y="5520941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4829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CC4F78-3726-4F1C-9CB6-211936535D50}"/>
              </a:ext>
            </a:extLst>
          </p:cNvPr>
          <p:cNvSpPr txBox="1"/>
          <p:nvPr/>
        </p:nvSpPr>
        <p:spPr bwMode="auto">
          <a:xfrm>
            <a:off x="1422722" y="5736242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46721F-F271-4307-B135-890E51C4F964}"/>
              </a:ext>
            </a:extLst>
          </p:cNvPr>
          <p:cNvSpPr txBox="1"/>
          <p:nvPr/>
        </p:nvSpPr>
        <p:spPr bwMode="auto">
          <a:xfrm>
            <a:off x="2262377" y="5736242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84594AA-2070-4B33-9064-259FD2321ACA}"/>
              </a:ext>
            </a:extLst>
          </p:cNvPr>
          <p:cNvSpPr txBox="1"/>
          <p:nvPr/>
        </p:nvSpPr>
        <p:spPr bwMode="auto">
          <a:xfrm>
            <a:off x="2766746" y="5736242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E429D9-203D-43E1-9796-79AC125975CB}"/>
              </a:ext>
            </a:extLst>
          </p:cNvPr>
          <p:cNvSpPr txBox="1"/>
          <p:nvPr/>
        </p:nvSpPr>
        <p:spPr bwMode="auto">
          <a:xfrm>
            <a:off x="3248688" y="5736242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ECDB366-F28C-4A76-9D6D-BC9C18D78D81}"/>
              </a:ext>
            </a:extLst>
          </p:cNvPr>
          <p:cNvSpPr txBox="1"/>
          <p:nvPr/>
        </p:nvSpPr>
        <p:spPr bwMode="auto">
          <a:xfrm>
            <a:off x="3986372" y="5721773"/>
            <a:ext cx="1642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 8.6: INSTI: E138K, Q148K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DC4CEB-5BBC-4DDA-9A3D-F54B79A823AD}"/>
              </a:ext>
            </a:extLst>
          </p:cNvPr>
          <p:cNvSpPr txBox="1"/>
          <p:nvPr/>
        </p:nvSpPr>
        <p:spPr bwMode="auto">
          <a:xfrm>
            <a:off x="7865752" y="3166394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447ABE-DB4E-4E87-A6E5-798F14C80DD0}"/>
              </a:ext>
            </a:extLst>
          </p:cNvPr>
          <p:cNvSpPr txBox="1"/>
          <p:nvPr/>
        </p:nvSpPr>
        <p:spPr bwMode="auto">
          <a:xfrm>
            <a:off x="5354156" y="3270291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   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1360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968C38-A699-4865-9503-B5BF0AEFAEFF}"/>
              </a:ext>
            </a:extLst>
          </p:cNvPr>
          <p:cNvSpPr txBox="1"/>
          <p:nvPr/>
        </p:nvSpPr>
        <p:spPr bwMode="auto">
          <a:xfrm>
            <a:off x="6199724" y="3518905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8D1A660-28F1-4452-88A4-27F76FCC83D7}"/>
              </a:ext>
            </a:extLst>
          </p:cNvPr>
          <p:cNvSpPr txBox="1"/>
          <p:nvPr/>
        </p:nvSpPr>
        <p:spPr bwMode="auto">
          <a:xfrm>
            <a:off x="7178562" y="3270291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668BBE-5B68-4593-A20E-6608A65F3E16}"/>
              </a:ext>
            </a:extLst>
          </p:cNvPr>
          <p:cNvSpPr txBox="1"/>
          <p:nvPr/>
        </p:nvSpPr>
        <p:spPr bwMode="auto">
          <a:xfrm>
            <a:off x="7689739" y="3270291"/>
            <a:ext cx="576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61FAB9E-DBFB-4CC0-985D-687681859340}"/>
              </a:ext>
            </a:extLst>
          </p:cNvPr>
          <p:cNvSpPr txBox="1"/>
          <p:nvPr/>
        </p:nvSpPr>
        <p:spPr bwMode="auto">
          <a:xfrm>
            <a:off x="9685863" y="3270291"/>
            <a:ext cx="576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1440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E06847-4FC8-4998-B9D6-858BD58C5A8C}"/>
              </a:ext>
            </a:extLst>
          </p:cNvPr>
          <p:cNvSpPr txBox="1"/>
          <p:nvPr/>
        </p:nvSpPr>
        <p:spPr bwMode="auto">
          <a:xfrm>
            <a:off x="10380871" y="3263748"/>
            <a:ext cx="10872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76,090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29A68D-ADB3-4A0F-BB42-4EBDA45C63AB}"/>
              </a:ext>
            </a:extLst>
          </p:cNvPr>
          <p:cNvSpPr txBox="1"/>
          <p:nvPr/>
        </p:nvSpPr>
        <p:spPr bwMode="auto">
          <a:xfrm>
            <a:off x="6878575" y="1469254"/>
            <a:ext cx="4690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A3: Suppressed on EFV/FTC/TDF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5FABDD7-06F7-43CC-81C1-7DA549362E9B}"/>
              </a:ext>
            </a:extLst>
          </p:cNvPr>
          <p:cNvSpPr txBox="1"/>
          <p:nvPr/>
        </p:nvSpPr>
        <p:spPr bwMode="auto">
          <a:xfrm>
            <a:off x="6884748" y="3518905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01A471F-1A55-4A9B-A43E-1002EA9EFAB5}"/>
              </a:ext>
            </a:extLst>
          </p:cNvPr>
          <p:cNvSpPr txBox="1"/>
          <p:nvPr/>
        </p:nvSpPr>
        <p:spPr bwMode="auto">
          <a:xfrm>
            <a:off x="9662526" y="3518905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4EC2A93-07C2-431E-87B6-F528CCC59F34}"/>
              </a:ext>
            </a:extLst>
          </p:cNvPr>
          <p:cNvSpPr txBox="1"/>
          <p:nvPr/>
        </p:nvSpPr>
        <p:spPr bwMode="auto">
          <a:xfrm>
            <a:off x="10511676" y="3518905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18398CB-C6E8-4400-A37E-64DF373B0F3B}"/>
              </a:ext>
            </a:extLst>
          </p:cNvPr>
          <p:cNvSpPr txBox="1"/>
          <p:nvPr/>
        </p:nvSpPr>
        <p:spPr bwMode="auto">
          <a:xfrm>
            <a:off x="5735698" y="3753828"/>
            <a:ext cx="62098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A4: Rapidly Initiated Boosted-PI Regimen With Suppression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E146FF4-99D1-4D5D-97D2-F7E802EB7CA9}"/>
              </a:ext>
            </a:extLst>
          </p:cNvPr>
          <p:cNvSpPr txBox="1"/>
          <p:nvPr/>
        </p:nvSpPr>
        <p:spPr bwMode="auto">
          <a:xfrm>
            <a:off x="7954004" y="5483954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51F0E27-FA62-4C6B-B4E1-B643B83F3315}"/>
              </a:ext>
            </a:extLst>
          </p:cNvPr>
          <p:cNvSpPr txBox="1"/>
          <p:nvPr/>
        </p:nvSpPr>
        <p:spPr bwMode="auto">
          <a:xfrm>
            <a:off x="5204028" y="5641885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44,180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F9B11B-A4BA-4217-A6C1-8E3909F147ED}"/>
              </a:ext>
            </a:extLst>
          </p:cNvPr>
          <p:cNvSpPr txBox="1"/>
          <p:nvPr/>
        </p:nvSpPr>
        <p:spPr bwMode="auto">
          <a:xfrm>
            <a:off x="6039655" y="5845603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8CAF27A-EDBA-457A-AA45-DD39438B78BF}"/>
              </a:ext>
            </a:extLst>
          </p:cNvPr>
          <p:cNvSpPr txBox="1"/>
          <p:nvPr/>
        </p:nvSpPr>
        <p:spPr bwMode="auto">
          <a:xfrm>
            <a:off x="7075916" y="5641885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F31E492-4C11-4349-B662-80C15B260FFB}"/>
              </a:ext>
            </a:extLst>
          </p:cNvPr>
          <p:cNvSpPr txBox="1"/>
          <p:nvPr/>
        </p:nvSpPr>
        <p:spPr bwMode="auto">
          <a:xfrm>
            <a:off x="7488123" y="5641885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01D4EC6-A4E6-4736-9213-1BDB1298DAAC}"/>
              </a:ext>
            </a:extLst>
          </p:cNvPr>
          <p:cNvSpPr txBox="1"/>
          <p:nvPr/>
        </p:nvSpPr>
        <p:spPr bwMode="auto">
          <a:xfrm>
            <a:off x="6730918" y="5845603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CCCE77B-D985-43E3-8F31-C8B94FDE2FC7}"/>
              </a:ext>
            </a:extLst>
          </p:cNvPr>
          <p:cNvSpPr/>
          <p:nvPr/>
        </p:nvSpPr>
        <p:spPr bwMode="auto">
          <a:xfrm>
            <a:off x="8420022" y="6186666"/>
            <a:ext cx="423268" cy="994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1605E03-2341-4CCC-BEB1-72A8F2B18584}"/>
              </a:ext>
            </a:extLst>
          </p:cNvPr>
          <p:cNvSpPr txBox="1"/>
          <p:nvPr/>
        </p:nvSpPr>
        <p:spPr bwMode="auto">
          <a:xfrm>
            <a:off x="8801378" y="6072964"/>
            <a:ext cx="10362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Time on ART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1A5E7E2-F71D-4045-A887-9F35456A8210}"/>
              </a:ext>
            </a:extLst>
          </p:cNvPr>
          <p:cNvSpPr txBox="1"/>
          <p:nvPr/>
        </p:nvSpPr>
        <p:spPr bwMode="auto">
          <a:xfrm rot="16200000">
            <a:off x="-76399" y="2203434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DE5C258-3D6B-44E9-8924-3FC7845D67E3}"/>
              </a:ext>
            </a:extLst>
          </p:cNvPr>
          <p:cNvSpPr txBox="1"/>
          <p:nvPr/>
        </p:nvSpPr>
        <p:spPr bwMode="auto">
          <a:xfrm rot="16200000">
            <a:off x="-96201" y="4386720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1E2D693-6804-41E8-83A5-2582C5288A29}"/>
              </a:ext>
            </a:extLst>
          </p:cNvPr>
          <p:cNvSpPr txBox="1"/>
          <p:nvPr/>
        </p:nvSpPr>
        <p:spPr bwMode="auto">
          <a:xfrm rot="16200000">
            <a:off x="5472597" y="2190572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F20DC6C-9F0E-48D1-AA9E-DA1489FAC04C}"/>
              </a:ext>
            </a:extLst>
          </p:cNvPr>
          <p:cNvSpPr txBox="1"/>
          <p:nvPr/>
        </p:nvSpPr>
        <p:spPr bwMode="auto">
          <a:xfrm rot="16200000">
            <a:off x="5472000" y="4555442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D02DFD-A983-4236-8DC2-07C8517C7D66}"/>
              </a:ext>
            </a:extLst>
          </p:cNvPr>
          <p:cNvCxnSpPr/>
          <p:nvPr/>
        </p:nvCxnSpPr>
        <p:spPr bwMode="auto">
          <a:xfrm>
            <a:off x="1569563" y="2205873"/>
            <a:ext cx="91911" cy="919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66CF455-8D5B-4C36-85FE-E54FB6704856}"/>
              </a:ext>
            </a:extLst>
          </p:cNvPr>
          <p:cNvCxnSpPr/>
          <p:nvPr/>
        </p:nvCxnSpPr>
        <p:spPr bwMode="auto">
          <a:xfrm>
            <a:off x="1569563" y="2132815"/>
            <a:ext cx="91911" cy="919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A1E900A-29AC-4CD6-81F7-6E4D4ACFA938}"/>
              </a:ext>
            </a:extLst>
          </p:cNvPr>
          <p:cNvCxnSpPr>
            <a:cxnSpLocks/>
          </p:cNvCxnSpPr>
          <p:nvPr/>
        </p:nvCxnSpPr>
        <p:spPr bwMode="auto">
          <a:xfrm flipV="1">
            <a:off x="1616697" y="1953705"/>
            <a:ext cx="0" cy="23567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0F7179F-5B94-493D-8CF9-9A45AF24880B}"/>
              </a:ext>
            </a:extLst>
          </p:cNvPr>
          <p:cNvCxnSpPr>
            <a:cxnSpLocks/>
          </p:cNvCxnSpPr>
          <p:nvPr/>
        </p:nvCxnSpPr>
        <p:spPr bwMode="auto">
          <a:xfrm>
            <a:off x="1774596" y="3046429"/>
            <a:ext cx="0" cy="5891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90D28CE-651E-4FBA-A161-7C3E19D3F1E1}"/>
              </a:ext>
            </a:extLst>
          </p:cNvPr>
          <p:cNvCxnSpPr>
            <a:cxnSpLocks/>
          </p:cNvCxnSpPr>
          <p:nvPr/>
        </p:nvCxnSpPr>
        <p:spPr bwMode="auto">
          <a:xfrm>
            <a:off x="2317685" y="3046429"/>
            <a:ext cx="0" cy="5891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132F86D-27BC-46C6-AA22-2A2CE5A7B3B3}"/>
              </a:ext>
            </a:extLst>
          </p:cNvPr>
          <p:cNvCxnSpPr>
            <a:cxnSpLocks/>
          </p:cNvCxnSpPr>
          <p:nvPr/>
        </p:nvCxnSpPr>
        <p:spPr bwMode="auto">
          <a:xfrm>
            <a:off x="2860774" y="3022333"/>
            <a:ext cx="0" cy="8301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9652890-433A-41CA-AAAC-CE7B0B837775}"/>
              </a:ext>
            </a:extLst>
          </p:cNvPr>
          <p:cNvCxnSpPr>
            <a:cxnSpLocks/>
          </p:cNvCxnSpPr>
          <p:nvPr/>
        </p:nvCxnSpPr>
        <p:spPr bwMode="auto">
          <a:xfrm>
            <a:off x="3403863" y="3046429"/>
            <a:ext cx="0" cy="5891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EE48B84-8342-45BC-B44F-54CB01F59454}"/>
              </a:ext>
            </a:extLst>
          </p:cNvPr>
          <p:cNvCxnSpPr>
            <a:cxnSpLocks/>
          </p:cNvCxnSpPr>
          <p:nvPr/>
        </p:nvCxnSpPr>
        <p:spPr bwMode="auto">
          <a:xfrm>
            <a:off x="3946952" y="3046429"/>
            <a:ext cx="0" cy="5891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7BE4328-7944-4011-90A4-FFCB28CD8AA6}"/>
              </a:ext>
            </a:extLst>
          </p:cNvPr>
          <p:cNvCxnSpPr>
            <a:cxnSpLocks/>
          </p:cNvCxnSpPr>
          <p:nvPr/>
        </p:nvCxnSpPr>
        <p:spPr bwMode="auto">
          <a:xfrm>
            <a:off x="4490041" y="3046429"/>
            <a:ext cx="0" cy="5891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E8944A5-6E11-44E2-B4A5-D131F5BE3FC9}"/>
              </a:ext>
            </a:extLst>
          </p:cNvPr>
          <p:cNvCxnSpPr>
            <a:cxnSpLocks/>
          </p:cNvCxnSpPr>
          <p:nvPr/>
        </p:nvCxnSpPr>
        <p:spPr bwMode="auto">
          <a:xfrm>
            <a:off x="5033128" y="3046429"/>
            <a:ext cx="0" cy="5891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D5DE15EF-983F-4B97-9C4F-442AC3A67B52}"/>
              </a:ext>
            </a:extLst>
          </p:cNvPr>
          <p:cNvSpPr txBox="1"/>
          <p:nvPr/>
        </p:nvSpPr>
        <p:spPr bwMode="auto">
          <a:xfrm>
            <a:off x="1635551" y="3016578"/>
            <a:ext cx="2663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FB3C169-B6FB-4A0D-9E07-CDE1A47024DB}"/>
              </a:ext>
            </a:extLst>
          </p:cNvPr>
          <p:cNvSpPr txBox="1"/>
          <p:nvPr/>
        </p:nvSpPr>
        <p:spPr bwMode="auto">
          <a:xfrm>
            <a:off x="2177592" y="3016578"/>
            <a:ext cx="2663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546FEAE-26FF-4DF1-8B2E-1E52097EA377}"/>
              </a:ext>
            </a:extLst>
          </p:cNvPr>
          <p:cNvSpPr txBox="1"/>
          <p:nvPr/>
        </p:nvSpPr>
        <p:spPr bwMode="auto">
          <a:xfrm>
            <a:off x="2727566" y="3010803"/>
            <a:ext cx="2663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4700507-FE79-4D4C-80CE-5665580209D9}"/>
              </a:ext>
            </a:extLst>
          </p:cNvPr>
          <p:cNvSpPr txBox="1"/>
          <p:nvPr/>
        </p:nvSpPr>
        <p:spPr bwMode="auto">
          <a:xfrm>
            <a:off x="3264031" y="3016578"/>
            <a:ext cx="2663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16BAB1A-F28D-4799-A631-705AEADEAEEE}"/>
              </a:ext>
            </a:extLst>
          </p:cNvPr>
          <p:cNvSpPr txBox="1"/>
          <p:nvPr/>
        </p:nvSpPr>
        <p:spPr bwMode="auto">
          <a:xfrm>
            <a:off x="3806072" y="3021292"/>
            <a:ext cx="2663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C05D0EC-6D09-4C0C-BFDA-C32974CB4660}"/>
              </a:ext>
            </a:extLst>
          </p:cNvPr>
          <p:cNvSpPr txBox="1"/>
          <p:nvPr/>
        </p:nvSpPr>
        <p:spPr bwMode="auto">
          <a:xfrm>
            <a:off x="4352827" y="3021292"/>
            <a:ext cx="2663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B9DF5CA-8579-4BCC-AE37-8196C072A6EE}"/>
              </a:ext>
            </a:extLst>
          </p:cNvPr>
          <p:cNvSpPr txBox="1"/>
          <p:nvPr/>
        </p:nvSpPr>
        <p:spPr bwMode="auto">
          <a:xfrm>
            <a:off x="4901939" y="3021292"/>
            <a:ext cx="2663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23FFBCD2-DA56-44EE-886B-018B3889823B}"/>
              </a:ext>
            </a:extLst>
          </p:cNvPr>
          <p:cNvCxnSpPr>
            <a:cxnSpLocks/>
          </p:cNvCxnSpPr>
          <p:nvPr/>
        </p:nvCxnSpPr>
        <p:spPr bwMode="auto">
          <a:xfrm>
            <a:off x="1563786" y="3000080"/>
            <a:ext cx="5249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70AED22-4694-4836-9847-1480BCA5BEDB}"/>
              </a:ext>
            </a:extLst>
          </p:cNvPr>
          <p:cNvCxnSpPr>
            <a:cxnSpLocks/>
          </p:cNvCxnSpPr>
          <p:nvPr/>
        </p:nvCxnSpPr>
        <p:spPr bwMode="auto">
          <a:xfrm>
            <a:off x="1563786" y="2950350"/>
            <a:ext cx="5249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CCE11F8-176C-4DCA-9217-8219D7FEF857}"/>
              </a:ext>
            </a:extLst>
          </p:cNvPr>
          <p:cNvCxnSpPr>
            <a:cxnSpLocks/>
          </p:cNvCxnSpPr>
          <p:nvPr/>
        </p:nvCxnSpPr>
        <p:spPr bwMode="auto">
          <a:xfrm>
            <a:off x="1563786" y="2779341"/>
            <a:ext cx="5249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821C7452-CAF2-462E-9B55-256D261AA277}"/>
              </a:ext>
            </a:extLst>
          </p:cNvPr>
          <p:cNvCxnSpPr>
            <a:cxnSpLocks/>
          </p:cNvCxnSpPr>
          <p:nvPr/>
        </p:nvCxnSpPr>
        <p:spPr bwMode="auto">
          <a:xfrm>
            <a:off x="1563786" y="2556356"/>
            <a:ext cx="5249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C25F3ED-AB20-4CAF-912C-FE936B3511BA}"/>
              </a:ext>
            </a:extLst>
          </p:cNvPr>
          <p:cNvCxnSpPr>
            <a:cxnSpLocks/>
          </p:cNvCxnSpPr>
          <p:nvPr/>
        </p:nvCxnSpPr>
        <p:spPr bwMode="auto">
          <a:xfrm>
            <a:off x="1563786" y="2019587"/>
            <a:ext cx="5249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5B90CBA8-83F3-46F0-B8F4-1CE5BEAA65B3}"/>
              </a:ext>
            </a:extLst>
          </p:cNvPr>
          <p:cNvSpPr txBox="1"/>
          <p:nvPr/>
        </p:nvSpPr>
        <p:spPr bwMode="auto">
          <a:xfrm>
            <a:off x="1223590" y="2889524"/>
            <a:ext cx="4800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33641AC-28ED-4D27-A20A-7CD71E84B2F4}"/>
              </a:ext>
            </a:extLst>
          </p:cNvPr>
          <p:cNvSpPr txBox="1"/>
          <p:nvPr/>
        </p:nvSpPr>
        <p:spPr bwMode="auto">
          <a:xfrm>
            <a:off x="1116107" y="2783967"/>
            <a:ext cx="6453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C68BC44-56B7-47E0-90D2-ABCA08C1C431}"/>
              </a:ext>
            </a:extLst>
          </p:cNvPr>
          <p:cNvSpPr txBox="1"/>
          <p:nvPr/>
        </p:nvSpPr>
        <p:spPr bwMode="auto">
          <a:xfrm>
            <a:off x="1119957" y="2635738"/>
            <a:ext cx="6453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20482E3-D483-4323-A7D0-E7C39BF1324C}"/>
              </a:ext>
            </a:extLst>
          </p:cNvPr>
          <p:cNvSpPr txBox="1"/>
          <p:nvPr/>
        </p:nvSpPr>
        <p:spPr bwMode="auto">
          <a:xfrm>
            <a:off x="1195034" y="2418207"/>
            <a:ext cx="5182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71E63C0-C9C8-4D5D-B99F-8FC8C25E5B03}"/>
              </a:ext>
            </a:extLst>
          </p:cNvPr>
          <p:cNvSpPr txBox="1"/>
          <p:nvPr/>
        </p:nvSpPr>
        <p:spPr bwMode="auto">
          <a:xfrm>
            <a:off x="1312462" y="1873418"/>
            <a:ext cx="5182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C5894DCF-D497-4682-AAED-D03D8E4B33B3}"/>
              </a:ext>
            </a:extLst>
          </p:cNvPr>
          <p:cNvCxnSpPr/>
          <p:nvPr/>
        </p:nvCxnSpPr>
        <p:spPr bwMode="auto">
          <a:xfrm flipH="1">
            <a:off x="1605494" y="2997307"/>
            <a:ext cx="353439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FEA26FE6-C6F5-4156-85F0-CE27D82A4748}"/>
              </a:ext>
            </a:extLst>
          </p:cNvPr>
          <p:cNvCxnSpPr/>
          <p:nvPr/>
        </p:nvCxnSpPr>
        <p:spPr bwMode="auto">
          <a:xfrm flipH="1">
            <a:off x="1605494" y="2951106"/>
            <a:ext cx="353439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5F48AF9-B5C2-4DD3-A75A-62EC58E96A09}"/>
              </a:ext>
            </a:extLst>
          </p:cNvPr>
          <p:cNvCxnSpPr/>
          <p:nvPr/>
        </p:nvCxnSpPr>
        <p:spPr bwMode="auto">
          <a:xfrm flipH="1">
            <a:off x="1605494" y="2781701"/>
            <a:ext cx="353439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F33DFC0A-34A2-44A3-98ED-489AEA980B2E}"/>
              </a:ext>
            </a:extLst>
          </p:cNvPr>
          <p:cNvCxnSpPr/>
          <p:nvPr/>
        </p:nvCxnSpPr>
        <p:spPr bwMode="auto">
          <a:xfrm flipH="1">
            <a:off x="1605494" y="2554545"/>
            <a:ext cx="353439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BED6FB05-97F3-4A24-A7C9-BC9B21C9162A}"/>
              </a:ext>
            </a:extLst>
          </p:cNvPr>
          <p:cNvCxnSpPr>
            <a:cxnSpLocks/>
          </p:cNvCxnSpPr>
          <p:nvPr/>
        </p:nvCxnSpPr>
        <p:spPr bwMode="auto">
          <a:xfrm>
            <a:off x="1769123" y="2050181"/>
            <a:ext cx="0" cy="1002953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81D8698-8024-4E5A-B22F-363674782345}"/>
              </a:ext>
            </a:extLst>
          </p:cNvPr>
          <p:cNvCxnSpPr>
            <a:cxnSpLocks/>
          </p:cNvCxnSpPr>
          <p:nvPr/>
        </p:nvCxnSpPr>
        <p:spPr bwMode="auto">
          <a:xfrm>
            <a:off x="3940582" y="1967404"/>
            <a:ext cx="0" cy="1085730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Oval 112">
            <a:extLst>
              <a:ext uri="{FF2B5EF4-FFF2-40B4-BE49-F238E27FC236}">
                <a16:creationId xmlns:a16="http://schemas.microsoft.com/office/drawing/2014/main" id="{125692C6-056A-4F8B-9765-F5950233F37A}"/>
              </a:ext>
            </a:extLst>
          </p:cNvPr>
          <p:cNvSpPr/>
          <p:nvPr/>
        </p:nvSpPr>
        <p:spPr bwMode="auto">
          <a:xfrm>
            <a:off x="2825977" y="2367815"/>
            <a:ext cx="61602" cy="6160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3EE79122-E3CF-4DB4-9338-495E6B71A4A4}"/>
              </a:ext>
            </a:extLst>
          </p:cNvPr>
          <p:cNvSpPr/>
          <p:nvPr/>
        </p:nvSpPr>
        <p:spPr bwMode="auto">
          <a:xfrm>
            <a:off x="1738643" y="2968752"/>
            <a:ext cx="61602" cy="6160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8FD10C5-847C-408B-B0C0-A5AD6EF0D49B}"/>
              </a:ext>
            </a:extLst>
          </p:cNvPr>
          <p:cNvSpPr/>
          <p:nvPr/>
        </p:nvSpPr>
        <p:spPr bwMode="auto">
          <a:xfrm>
            <a:off x="1616697" y="2253006"/>
            <a:ext cx="3516198" cy="794208"/>
          </a:xfrm>
          <a:custGeom>
            <a:avLst/>
            <a:gdLst>
              <a:gd name="connsiteX0" fmla="*/ 3516198 w 3516198"/>
              <a:gd name="connsiteY0" fmla="*/ 794208 h 794208"/>
              <a:gd name="connsiteX1" fmla="*/ 0 w 3516198"/>
              <a:gd name="connsiteY1" fmla="*/ 794208 h 794208"/>
              <a:gd name="connsiteX2" fmla="*/ 0 w 3516198"/>
              <a:gd name="connsiteY2" fmla="*/ 0 h 79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198" h="794208">
                <a:moveTo>
                  <a:pt x="3516198" y="794208"/>
                </a:moveTo>
                <a:lnTo>
                  <a:pt x="0" y="794208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183F4D3E-2407-4EDA-BF2E-BC39185247DE}"/>
              </a:ext>
            </a:extLst>
          </p:cNvPr>
          <p:cNvSpPr/>
          <p:nvPr/>
        </p:nvSpPr>
        <p:spPr bwMode="auto">
          <a:xfrm>
            <a:off x="3915878" y="2466313"/>
            <a:ext cx="61602" cy="6160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A9160179-7692-46ED-9C2B-CBBF6D514165}"/>
              </a:ext>
            </a:extLst>
          </p:cNvPr>
          <p:cNvSpPr/>
          <p:nvPr/>
        </p:nvSpPr>
        <p:spPr bwMode="auto">
          <a:xfrm>
            <a:off x="4948027" y="2460858"/>
            <a:ext cx="61602" cy="6160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81FEA23-6E30-4A38-8798-F6FCC8B2B484}"/>
              </a:ext>
            </a:extLst>
          </p:cNvPr>
          <p:cNvSpPr/>
          <p:nvPr/>
        </p:nvSpPr>
        <p:spPr bwMode="auto">
          <a:xfrm>
            <a:off x="2683523" y="2679673"/>
            <a:ext cx="325334" cy="202131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8508133-D8D4-41EA-9F91-C3B9BB80997B}"/>
              </a:ext>
            </a:extLst>
          </p:cNvPr>
          <p:cNvSpPr txBox="1"/>
          <p:nvPr/>
        </p:nvSpPr>
        <p:spPr bwMode="auto">
          <a:xfrm>
            <a:off x="2646411" y="2624188"/>
            <a:ext cx="4567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4W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D71C3DEA-AAB0-4A23-B868-8F2AD442E183}"/>
              </a:ext>
            </a:extLst>
          </p:cNvPr>
          <p:cNvCxnSpPr>
            <a:cxnSpLocks/>
          </p:cNvCxnSpPr>
          <p:nvPr/>
        </p:nvCxnSpPr>
        <p:spPr bwMode="auto">
          <a:xfrm>
            <a:off x="3003082" y="2787476"/>
            <a:ext cx="870124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9E330770-C601-43FF-BE33-DC61435C6C47}"/>
              </a:ext>
            </a:extLst>
          </p:cNvPr>
          <p:cNvCxnSpPr>
            <a:cxnSpLocks/>
          </p:cNvCxnSpPr>
          <p:nvPr/>
        </p:nvCxnSpPr>
        <p:spPr bwMode="auto">
          <a:xfrm flipH="1">
            <a:off x="1836501" y="2787796"/>
            <a:ext cx="841247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DD5C4DAB-4BA7-405B-AA86-D6DD7CD7CAE8}"/>
              </a:ext>
            </a:extLst>
          </p:cNvPr>
          <p:cNvCxnSpPr>
            <a:cxnSpLocks/>
          </p:cNvCxnSpPr>
          <p:nvPr/>
        </p:nvCxnSpPr>
        <p:spPr bwMode="auto">
          <a:xfrm>
            <a:off x="4981523" y="3006298"/>
            <a:ext cx="0" cy="5582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36AF5D71-0943-4EFF-A68C-94443E00104C}"/>
              </a:ext>
            </a:extLst>
          </p:cNvPr>
          <p:cNvCxnSpPr/>
          <p:nvPr/>
        </p:nvCxnSpPr>
        <p:spPr bwMode="auto">
          <a:xfrm>
            <a:off x="7120861" y="2051394"/>
            <a:ext cx="91911" cy="919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F1570D1-B365-45D5-B196-007C7597347D}"/>
              </a:ext>
            </a:extLst>
          </p:cNvPr>
          <p:cNvCxnSpPr/>
          <p:nvPr/>
        </p:nvCxnSpPr>
        <p:spPr bwMode="auto">
          <a:xfrm>
            <a:off x="7120861" y="1978336"/>
            <a:ext cx="91911" cy="919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6541B01B-3CF5-4CD0-83CD-6B3EF38F6D90}"/>
              </a:ext>
            </a:extLst>
          </p:cNvPr>
          <p:cNvCxnSpPr>
            <a:cxnSpLocks/>
          </p:cNvCxnSpPr>
          <p:nvPr/>
        </p:nvCxnSpPr>
        <p:spPr bwMode="auto">
          <a:xfrm>
            <a:off x="7167995" y="1759037"/>
            <a:ext cx="0" cy="2594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A5B7071-A919-4558-BCD8-D7B9AD2E0E13}"/>
              </a:ext>
            </a:extLst>
          </p:cNvPr>
          <p:cNvCxnSpPr>
            <a:cxnSpLocks/>
          </p:cNvCxnSpPr>
          <p:nvPr/>
        </p:nvCxnSpPr>
        <p:spPr bwMode="auto">
          <a:xfrm>
            <a:off x="7105269" y="3018524"/>
            <a:ext cx="5743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BFBC2828-3170-4B7D-8FE6-D15923D44734}"/>
              </a:ext>
            </a:extLst>
          </p:cNvPr>
          <p:cNvCxnSpPr>
            <a:cxnSpLocks/>
          </p:cNvCxnSpPr>
          <p:nvPr/>
        </p:nvCxnSpPr>
        <p:spPr bwMode="auto">
          <a:xfrm>
            <a:off x="7115084" y="2949167"/>
            <a:ext cx="5743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D8E7F774-1ECF-4FB8-AF66-72FF84AA2A5C}"/>
              </a:ext>
            </a:extLst>
          </p:cNvPr>
          <p:cNvCxnSpPr>
            <a:cxnSpLocks/>
          </p:cNvCxnSpPr>
          <p:nvPr/>
        </p:nvCxnSpPr>
        <p:spPr bwMode="auto">
          <a:xfrm>
            <a:off x="7115084" y="2760164"/>
            <a:ext cx="5743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24796430-E118-41D2-A68D-FA3C516508F4}"/>
              </a:ext>
            </a:extLst>
          </p:cNvPr>
          <p:cNvCxnSpPr>
            <a:cxnSpLocks/>
          </p:cNvCxnSpPr>
          <p:nvPr/>
        </p:nvCxnSpPr>
        <p:spPr bwMode="auto">
          <a:xfrm>
            <a:off x="7115084" y="2478290"/>
            <a:ext cx="5743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0BF195CE-0AD2-4F01-B94C-1D98B6A3DC66}"/>
              </a:ext>
            </a:extLst>
          </p:cNvPr>
          <p:cNvCxnSpPr>
            <a:cxnSpLocks/>
          </p:cNvCxnSpPr>
          <p:nvPr/>
        </p:nvCxnSpPr>
        <p:spPr bwMode="auto">
          <a:xfrm>
            <a:off x="7104589" y="1828793"/>
            <a:ext cx="5743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24EDE73F-38C4-4C72-A6FC-8A183E5753E3}"/>
              </a:ext>
            </a:extLst>
          </p:cNvPr>
          <p:cNvSpPr txBox="1"/>
          <p:nvPr/>
        </p:nvSpPr>
        <p:spPr bwMode="auto">
          <a:xfrm>
            <a:off x="6760166" y="2894883"/>
            <a:ext cx="5252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55619953-00A8-4EB7-B8A4-E2B51E0736BD}"/>
              </a:ext>
            </a:extLst>
          </p:cNvPr>
          <p:cNvSpPr txBox="1"/>
          <p:nvPr/>
        </p:nvSpPr>
        <p:spPr bwMode="auto">
          <a:xfrm>
            <a:off x="6659226" y="2782784"/>
            <a:ext cx="7060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015D4037-4FA6-45D5-BD62-314D17EC4800}"/>
              </a:ext>
            </a:extLst>
          </p:cNvPr>
          <p:cNvSpPr txBox="1"/>
          <p:nvPr/>
        </p:nvSpPr>
        <p:spPr bwMode="auto">
          <a:xfrm>
            <a:off x="6672890" y="2618196"/>
            <a:ext cx="5539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78487727-EBBC-4EE0-8072-59110DFC2A7C}"/>
              </a:ext>
            </a:extLst>
          </p:cNvPr>
          <p:cNvSpPr txBox="1"/>
          <p:nvPr/>
        </p:nvSpPr>
        <p:spPr bwMode="auto">
          <a:xfrm>
            <a:off x="6759419" y="2340142"/>
            <a:ext cx="482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6449B2EC-7DA2-4C34-AC46-390B0063AFB9}"/>
              </a:ext>
            </a:extLst>
          </p:cNvPr>
          <p:cNvSpPr txBox="1"/>
          <p:nvPr/>
        </p:nvSpPr>
        <p:spPr bwMode="auto">
          <a:xfrm>
            <a:off x="6814031" y="1691093"/>
            <a:ext cx="3780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346735CE-CD7B-4A64-B467-5AA5469AD32C}"/>
              </a:ext>
            </a:extLst>
          </p:cNvPr>
          <p:cNvGrpSpPr/>
          <p:nvPr/>
        </p:nvGrpSpPr>
        <p:grpSpPr>
          <a:xfrm>
            <a:off x="7339737" y="3089984"/>
            <a:ext cx="3471122" cy="45719"/>
            <a:chOff x="7339737" y="3089984"/>
            <a:chExt cx="3471122" cy="70339"/>
          </a:xfrm>
        </p:grpSpPr>
        <p:cxnSp>
          <p:nvCxnSpPr>
            <p:cNvPr id="376" name="Straight Connector 375">
              <a:extLst>
                <a:ext uri="{FF2B5EF4-FFF2-40B4-BE49-F238E27FC236}">
                  <a16:creationId xmlns:a16="http://schemas.microsoft.com/office/drawing/2014/main" id="{10CDEB8A-4682-4EF9-B0CF-1BFAEA8C9701}"/>
                </a:ext>
              </a:extLst>
            </p:cNvPr>
            <p:cNvCxnSpPr/>
            <p:nvPr/>
          </p:nvCxnSpPr>
          <p:spPr bwMode="auto">
            <a:xfrm>
              <a:off x="7339737" y="3089984"/>
              <a:ext cx="0" cy="70339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62B8C02E-C6A5-4833-84A0-41EF84C8E38D}"/>
                </a:ext>
              </a:extLst>
            </p:cNvPr>
            <p:cNvCxnSpPr/>
            <p:nvPr/>
          </p:nvCxnSpPr>
          <p:spPr bwMode="auto">
            <a:xfrm>
              <a:off x="7835612" y="3089984"/>
              <a:ext cx="0" cy="70339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4352D49B-A4C4-4A98-8F91-5ACF4FE82E4A}"/>
                </a:ext>
              </a:extLst>
            </p:cNvPr>
            <p:cNvCxnSpPr/>
            <p:nvPr/>
          </p:nvCxnSpPr>
          <p:spPr bwMode="auto">
            <a:xfrm>
              <a:off x="8331487" y="3089984"/>
              <a:ext cx="0" cy="70339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65FE7067-5806-4758-8F5F-41D724FFD55D}"/>
                </a:ext>
              </a:extLst>
            </p:cNvPr>
            <p:cNvCxnSpPr/>
            <p:nvPr/>
          </p:nvCxnSpPr>
          <p:spPr bwMode="auto">
            <a:xfrm>
              <a:off x="8827362" y="3089984"/>
              <a:ext cx="0" cy="70339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0" name="Straight Connector 379">
              <a:extLst>
                <a:ext uri="{FF2B5EF4-FFF2-40B4-BE49-F238E27FC236}">
                  <a16:creationId xmlns:a16="http://schemas.microsoft.com/office/drawing/2014/main" id="{7138B325-11C4-452E-BDA1-C511D2DCE252}"/>
                </a:ext>
              </a:extLst>
            </p:cNvPr>
            <p:cNvCxnSpPr/>
            <p:nvPr/>
          </p:nvCxnSpPr>
          <p:spPr bwMode="auto">
            <a:xfrm>
              <a:off x="9323237" y="3089984"/>
              <a:ext cx="0" cy="70339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1" name="Straight Connector 380">
              <a:extLst>
                <a:ext uri="{FF2B5EF4-FFF2-40B4-BE49-F238E27FC236}">
                  <a16:creationId xmlns:a16="http://schemas.microsoft.com/office/drawing/2014/main" id="{42256F51-D6E8-4722-B263-D193C2D4006E}"/>
                </a:ext>
              </a:extLst>
            </p:cNvPr>
            <p:cNvCxnSpPr/>
            <p:nvPr/>
          </p:nvCxnSpPr>
          <p:spPr bwMode="auto">
            <a:xfrm>
              <a:off x="9819112" y="3089984"/>
              <a:ext cx="0" cy="70339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2" name="Straight Connector 381">
              <a:extLst>
                <a:ext uri="{FF2B5EF4-FFF2-40B4-BE49-F238E27FC236}">
                  <a16:creationId xmlns:a16="http://schemas.microsoft.com/office/drawing/2014/main" id="{DDB452E9-0DE7-46ED-93F1-5A2FE1061204}"/>
                </a:ext>
              </a:extLst>
            </p:cNvPr>
            <p:cNvCxnSpPr/>
            <p:nvPr/>
          </p:nvCxnSpPr>
          <p:spPr bwMode="auto">
            <a:xfrm>
              <a:off x="10314987" y="3089984"/>
              <a:ext cx="0" cy="70339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3" name="Straight Connector 382">
              <a:extLst>
                <a:ext uri="{FF2B5EF4-FFF2-40B4-BE49-F238E27FC236}">
                  <a16:creationId xmlns:a16="http://schemas.microsoft.com/office/drawing/2014/main" id="{03566AD4-4D9A-48B8-BDC8-0C70860BF1EA}"/>
                </a:ext>
              </a:extLst>
            </p:cNvPr>
            <p:cNvCxnSpPr/>
            <p:nvPr/>
          </p:nvCxnSpPr>
          <p:spPr bwMode="auto">
            <a:xfrm>
              <a:off x="10810859" y="3089984"/>
              <a:ext cx="0" cy="70339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24F6219C-6F26-4D52-856E-9F8B17F417A2}"/>
              </a:ext>
            </a:extLst>
          </p:cNvPr>
          <p:cNvCxnSpPr/>
          <p:nvPr/>
        </p:nvCxnSpPr>
        <p:spPr bwMode="auto">
          <a:xfrm>
            <a:off x="10847119" y="3033005"/>
            <a:ext cx="0" cy="457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5166B6CC-BDA5-407C-876D-F588A7190A1B}"/>
              </a:ext>
            </a:extLst>
          </p:cNvPr>
          <p:cNvCxnSpPr/>
          <p:nvPr/>
        </p:nvCxnSpPr>
        <p:spPr bwMode="auto">
          <a:xfrm>
            <a:off x="9960527" y="3039546"/>
            <a:ext cx="0" cy="457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209CA126-FD81-4718-8749-F450A313244C}"/>
              </a:ext>
            </a:extLst>
          </p:cNvPr>
          <p:cNvCxnSpPr/>
          <p:nvPr/>
        </p:nvCxnSpPr>
        <p:spPr bwMode="auto">
          <a:xfrm>
            <a:off x="8980696" y="3037909"/>
            <a:ext cx="0" cy="457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8DF7A648-C6E1-4ECD-9877-E56B5DD547C7}"/>
              </a:ext>
            </a:extLst>
          </p:cNvPr>
          <p:cNvCxnSpPr/>
          <p:nvPr/>
        </p:nvCxnSpPr>
        <p:spPr bwMode="auto">
          <a:xfrm>
            <a:off x="8488600" y="3036544"/>
            <a:ext cx="0" cy="457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6BE90623-288A-4868-BDD4-ECAB193D9F27}"/>
              </a:ext>
            </a:extLst>
          </p:cNvPr>
          <p:cNvCxnSpPr/>
          <p:nvPr/>
        </p:nvCxnSpPr>
        <p:spPr bwMode="auto">
          <a:xfrm>
            <a:off x="7934344" y="3030271"/>
            <a:ext cx="0" cy="457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0" name="Straight Connector 389">
            <a:extLst>
              <a:ext uri="{FF2B5EF4-FFF2-40B4-BE49-F238E27FC236}">
                <a16:creationId xmlns:a16="http://schemas.microsoft.com/office/drawing/2014/main" id="{B4473DE6-1671-4644-8E9B-E5C6E255CBA6}"/>
              </a:ext>
            </a:extLst>
          </p:cNvPr>
          <p:cNvCxnSpPr/>
          <p:nvPr/>
        </p:nvCxnSpPr>
        <p:spPr bwMode="auto">
          <a:xfrm>
            <a:off x="7736688" y="3033813"/>
            <a:ext cx="0" cy="457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CAC7EBE5-7769-460C-96B3-C9A5C587B4CB}"/>
              </a:ext>
            </a:extLst>
          </p:cNvPr>
          <p:cNvCxnSpPr/>
          <p:nvPr/>
        </p:nvCxnSpPr>
        <p:spPr bwMode="auto">
          <a:xfrm>
            <a:off x="7540667" y="3034085"/>
            <a:ext cx="0" cy="457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2" name="TextBox 391">
            <a:extLst>
              <a:ext uri="{FF2B5EF4-FFF2-40B4-BE49-F238E27FC236}">
                <a16:creationId xmlns:a16="http://schemas.microsoft.com/office/drawing/2014/main" id="{6D7645BF-7A0F-4203-8B54-0E4C95FF796D}"/>
              </a:ext>
            </a:extLst>
          </p:cNvPr>
          <p:cNvSpPr txBox="1"/>
          <p:nvPr/>
        </p:nvSpPr>
        <p:spPr bwMode="auto">
          <a:xfrm>
            <a:off x="7205371" y="3053826"/>
            <a:ext cx="2635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FEE67133-F6D9-4625-ABB4-9D0F9343B15C}"/>
              </a:ext>
            </a:extLst>
          </p:cNvPr>
          <p:cNvSpPr txBox="1"/>
          <p:nvPr/>
        </p:nvSpPr>
        <p:spPr bwMode="auto">
          <a:xfrm>
            <a:off x="7709190" y="3058733"/>
            <a:ext cx="2635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C61CBF0C-127A-4339-B775-9A603DD4C44A}"/>
              </a:ext>
            </a:extLst>
          </p:cNvPr>
          <p:cNvSpPr txBox="1"/>
          <p:nvPr/>
        </p:nvSpPr>
        <p:spPr bwMode="auto">
          <a:xfrm>
            <a:off x="8159467" y="3058733"/>
            <a:ext cx="3760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C6634D95-8ED6-4A8D-9D03-8D993CC2B58F}"/>
              </a:ext>
            </a:extLst>
          </p:cNvPr>
          <p:cNvSpPr txBox="1"/>
          <p:nvPr/>
        </p:nvSpPr>
        <p:spPr bwMode="auto">
          <a:xfrm>
            <a:off x="8658379" y="3058733"/>
            <a:ext cx="3760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4614D783-B2C3-4479-B854-335D428E5236}"/>
              </a:ext>
            </a:extLst>
          </p:cNvPr>
          <p:cNvSpPr txBox="1"/>
          <p:nvPr/>
        </p:nvSpPr>
        <p:spPr bwMode="auto">
          <a:xfrm>
            <a:off x="9154020" y="3058733"/>
            <a:ext cx="3760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01CD7E24-C06A-45AD-8858-3EDEC69A1880}"/>
              </a:ext>
            </a:extLst>
          </p:cNvPr>
          <p:cNvSpPr txBox="1"/>
          <p:nvPr/>
        </p:nvSpPr>
        <p:spPr bwMode="auto">
          <a:xfrm>
            <a:off x="9649661" y="3058733"/>
            <a:ext cx="3760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CA6D8841-65E7-4D49-9159-0DC0AA59AF5D}"/>
              </a:ext>
            </a:extLst>
          </p:cNvPr>
          <p:cNvSpPr txBox="1"/>
          <p:nvPr/>
        </p:nvSpPr>
        <p:spPr bwMode="auto">
          <a:xfrm>
            <a:off x="10151846" y="3058733"/>
            <a:ext cx="3760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15521706-0469-4C87-9CFE-E8BD3B185311}"/>
              </a:ext>
            </a:extLst>
          </p:cNvPr>
          <p:cNvSpPr txBox="1"/>
          <p:nvPr/>
        </p:nvSpPr>
        <p:spPr bwMode="auto">
          <a:xfrm>
            <a:off x="10644215" y="3058733"/>
            <a:ext cx="3760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072429D6-1B88-43A4-AFBC-90B3DB4F8E04}"/>
              </a:ext>
            </a:extLst>
          </p:cNvPr>
          <p:cNvCxnSpPr>
            <a:cxnSpLocks/>
          </p:cNvCxnSpPr>
          <p:nvPr/>
        </p:nvCxnSpPr>
        <p:spPr bwMode="auto">
          <a:xfrm flipH="1">
            <a:off x="7163072" y="3016374"/>
            <a:ext cx="388006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3" name="Straight Connector 402">
            <a:extLst>
              <a:ext uri="{FF2B5EF4-FFF2-40B4-BE49-F238E27FC236}">
                <a16:creationId xmlns:a16="http://schemas.microsoft.com/office/drawing/2014/main" id="{90C6E712-92D4-41C4-940C-00210EC17DC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63072" y="2944400"/>
            <a:ext cx="388006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40D9774F-5BE9-4D49-811A-B3A9406F47B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63072" y="2759557"/>
            <a:ext cx="388006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5" name="Straight Connector 404">
            <a:extLst>
              <a:ext uri="{FF2B5EF4-FFF2-40B4-BE49-F238E27FC236}">
                <a16:creationId xmlns:a16="http://schemas.microsoft.com/office/drawing/2014/main" id="{4D5BC817-8B98-4F0B-A635-6E3F607A16E1}"/>
              </a:ext>
            </a:extLst>
          </p:cNvPr>
          <p:cNvCxnSpPr>
            <a:cxnSpLocks/>
          </p:cNvCxnSpPr>
          <p:nvPr/>
        </p:nvCxnSpPr>
        <p:spPr bwMode="auto">
          <a:xfrm flipH="1">
            <a:off x="7163072" y="2478203"/>
            <a:ext cx="388006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9" name="Straight Arrow Connector 408">
            <a:extLst>
              <a:ext uri="{FF2B5EF4-FFF2-40B4-BE49-F238E27FC236}">
                <a16:creationId xmlns:a16="http://schemas.microsoft.com/office/drawing/2014/main" id="{EF404ACD-4395-4E5D-A5C5-3451C14E0C04}"/>
              </a:ext>
            </a:extLst>
          </p:cNvPr>
          <p:cNvCxnSpPr>
            <a:cxnSpLocks/>
          </p:cNvCxnSpPr>
          <p:nvPr/>
        </p:nvCxnSpPr>
        <p:spPr bwMode="auto">
          <a:xfrm flipH="1">
            <a:off x="7393717" y="2761467"/>
            <a:ext cx="224374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3" name="Straight Connector 412">
            <a:extLst>
              <a:ext uri="{FF2B5EF4-FFF2-40B4-BE49-F238E27FC236}">
                <a16:creationId xmlns:a16="http://schemas.microsoft.com/office/drawing/2014/main" id="{F8301929-65BD-4736-8CB7-00AEC6BEDFA5}"/>
              </a:ext>
            </a:extLst>
          </p:cNvPr>
          <p:cNvCxnSpPr>
            <a:cxnSpLocks/>
          </p:cNvCxnSpPr>
          <p:nvPr/>
        </p:nvCxnSpPr>
        <p:spPr bwMode="auto">
          <a:xfrm>
            <a:off x="7338102" y="1989106"/>
            <a:ext cx="0" cy="1084520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55421252-EA6C-45EA-8009-F80E425DC88F}"/>
              </a:ext>
            </a:extLst>
          </p:cNvPr>
          <p:cNvCxnSpPr>
            <a:cxnSpLocks/>
          </p:cNvCxnSpPr>
          <p:nvPr/>
        </p:nvCxnSpPr>
        <p:spPr bwMode="auto">
          <a:xfrm>
            <a:off x="8355557" y="1989106"/>
            <a:ext cx="0" cy="1084520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4F4AD96-21C4-48CF-90C6-46E8D622AB57}"/>
              </a:ext>
            </a:extLst>
          </p:cNvPr>
          <p:cNvCxnSpPr>
            <a:cxnSpLocks/>
          </p:cNvCxnSpPr>
          <p:nvPr/>
        </p:nvCxnSpPr>
        <p:spPr bwMode="auto">
          <a:xfrm>
            <a:off x="8257410" y="1989106"/>
            <a:ext cx="0" cy="108452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FE6FE272-B526-48D9-B8E0-E6B8398565B0}"/>
              </a:ext>
            </a:extLst>
          </p:cNvPr>
          <p:cNvCxnSpPr>
            <a:cxnSpLocks/>
          </p:cNvCxnSpPr>
          <p:nvPr/>
        </p:nvCxnSpPr>
        <p:spPr bwMode="auto">
          <a:xfrm>
            <a:off x="7832108" y="1989106"/>
            <a:ext cx="0" cy="108452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0" name="Rectangle 319">
            <a:extLst>
              <a:ext uri="{FF2B5EF4-FFF2-40B4-BE49-F238E27FC236}">
                <a16:creationId xmlns:a16="http://schemas.microsoft.com/office/drawing/2014/main" id="{6969108E-EADB-4A45-81E6-7D7BD5532418}"/>
              </a:ext>
            </a:extLst>
          </p:cNvPr>
          <p:cNvSpPr/>
          <p:nvPr/>
        </p:nvSpPr>
        <p:spPr bwMode="auto">
          <a:xfrm>
            <a:off x="7654288" y="2603815"/>
            <a:ext cx="398411" cy="33038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EC0DAB3F-30EE-445A-B929-26BEE60C05DF}"/>
              </a:ext>
            </a:extLst>
          </p:cNvPr>
          <p:cNvSpPr txBox="1"/>
          <p:nvPr/>
        </p:nvSpPr>
        <p:spPr bwMode="auto">
          <a:xfrm>
            <a:off x="7543437" y="2621618"/>
            <a:ext cx="594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10.3W</a:t>
            </a:r>
          </a:p>
        </p:txBody>
      </p:sp>
      <p:cxnSp>
        <p:nvCxnSpPr>
          <p:cNvPr id="407" name="Straight Arrow Connector 406">
            <a:extLst>
              <a:ext uri="{FF2B5EF4-FFF2-40B4-BE49-F238E27FC236}">
                <a16:creationId xmlns:a16="http://schemas.microsoft.com/office/drawing/2014/main" id="{4041021E-821E-4CE8-8D12-9D29D300B06A}"/>
              </a:ext>
            </a:extLst>
          </p:cNvPr>
          <p:cNvCxnSpPr>
            <a:cxnSpLocks/>
          </p:cNvCxnSpPr>
          <p:nvPr/>
        </p:nvCxnSpPr>
        <p:spPr bwMode="auto">
          <a:xfrm>
            <a:off x="8066022" y="2761194"/>
            <a:ext cx="225738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9" name="Oval 418">
            <a:extLst>
              <a:ext uri="{FF2B5EF4-FFF2-40B4-BE49-F238E27FC236}">
                <a16:creationId xmlns:a16="http://schemas.microsoft.com/office/drawing/2014/main" id="{F7A73111-53D6-4A31-9ED8-04A7ACB7A865}"/>
              </a:ext>
            </a:extLst>
          </p:cNvPr>
          <p:cNvSpPr/>
          <p:nvPr/>
        </p:nvSpPr>
        <p:spPr bwMode="auto">
          <a:xfrm>
            <a:off x="7503588" y="2174223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0" name="Oval 419">
            <a:extLst>
              <a:ext uri="{FF2B5EF4-FFF2-40B4-BE49-F238E27FC236}">
                <a16:creationId xmlns:a16="http://schemas.microsoft.com/office/drawing/2014/main" id="{4E19ACA4-D21B-4919-A472-770035BB736F}"/>
              </a:ext>
            </a:extLst>
          </p:cNvPr>
          <p:cNvSpPr/>
          <p:nvPr/>
        </p:nvSpPr>
        <p:spPr bwMode="auto">
          <a:xfrm>
            <a:off x="7698519" y="2131965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2" name="Freeform: Shape 421">
            <a:extLst>
              <a:ext uri="{FF2B5EF4-FFF2-40B4-BE49-F238E27FC236}">
                <a16:creationId xmlns:a16="http://schemas.microsoft.com/office/drawing/2014/main" id="{8193CD21-D906-49B0-8535-1ACF6C7FAD92}"/>
              </a:ext>
            </a:extLst>
          </p:cNvPr>
          <p:cNvSpPr/>
          <p:nvPr/>
        </p:nvSpPr>
        <p:spPr bwMode="auto">
          <a:xfrm>
            <a:off x="7838649" y="2121604"/>
            <a:ext cx="3011468" cy="875142"/>
          </a:xfrm>
          <a:custGeom>
            <a:avLst/>
            <a:gdLst>
              <a:gd name="connsiteX0" fmla="*/ 0 w 3011468"/>
              <a:gd name="connsiteY0" fmla="*/ 0 h 875142"/>
              <a:gd name="connsiteX1" fmla="*/ 91604 w 3011468"/>
              <a:gd name="connsiteY1" fmla="*/ 111233 h 875142"/>
              <a:gd name="connsiteX2" fmla="*/ 418759 w 3011468"/>
              <a:gd name="connsiteY2" fmla="*/ 356600 h 875142"/>
              <a:gd name="connsiteX3" fmla="*/ 520177 w 3011468"/>
              <a:gd name="connsiteY3" fmla="*/ 199565 h 875142"/>
              <a:gd name="connsiteX4" fmla="*/ 533264 w 3011468"/>
              <a:gd name="connsiteY4" fmla="*/ 227373 h 875142"/>
              <a:gd name="connsiteX5" fmla="*/ 647768 w 3011468"/>
              <a:gd name="connsiteY5" fmla="*/ 292805 h 875142"/>
              <a:gd name="connsiteX6" fmla="*/ 1156495 w 3011468"/>
              <a:gd name="connsiteY6" fmla="*/ 310798 h 875142"/>
              <a:gd name="connsiteX7" fmla="*/ 3011468 w 3011468"/>
              <a:gd name="connsiteY7" fmla="*/ 875142 h 87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11468" h="875142">
                <a:moveTo>
                  <a:pt x="0" y="0"/>
                </a:moveTo>
                <a:lnTo>
                  <a:pt x="91604" y="111233"/>
                </a:lnTo>
                <a:lnTo>
                  <a:pt x="418759" y="356600"/>
                </a:lnTo>
                <a:lnTo>
                  <a:pt x="520177" y="199565"/>
                </a:lnTo>
                <a:lnTo>
                  <a:pt x="533264" y="227373"/>
                </a:lnTo>
                <a:lnTo>
                  <a:pt x="647768" y="292805"/>
                </a:lnTo>
                <a:lnTo>
                  <a:pt x="1156495" y="310798"/>
                </a:lnTo>
                <a:lnTo>
                  <a:pt x="3011468" y="875142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8" name="Oval 417">
            <a:extLst>
              <a:ext uri="{FF2B5EF4-FFF2-40B4-BE49-F238E27FC236}">
                <a16:creationId xmlns:a16="http://schemas.microsoft.com/office/drawing/2014/main" id="{591B0BC8-9D8F-4D2E-AFC4-7066A02953BA}"/>
              </a:ext>
            </a:extLst>
          </p:cNvPr>
          <p:cNvSpPr/>
          <p:nvPr/>
        </p:nvSpPr>
        <p:spPr bwMode="auto">
          <a:xfrm>
            <a:off x="8950979" y="2389872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3" name="Oval 422">
            <a:extLst>
              <a:ext uri="{FF2B5EF4-FFF2-40B4-BE49-F238E27FC236}">
                <a16:creationId xmlns:a16="http://schemas.microsoft.com/office/drawing/2014/main" id="{5F68AC12-9335-4F3B-91AC-0A2FD4CC66BA}"/>
              </a:ext>
            </a:extLst>
          </p:cNvPr>
          <p:cNvSpPr/>
          <p:nvPr/>
        </p:nvSpPr>
        <p:spPr bwMode="auto">
          <a:xfrm>
            <a:off x="8455611" y="2372151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4" name="Oval 423">
            <a:extLst>
              <a:ext uri="{FF2B5EF4-FFF2-40B4-BE49-F238E27FC236}">
                <a16:creationId xmlns:a16="http://schemas.microsoft.com/office/drawing/2014/main" id="{FEC1F7C9-D908-4EA7-9275-6EF30F51D286}"/>
              </a:ext>
            </a:extLst>
          </p:cNvPr>
          <p:cNvSpPr/>
          <p:nvPr/>
        </p:nvSpPr>
        <p:spPr bwMode="auto">
          <a:xfrm>
            <a:off x="8329929" y="2293907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5" name="Oval 424">
            <a:extLst>
              <a:ext uri="{FF2B5EF4-FFF2-40B4-BE49-F238E27FC236}">
                <a16:creationId xmlns:a16="http://schemas.microsoft.com/office/drawing/2014/main" id="{3778D704-48E8-4A16-8B10-C8E33E092168}"/>
              </a:ext>
            </a:extLst>
          </p:cNvPr>
          <p:cNvSpPr/>
          <p:nvPr/>
        </p:nvSpPr>
        <p:spPr bwMode="auto">
          <a:xfrm>
            <a:off x="7899992" y="2197668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6" name="Oval 425">
            <a:extLst>
              <a:ext uri="{FF2B5EF4-FFF2-40B4-BE49-F238E27FC236}">
                <a16:creationId xmlns:a16="http://schemas.microsoft.com/office/drawing/2014/main" id="{BCCAF5BB-3D41-4275-99BB-E5B89B01D21E}"/>
              </a:ext>
            </a:extLst>
          </p:cNvPr>
          <p:cNvSpPr/>
          <p:nvPr/>
        </p:nvSpPr>
        <p:spPr bwMode="auto">
          <a:xfrm>
            <a:off x="8225785" y="2438400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7" name="Oval 426">
            <a:extLst>
              <a:ext uri="{FF2B5EF4-FFF2-40B4-BE49-F238E27FC236}">
                <a16:creationId xmlns:a16="http://schemas.microsoft.com/office/drawing/2014/main" id="{D7F3FDBC-2589-40FD-969B-1B34A02AAFF1}"/>
              </a:ext>
            </a:extLst>
          </p:cNvPr>
          <p:cNvSpPr/>
          <p:nvPr/>
        </p:nvSpPr>
        <p:spPr bwMode="auto">
          <a:xfrm>
            <a:off x="7805663" y="2090252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8" name="Oval 427">
            <a:extLst>
              <a:ext uri="{FF2B5EF4-FFF2-40B4-BE49-F238E27FC236}">
                <a16:creationId xmlns:a16="http://schemas.microsoft.com/office/drawing/2014/main" id="{A52A9730-7BDE-4AC9-B8DB-7966198EB612}"/>
              </a:ext>
            </a:extLst>
          </p:cNvPr>
          <p:cNvSpPr/>
          <p:nvPr/>
        </p:nvSpPr>
        <p:spPr bwMode="auto">
          <a:xfrm>
            <a:off x="10820675" y="2964031"/>
            <a:ext cx="63795" cy="6379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9" name="Freeform: Shape 428">
            <a:extLst>
              <a:ext uri="{FF2B5EF4-FFF2-40B4-BE49-F238E27FC236}">
                <a16:creationId xmlns:a16="http://schemas.microsoft.com/office/drawing/2014/main" id="{32703F4E-F054-4F31-AF6A-9ACE58C00B50}"/>
              </a:ext>
            </a:extLst>
          </p:cNvPr>
          <p:cNvSpPr/>
          <p:nvPr/>
        </p:nvSpPr>
        <p:spPr bwMode="auto">
          <a:xfrm>
            <a:off x="1606378" y="4457258"/>
            <a:ext cx="3532268" cy="803189"/>
          </a:xfrm>
          <a:custGeom>
            <a:avLst/>
            <a:gdLst>
              <a:gd name="connsiteX0" fmla="*/ 0 w 3532268"/>
              <a:gd name="connsiteY0" fmla="*/ 0 h 801424"/>
              <a:gd name="connsiteX1" fmla="*/ 0 w 3532268"/>
              <a:gd name="connsiteY1" fmla="*/ 801424 h 801424"/>
              <a:gd name="connsiteX2" fmla="*/ 3532268 w 3532268"/>
              <a:gd name="connsiteY2" fmla="*/ 801424 h 80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32268" h="801424">
                <a:moveTo>
                  <a:pt x="0" y="0"/>
                </a:moveTo>
                <a:lnTo>
                  <a:pt x="0" y="801424"/>
                </a:lnTo>
                <a:lnTo>
                  <a:pt x="3532268" y="801424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03E44914-0A95-4D5D-92F1-559C37E895FA}"/>
              </a:ext>
            </a:extLst>
          </p:cNvPr>
          <p:cNvCxnSpPr/>
          <p:nvPr/>
        </p:nvCxnSpPr>
        <p:spPr bwMode="auto">
          <a:xfrm>
            <a:off x="1559560" y="4418321"/>
            <a:ext cx="91911" cy="919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2C19B1FB-D7CF-4418-87CA-07C995A9284C}"/>
              </a:ext>
            </a:extLst>
          </p:cNvPr>
          <p:cNvCxnSpPr/>
          <p:nvPr/>
        </p:nvCxnSpPr>
        <p:spPr bwMode="auto">
          <a:xfrm>
            <a:off x="1559560" y="4345263"/>
            <a:ext cx="91911" cy="919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FF162655-10C6-49C1-A099-29843451C42A}"/>
              </a:ext>
            </a:extLst>
          </p:cNvPr>
          <p:cNvCxnSpPr/>
          <p:nvPr/>
        </p:nvCxnSpPr>
        <p:spPr bwMode="auto">
          <a:xfrm>
            <a:off x="1609909" y="4178349"/>
            <a:ext cx="0" cy="20830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9" name="Group 448">
            <a:extLst>
              <a:ext uri="{FF2B5EF4-FFF2-40B4-BE49-F238E27FC236}">
                <a16:creationId xmlns:a16="http://schemas.microsoft.com/office/drawing/2014/main" id="{69043737-FDB0-4B2B-AD48-FA9D02A98C06}"/>
              </a:ext>
            </a:extLst>
          </p:cNvPr>
          <p:cNvGrpSpPr/>
          <p:nvPr/>
        </p:nvGrpSpPr>
        <p:grpSpPr>
          <a:xfrm>
            <a:off x="1761720" y="5265744"/>
            <a:ext cx="3251591" cy="47662"/>
            <a:chOff x="1761720" y="5265743"/>
            <a:chExt cx="3251591" cy="82967"/>
          </a:xfrm>
        </p:grpSpPr>
        <p:cxnSp>
          <p:nvCxnSpPr>
            <p:cNvPr id="438" name="Straight Connector 437">
              <a:extLst>
                <a:ext uri="{FF2B5EF4-FFF2-40B4-BE49-F238E27FC236}">
                  <a16:creationId xmlns:a16="http://schemas.microsoft.com/office/drawing/2014/main" id="{0C4C4871-EB4E-489F-9F9B-7FBE0A853C04}"/>
                </a:ext>
              </a:extLst>
            </p:cNvPr>
            <p:cNvCxnSpPr/>
            <p:nvPr/>
          </p:nvCxnSpPr>
          <p:spPr bwMode="auto">
            <a:xfrm>
              <a:off x="1761720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9" name="Straight Connector 438">
              <a:extLst>
                <a:ext uri="{FF2B5EF4-FFF2-40B4-BE49-F238E27FC236}">
                  <a16:creationId xmlns:a16="http://schemas.microsoft.com/office/drawing/2014/main" id="{66BF62F3-CF73-46AB-9323-C88569FCD5F7}"/>
                </a:ext>
              </a:extLst>
            </p:cNvPr>
            <p:cNvCxnSpPr/>
            <p:nvPr/>
          </p:nvCxnSpPr>
          <p:spPr bwMode="auto">
            <a:xfrm>
              <a:off x="2086879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0" name="Straight Connector 439">
              <a:extLst>
                <a:ext uri="{FF2B5EF4-FFF2-40B4-BE49-F238E27FC236}">
                  <a16:creationId xmlns:a16="http://schemas.microsoft.com/office/drawing/2014/main" id="{2604B97A-1C6D-4D62-AB09-284CE76EA975}"/>
                </a:ext>
              </a:extLst>
            </p:cNvPr>
            <p:cNvCxnSpPr/>
            <p:nvPr/>
          </p:nvCxnSpPr>
          <p:spPr bwMode="auto">
            <a:xfrm>
              <a:off x="2412038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1" name="Straight Connector 440">
              <a:extLst>
                <a:ext uri="{FF2B5EF4-FFF2-40B4-BE49-F238E27FC236}">
                  <a16:creationId xmlns:a16="http://schemas.microsoft.com/office/drawing/2014/main" id="{67FB51BC-A2A0-401C-9DD2-BD27484D8ADB}"/>
                </a:ext>
              </a:extLst>
            </p:cNvPr>
            <p:cNvCxnSpPr/>
            <p:nvPr/>
          </p:nvCxnSpPr>
          <p:spPr bwMode="auto">
            <a:xfrm>
              <a:off x="2737197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2" name="Straight Connector 441">
              <a:extLst>
                <a:ext uri="{FF2B5EF4-FFF2-40B4-BE49-F238E27FC236}">
                  <a16:creationId xmlns:a16="http://schemas.microsoft.com/office/drawing/2014/main" id="{BCA8D9AE-8B0F-4898-8F47-C31D70045BE2}"/>
                </a:ext>
              </a:extLst>
            </p:cNvPr>
            <p:cNvCxnSpPr/>
            <p:nvPr/>
          </p:nvCxnSpPr>
          <p:spPr bwMode="auto">
            <a:xfrm>
              <a:off x="3062356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3" name="Straight Connector 442">
              <a:extLst>
                <a:ext uri="{FF2B5EF4-FFF2-40B4-BE49-F238E27FC236}">
                  <a16:creationId xmlns:a16="http://schemas.microsoft.com/office/drawing/2014/main" id="{D9F67370-7B30-4FC8-9D5C-156C69F53EFC}"/>
                </a:ext>
              </a:extLst>
            </p:cNvPr>
            <p:cNvCxnSpPr/>
            <p:nvPr/>
          </p:nvCxnSpPr>
          <p:spPr bwMode="auto">
            <a:xfrm>
              <a:off x="3387515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4" name="Straight Connector 443">
              <a:extLst>
                <a:ext uri="{FF2B5EF4-FFF2-40B4-BE49-F238E27FC236}">
                  <a16:creationId xmlns:a16="http://schemas.microsoft.com/office/drawing/2014/main" id="{8B7011A2-7CA3-4640-9464-249DF2479478}"/>
                </a:ext>
              </a:extLst>
            </p:cNvPr>
            <p:cNvCxnSpPr/>
            <p:nvPr/>
          </p:nvCxnSpPr>
          <p:spPr bwMode="auto">
            <a:xfrm>
              <a:off x="3712674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5" name="Straight Connector 444">
              <a:extLst>
                <a:ext uri="{FF2B5EF4-FFF2-40B4-BE49-F238E27FC236}">
                  <a16:creationId xmlns:a16="http://schemas.microsoft.com/office/drawing/2014/main" id="{E6CF72AA-6E1B-4E57-B530-C1B9B09F2160}"/>
                </a:ext>
              </a:extLst>
            </p:cNvPr>
            <p:cNvCxnSpPr/>
            <p:nvPr/>
          </p:nvCxnSpPr>
          <p:spPr bwMode="auto">
            <a:xfrm>
              <a:off x="4037833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13B47D40-6128-4A8A-B7A8-53B3075C06A9}"/>
                </a:ext>
              </a:extLst>
            </p:cNvPr>
            <p:cNvCxnSpPr/>
            <p:nvPr/>
          </p:nvCxnSpPr>
          <p:spPr bwMode="auto">
            <a:xfrm>
              <a:off x="4362992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7" name="Straight Connector 446">
              <a:extLst>
                <a:ext uri="{FF2B5EF4-FFF2-40B4-BE49-F238E27FC236}">
                  <a16:creationId xmlns:a16="http://schemas.microsoft.com/office/drawing/2014/main" id="{3FE0049E-9B74-4A96-BFEA-716AB49D425A}"/>
                </a:ext>
              </a:extLst>
            </p:cNvPr>
            <p:cNvCxnSpPr/>
            <p:nvPr/>
          </p:nvCxnSpPr>
          <p:spPr bwMode="auto">
            <a:xfrm>
              <a:off x="4688151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8" name="Straight Connector 447">
              <a:extLst>
                <a:ext uri="{FF2B5EF4-FFF2-40B4-BE49-F238E27FC236}">
                  <a16:creationId xmlns:a16="http://schemas.microsoft.com/office/drawing/2014/main" id="{5ABCE263-D556-4145-8696-9698EE44C8FD}"/>
                </a:ext>
              </a:extLst>
            </p:cNvPr>
            <p:cNvCxnSpPr/>
            <p:nvPr/>
          </p:nvCxnSpPr>
          <p:spPr bwMode="auto">
            <a:xfrm>
              <a:off x="5013311" y="5265743"/>
              <a:ext cx="0" cy="82967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50" name="TextBox 449">
            <a:extLst>
              <a:ext uri="{FF2B5EF4-FFF2-40B4-BE49-F238E27FC236}">
                <a16:creationId xmlns:a16="http://schemas.microsoft.com/office/drawing/2014/main" id="{AFE340E3-BC2D-40CD-8AB2-3C2264E68673}"/>
              </a:ext>
            </a:extLst>
          </p:cNvPr>
          <p:cNvSpPr txBox="1"/>
          <p:nvPr/>
        </p:nvSpPr>
        <p:spPr bwMode="auto">
          <a:xfrm>
            <a:off x="1623783" y="5232556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8DC510C8-BDA3-44F3-978B-29AC986024A0}"/>
              </a:ext>
            </a:extLst>
          </p:cNvPr>
          <p:cNvSpPr txBox="1"/>
          <p:nvPr/>
        </p:nvSpPr>
        <p:spPr bwMode="auto">
          <a:xfrm>
            <a:off x="1953405" y="5235499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892A43E4-B408-48F1-898B-FA2FB08DF143}"/>
              </a:ext>
            </a:extLst>
          </p:cNvPr>
          <p:cNvSpPr txBox="1"/>
          <p:nvPr/>
        </p:nvSpPr>
        <p:spPr bwMode="auto">
          <a:xfrm>
            <a:off x="2280957" y="5229723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3" name="TextBox 452">
            <a:extLst>
              <a:ext uri="{FF2B5EF4-FFF2-40B4-BE49-F238E27FC236}">
                <a16:creationId xmlns:a16="http://schemas.microsoft.com/office/drawing/2014/main" id="{8913337C-A799-46E8-8FDB-9875E71FE715}"/>
              </a:ext>
            </a:extLst>
          </p:cNvPr>
          <p:cNvSpPr txBox="1"/>
          <p:nvPr/>
        </p:nvSpPr>
        <p:spPr bwMode="auto">
          <a:xfrm>
            <a:off x="2598703" y="5229723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2C776650-3630-4D94-A2DE-AFC316BBFDEC}"/>
              </a:ext>
            </a:extLst>
          </p:cNvPr>
          <p:cNvSpPr txBox="1"/>
          <p:nvPr/>
        </p:nvSpPr>
        <p:spPr bwMode="auto">
          <a:xfrm>
            <a:off x="2923509" y="5229723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id="{F796E919-5FC9-4E69-A3D1-29A5B519D041}"/>
              </a:ext>
            </a:extLst>
          </p:cNvPr>
          <p:cNvSpPr txBox="1"/>
          <p:nvPr/>
        </p:nvSpPr>
        <p:spPr bwMode="auto">
          <a:xfrm>
            <a:off x="3257142" y="5229723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A1F15F2D-1F6D-4E5C-B613-5BCFB22F66B5}"/>
              </a:ext>
            </a:extLst>
          </p:cNvPr>
          <p:cNvSpPr txBox="1"/>
          <p:nvPr/>
        </p:nvSpPr>
        <p:spPr bwMode="auto">
          <a:xfrm>
            <a:off x="3585479" y="5229723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F1C97963-695D-4DFC-9EA9-773FCD592A3C}"/>
              </a:ext>
            </a:extLst>
          </p:cNvPr>
          <p:cNvSpPr txBox="1"/>
          <p:nvPr/>
        </p:nvSpPr>
        <p:spPr bwMode="auto">
          <a:xfrm>
            <a:off x="3908519" y="5229723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C62AD5B6-88A0-42E8-8249-05AFE1BFCF2D}"/>
              </a:ext>
            </a:extLst>
          </p:cNvPr>
          <p:cNvSpPr txBox="1"/>
          <p:nvPr/>
        </p:nvSpPr>
        <p:spPr bwMode="auto">
          <a:xfrm>
            <a:off x="4235090" y="5229723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59" name="TextBox 458">
            <a:extLst>
              <a:ext uri="{FF2B5EF4-FFF2-40B4-BE49-F238E27FC236}">
                <a16:creationId xmlns:a16="http://schemas.microsoft.com/office/drawing/2014/main" id="{513EF120-1197-4F7F-AF66-2D3EB8F3292E}"/>
              </a:ext>
            </a:extLst>
          </p:cNvPr>
          <p:cNvSpPr txBox="1"/>
          <p:nvPr/>
        </p:nvSpPr>
        <p:spPr bwMode="auto">
          <a:xfrm>
            <a:off x="4558132" y="5229723"/>
            <a:ext cx="26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8B635F87-A15A-49D2-9CF2-023C7B21DEF3}"/>
              </a:ext>
            </a:extLst>
          </p:cNvPr>
          <p:cNvSpPr txBox="1"/>
          <p:nvPr/>
        </p:nvSpPr>
        <p:spPr bwMode="auto">
          <a:xfrm>
            <a:off x="4856459" y="5231489"/>
            <a:ext cx="340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cxnSp>
        <p:nvCxnSpPr>
          <p:cNvPr id="462" name="Straight Connector 461">
            <a:extLst>
              <a:ext uri="{FF2B5EF4-FFF2-40B4-BE49-F238E27FC236}">
                <a16:creationId xmlns:a16="http://schemas.microsoft.com/office/drawing/2014/main" id="{E8E9E485-19F3-4695-9E92-F7E935A00148}"/>
              </a:ext>
            </a:extLst>
          </p:cNvPr>
          <p:cNvCxnSpPr/>
          <p:nvPr/>
        </p:nvCxnSpPr>
        <p:spPr bwMode="auto">
          <a:xfrm>
            <a:off x="1556951" y="4220715"/>
            <a:ext cx="6531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BF47F44C-A805-484A-8DEB-120CCAC4A1ED}"/>
              </a:ext>
            </a:extLst>
          </p:cNvPr>
          <p:cNvCxnSpPr/>
          <p:nvPr/>
        </p:nvCxnSpPr>
        <p:spPr bwMode="auto">
          <a:xfrm>
            <a:off x="1550477" y="4766766"/>
            <a:ext cx="6531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4" name="Straight Connector 463">
            <a:extLst>
              <a:ext uri="{FF2B5EF4-FFF2-40B4-BE49-F238E27FC236}">
                <a16:creationId xmlns:a16="http://schemas.microsoft.com/office/drawing/2014/main" id="{093F1095-DC66-4667-8B9B-E9711810E397}"/>
              </a:ext>
            </a:extLst>
          </p:cNvPr>
          <p:cNvCxnSpPr/>
          <p:nvPr/>
        </p:nvCxnSpPr>
        <p:spPr bwMode="auto">
          <a:xfrm>
            <a:off x="1551065" y="4996837"/>
            <a:ext cx="6531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8B74C196-ADB4-4C41-B10E-684368D1752A}"/>
              </a:ext>
            </a:extLst>
          </p:cNvPr>
          <p:cNvCxnSpPr/>
          <p:nvPr/>
        </p:nvCxnSpPr>
        <p:spPr bwMode="auto">
          <a:xfrm>
            <a:off x="1548123" y="5154532"/>
            <a:ext cx="6531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6" name="Straight Connector 465">
            <a:extLst>
              <a:ext uri="{FF2B5EF4-FFF2-40B4-BE49-F238E27FC236}">
                <a16:creationId xmlns:a16="http://schemas.microsoft.com/office/drawing/2014/main" id="{D22D89F7-3FBB-46EF-9669-648A1DB88FCF}"/>
              </a:ext>
            </a:extLst>
          </p:cNvPr>
          <p:cNvCxnSpPr/>
          <p:nvPr/>
        </p:nvCxnSpPr>
        <p:spPr bwMode="auto">
          <a:xfrm>
            <a:off x="1548123" y="5214551"/>
            <a:ext cx="6531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7" name="TextBox 466">
            <a:extLst>
              <a:ext uri="{FF2B5EF4-FFF2-40B4-BE49-F238E27FC236}">
                <a16:creationId xmlns:a16="http://schemas.microsoft.com/office/drawing/2014/main" id="{031493BD-3BD6-403B-95F0-0788CF398734}"/>
              </a:ext>
            </a:extLst>
          </p:cNvPr>
          <p:cNvSpPr txBox="1"/>
          <p:nvPr/>
        </p:nvSpPr>
        <p:spPr bwMode="auto">
          <a:xfrm>
            <a:off x="1194827" y="5086040"/>
            <a:ext cx="4450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93F868E0-B7E0-4D9C-B5A4-BF9D93E15017}"/>
              </a:ext>
            </a:extLst>
          </p:cNvPr>
          <p:cNvSpPr txBox="1"/>
          <p:nvPr/>
        </p:nvSpPr>
        <p:spPr bwMode="auto">
          <a:xfrm>
            <a:off x="1087734" y="4975417"/>
            <a:ext cx="5415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469" name="TextBox 468">
            <a:extLst>
              <a:ext uri="{FF2B5EF4-FFF2-40B4-BE49-F238E27FC236}">
                <a16:creationId xmlns:a16="http://schemas.microsoft.com/office/drawing/2014/main" id="{7E967897-CE2B-4002-9E8A-0841F4C09FF8}"/>
              </a:ext>
            </a:extLst>
          </p:cNvPr>
          <p:cNvSpPr txBox="1"/>
          <p:nvPr/>
        </p:nvSpPr>
        <p:spPr bwMode="auto">
          <a:xfrm>
            <a:off x="1103622" y="4843023"/>
            <a:ext cx="5415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470" name="TextBox 469">
            <a:extLst>
              <a:ext uri="{FF2B5EF4-FFF2-40B4-BE49-F238E27FC236}">
                <a16:creationId xmlns:a16="http://schemas.microsoft.com/office/drawing/2014/main" id="{75B40C39-23B1-4C83-A611-03D262B7511C}"/>
              </a:ext>
            </a:extLst>
          </p:cNvPr>
          <p:cNvSpPr txBox="1"/>
          <p:nvPr/>
        </p:nvSpPr>
        <p:spPr bwMode="auto">
          <a:xfrm>
            <a:off x="1188943" y="4621190"/>
            <a:ext cx="5415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471" name="TextBox 470">
            <a:extLst>
              <a:ext uri="{FF2B5EF4-FFF2-40B4-BE49-F238E27FC236}">
                <a16:creationId xmlns:a16="http://schemas.microsoft.com/office/drawing/2014/main" id="{C576CAD5-B20F-4A7B-9024-422E4B36D882}"/>
              </a:ext>
            </a:extLst>
          </p:cNvPr>
          <p:cNvSpPr txBox="1"/>
          <p:nvPr/>
        </p:nvSpPr>
        <p:spPr bwMode="auto">
          <a:xfrm>
            <a:off x="1306038" y="4083378"/>
            <a:ext cx="3427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475" name="Straight Connector 474">
            <a:extLst>
              <a:ext uri="{FF2B5EF4-FFF2-40B4-BE49-F238E27FC236}">
                <a16:creationId xmlns:a16="http://schemas.microsoft.com/office/drawing/2014/main" id="{B55B1759-4548-4A0E-A076-16E392FB7B1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09911" y="5212787"/>
            <a:ext cx="350755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97F221B5-234E-4247-9172-B574D020E71C}"/>
              </a:ext>
            </a:extLst>
          </p:cNvPr>
          <p:cNvCxnSpPr>
            <a:cxnSpLocks/>
          </p:cNvCxnSpPr>
          <p:nvPr/>
        </p:nvCxnSpPr>
        <p:spPr bwMode="auto">
          <a:xfrm>
            <a:off x="2641743" y="5217988"/>
            <a:ext cx="0" cy="4880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2" name="Straight Connector 481">
            <a:extLst>
              <a:ext uri="{FF2B5EF4-FFF2-40B4-BE49-F238E27FC236}">
                <a16:creationId xmlns:a16="http://schemas.microsoft.com/office/drawing/2014/main" id="{0A0AAEAA-9AC7-4E05-A355-8B33615A9EE8}"/>
              </a:ext>
            </a:extLst>
          </p:cNvPr>
          <p:cNvCxnSpPr>
            <a:cxnSpLocks/>
          </p:cNvCxnSpPr>
          <p:nvPr/>
        </p:nvCxnSpPr>
        <p:spPr bwMode="auto">
          <a:xfrm>
            <a:off x="3098943" y="5217988"/>
            <a:ext cx="0" cy="4880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3" name="Straight Connector 482">
            <a:extLst>
              <a:ext uri="{FF2B5EF4-FFF2-40B4-BE49-F238E27FC236}">
                <a16:creationId xmlns:a16="http://schemas.microsoft.com/office/drawing/2014/main" id="{3CF7416D-0792-4C63-80BD-CBD24A506931}"/>
              </a:ext>
            </a:extLst>
          </p:cNvPr>
          <p:cNvCxnSpPr>
            <a:cxnSpLocks/>
          </p:cNvCxnSpPr>
          <p:nvPr/>
        </p:nvCxnSpPr>
        <p:spPr bwMode="auto">
          <a:xfrm>
            <a:off x="4980398" y="5217988"/>
            <a:ext cx="0" cy="4880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023A8029-BB20-4289-AE4A-6ACE945C7098}"/>
              </a:ext>
            </a:extLst>
          </p:cNvPr>
          <p:cNvCxnSpPr>
            <a:cxnSpLocks/>
          </p:cNvCxnSpPr>
          <p:nvPr/>
        </p:nvCxnSpPr>
        <p:spPr bwMode="auto">
          <a:xfrm flipH="1">
            <a:off x="1609911" y="5157564"/>
            <a:ext cx="350755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5" name="Straight Connector 484">
            <a:extLst>
              <a:ext uri="{FF2B5EF4-FFF2-40B4-BE49-F238E27FC236}">
                <a16:creationId xmlns:a16="http://schemas.microsoft.com/office/drawing/2014/main" id="{A2DF2742-1ABF-455D-9000-94291A8243C6}"/>
              </a:ext>
            </a:extLst>
          </p:cNvPr>
          <p:cNvCxnSpPr>
            <a:cxnSpLocks/>
          </p:cNvCxnSpPr>
          <p:nvPr/>
        </p:nvCxnSpPr>
        <p:spPr bwMode="auto">
          <a:xfrm flipH="1">
            <a:off x="1609911" y="4997030"/>
            <a:ext cx="350755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6DD25187-D12D-4486-8E00-92DAACFBB7CA}"/>
              </a:ext>
            </a:extLst>
          </p:cNvPr>
          <p:cNvCxnSpPr>
            <a:cxnSpLocks/>
          </p:cNvCxnSpPr>
          <p:nvPr/>
        </p:nvCxnSpPr>
        <p:spPr bwMode="auto">
          <a:xfrm flipH="1">
            <a:off x="1609911" y="4768430"/>
            <a:ext cx="350755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3F8C9871-8184-4EDD-A1EB-090F4536A439}"/>
              </a:ext>
            </a:extLst>
          </p:cNvPr>
          <p:cNvCxnSpPr/>
          <p:nvPr/>
        </p:nvCxnSpPr>
        <p:spPr bwMode="auto">
          <a:xfrm>
            <a:off x="1756881" y="4338263"/>
            <a:ext cx="0" cy="914400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9" name="Straight Connector 488">
            <a:extLst>
              <a:ext uri="{FF2B5EF4-FFF2-40B4-BE49-F238E27FC236}">
                <a16:creationId xmlns:a16="http://schemas.microsoft.com/office/drawing/2014/main" id="{2F30E228-51AF-40D3-8EA8-F379E7861CB8}"/>
              </a:ext>
            </a:extLst>
          </p:cNvPr>
          <p:cNvCxnSpPr>
            <a:cxnSpLocks/>
          </p:cNvCxnSpPr>
          <p:nvPr/>
        </p:nvCxnSpPr>
        <p:spPr bwMode="auto">
          <a:xfrm>
            <a:off x="4554021" y="4185435"/>
            <a:ext cx="0" cy="1067228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1" name="Straight Connector 490">
            <a:extLst>
              <a:ext uri="{FF2B5EF4-FFF2-40B4-BE49-F238E27FC236}">
                <a16:creationId xmlns:a16="http://schemas.microsoft.com/office/drawing/2014/main" id="{C696B528-404A-4407-A2F1-9AF9B22AA7B5}"/>
              </a:ext>
            </a:extLst>
          </p:cNvPr>
          <p:cNvCxnSpPr>
            <a:cxnSpLocks/>
          </p:cNvCxnSpPr>
          <p:nvPr/>
        </p:nvCxnSpPr>
        <p:spPr bwMode="auto">
          <a:xfrm>
            <a:off x="3613935" y="4338263"/>
            <a:ext cx="0" cy="9144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4" name="Rectangle 493">
            <a:extLst>
              <a:ext uri="{FF2B5EF4-FFF2-40B4-BE49-F238E27FC236}">
                <a16:creationId xmlns:a16="http://schemas.microsoft.com/office/drawing/2014/main" id="{32AD48B9-111D-4506-ACF6-B43DA89775E9}"/>
              </a:ext>
            </a:extLst>
          </p:cNvPr>
          <p:cNvSpPr/>
          <p:nvPr/>
        </p:nvSpPr>
        <p:spPr bwMode="auto">
          <a:xfrm>
            <a:off x="2985926" y="5033053"/>
            <a:ext cx="346753" cy="178514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3" name="TextBox 492">
            <a:extLst>
              <a:ext uri="{FF2B5EF4-FFF2-40B4-BE49-F238E27FC236}">
                <a16:creationId xmlns:a16="http://schemas.microsoft.com/office/drawing/2014/main" id="{3D2A18F7-3541-471D-871D-1E6F7205405C}"/>
              </a:ext>
            </a:extLst>
          </p:cNvPr>
          <p:cNvSpPr txBox="1"/>
          <p:nvPr/>
        </p:nvSpPr>
        <p:spPr bwMode="auto">
          <a:xfrm>
            <a:off x="2908870" y="5000947"/>
            <a:ext cx="5779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8.6W</a:t>
            </a:r>
          </a:p>
        </p:txBody>
      </p:sp>
      <p:cxnSp>
        <p:nvCxnSpPr>
          <p:cNvPr id="498" name="Straight Arrow Connector 497">
            <a:extLst>
              <a:ext uri="{FF2B5EF4-FFF2-40B4-BE49-F238E27FC236}">
                <a16:creationId xmlns:a16="http://schemas.microsoft.com/office/drawing/2014/main" id="{AC975590-B0EC-4BD9-BBB9-3CA73777C088}"/>
              </a:ext>
            </a:extLst>
          </p:cNvPr>
          <p:cNvCxnSpPr>
            <a:cxnSpLocks/>
          </p:cNvCxnSpPr>
          <p:nvPr/>
        </p:nvCxnSpPr>
        <p:spPr bwMode="auto">
          <a:xfrm>
            <a:off x="3358365" y="5148637"/>
            <a:ext cx="1130158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1" name="Straight Arrow Connector 500">
            <a:extLst>
              <a:ext uri="{FF2B5EF4-FFF2-40B4-BE49-F238E27FC236}">
                <a16:creationId xmlns:a16="http://schemas.microsoft.com/office/drawing/2014/main" id="{3E9B994D-A342-4EBB-8499-7026CCCD107F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0632" y="5149493"/>
            <a:ext cx="1118600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7" name="Oval 506">
            <a:extLst>
              <a:ext uri="{FF2B5EF4-FFF2-40B4-BE49-F238E27FC236}">
                <a16:creationId xmlns:a16="http://schemas.microsoft.com/office/drawing/2014/main" id="{BD6F01F2-0FAB-491B-908C-BF959A066092}"/>
              </a:ext>
            </a:extLst>
          </p:cNvPr>
          <p:cNvSpPr/>
          <p:nvPr/>
        </p:nvSpPr>
        <p:spPr bwMode="auto">
          <a:xfrm>
            <a:off x="2614773" y="4425594"/>
            <a:ext cx="52655" cy="526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8" name="Oval 507">
            <a:extLst>
              <a:ext uri="{FF2B5EF4-FFF2-40B4-BE49-F238E27FC236}">
                <a16:creationId xmlns:a16="http://schemas.microsoft.com/office/drawing/2014/main" id="{B906D951-3E9F-4199-AD44-E3B4AF7605BF}"/>
              </a:ext>
            </a:extLst>
          </p:cNvPr>
          <p:cNvSpPr/>
          <p:nvPr/>
        </p:nvSpPr>
        <p:spPr bwMode="auto">
          <a:xfrm>
            <a:off x="1738473" y="5184169"/>
            <a:ext cx="52655" cy="526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9" name="Oval 508">
            <a:extLst>
              <a:ext uri="{FF2B5EF4-FFF2-40B4-BE49-F238E27FC236}">
                <a16:creationId xmlns:a16="http://schemas.microsoft.com/office/drawing/2014/main" id="{B17EDD33-71A3-4C8D-89DF-58AD978B2D0A}"/>
              </a:ext>
            </a:extLst>
          </p:cNvPr>
          <p:cNvSpPr/>
          <p:nvPr/>
        </p:nvSpPr>
        <p:spPr bwMode="auto">
          <a:xfrm>
            <a:off x="3070261" y="4657619"/>
            <a:ext cx="52655" cy="526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" name="Freeform: Shape 511">
            <a:extLst>
              <a:ext uri="{FF2B5EF4-FFF2-40B4-BE49-F238E27FC236}">
                <a16:creationId xmlns:a16="http://schemas.microsoft.com/office/drawing/2014/main" id="{41D336B2-7B92-4357-A31C-E578C5B91494}"/>
              </a:ext>
            </a:extLst>
          </p:cNvPr>
          <p:cNvSpPr/>
          <p:nvPr/>
        </p:nvSpPr>
        <p:spPr bwMode="auto">
          <a:xfrm>
            <a:off x="3603660" y="4699143"/>
            <a:ext cx="1370316" cy="34675"/>
          </a:xfrm>
          <a:custGeom>
            <a:avLst/>
            <a:gdLst>
              <a:gd name="connsiteX0" fmla="*/ 0 w 1370316"/>
              <a:gd name="connsiteY0" fmla="*/ 12843 h 34675"/>
              <a:gd name="connsiteX1" fmla="*/ 955497 w 1370316"/>
              <a:gd name="connsiteY1" fmla="*/ 0 h 34675"/>
              <a:gd name="connsiteX2" fmla="*/ 1370316 w 1370316"/>
              <a:gd name="connsiteY2" fmla="*/ 34675 h 3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0316" h="34675">
                <a:moveTo>
                  <a:pt x="0" y="12843"/>
                </a:moveTo>
                <a:lnTo>
                  <a:pt x="955497" y="0"/>
                </a:lnTo>
                <a:lnTo>
                  <a:pt x="1370316" y="34675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1" name="Oval 510">
            <a:extLst>
              <a:ext uri="{FF2B5EF4-FFF2-40B4-BE49-F238E27FC236}">
                <a16:creationId xmlns:a16="http://schemas.microsoft.com/office/drawing/2014/main" id="{6107ECBC-6484-4890-B620-9260264526E3}"/>
              </a:ext>
            </a:extLst>
          </p:cNvPr>
          <p:cNvSpPr/>
          <p:nvPr/>
        </p:nvSpPr>
        <p:spPr bwMode="auto">
          <a:xfrm>
            <a:off x="4533472" y="4664469"/>
            <a:ext cx="52655" cy="526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0" name="Oval 509">
            <a:extLst>
              <a:ext uri="{FF2B5EF4-FFF2-40B4-BE49-F238E27FC236}">
                <a16:creationId xmlns:a16="http://schemas.microsoft.com/office/drawing/2014/main" id="{17A377DD-3E3B-47ED-B761-C1508B5A24F8}"/>
              </a:ext>
            </a:extLst>
          </p:cNvPr>
          <p:cNvSpPr/>
          <p:nvPr/>
        </p:nvSpPr>
        <p:spPr bwMode="auto">
          <a:xfrm>
            <a:off x="3589962" y="4684161"/>
            <a:ext cx="52655" cy="526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3" name="Oval 512">
            <a:extLst>
              <a:ext uri="{FF2B5EF4-FFF2-40B4-BE49-F238E27FC236}">
                <a16:creationId xmlns:a16="http://schemas.microsoft.com/office/drawing/2014/main" id="{B35F3768-4D86-48B7-AA47-1F0CEABF9998}"/>
              </a:ext>
            </a:extLst>
          </p:cNvPr>
          <p:cNvSpPr/>
          <p:nvPr/>
        </p:nvSpPr>
        <p:spPr bwMode="auto">
          <a:xfrm>
            <a:off x="4953000" y="4708990"/>
            <a:ext cx="52655" cy="526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15" name="Straight Connector 514">
            <a:extLst>
              <a:ext uri="{FF2B5EF4-FFF2-40B4-BE49-F238E27FC236}">
                <a16:creationId xmlns:a16="http://schemas.microsoft.com/office/drawing/2014/main" id="{0DBAEAD7-77A1-4D6B-A8F2-A37C7204D984}"/>
              </a:ext>
            </a:extLst>
          </p:cNvPr>
          <p:cNvCxnSpPr/>
          <p:nvPr/>
        </p:nvCxnSpPr>
        <p:spPr bwMode="auto">
          <a:xfrm>
            <a:off x="7125907" y="4356909"/>
            <a:ext cx="91911" cy="919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6" name="Straight Connector 515">
            <a:extLst>
              <a:ext uri="{FF2B5EF4-FFF2-40B4-BE49-F238E27FC236}">
                <a16:creationId xmlns:a16="http://schemas.microsoft.com/office/drawing/2014/main" id="{C4B2F54B-6D40-4274-98D0-4F3A7AD03662}"/>
              </a:ext>
            </a:extLst>
          </p:cNvPr>
          <p:cNvCxnSpPr/>
          <p:nvPr/>
        </p:nvCxnSpPr>
        <p:spPr bwMode="auto">
          <a:xfrm>
            <a:off x="7125907" y="4283851"/>
            <a:ext cx="91911" cy="919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8" name="Straight Connector 517">
            <a:extLst>
              <a:ext uri="{FF2B5EF4-FFF2-40B4-BE49-F238E27FC236}">
                <a16:creationId xmlns:a16="http://schemas.microsoft.com/office/drawing/2014/main" id="{2DD93818-834C-404E-B177-4A52FD84703E}"/>
              </a:ext>
            </a:extLst>
          </p:cNvPr>
          <p:cNvCxnSpPr/>
          <p:nvPr/>
        </p:nvCxnSpPr>
        <p:spPr bwMode="auto">
          <a:xfrm>
            <a:off x="7177939" y="4084860"/>
            <a:ext cx="0" cy="24020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0" name="Straight Connector 519">
            <a:extLst>
              <a:ext uri="{FF2B5EF4-FFF2-40B4-BE49-F238E27FC236}">
                <a16:creationId xmlns:a16="http://schemas.microsoft.com/office/drawing/2014/main" id="{D4C9234F-0C87-469F-BD95-352E1707086F}"/>
              </a:ext>
            </a:extLst>
          </p:cNvPr>
          <p:cNvCxnSpPr>
            <a:cxnSpLocks/>
          </p:cNvCxnSpPr>
          <p:nvPr/>
        </p:nvCxnSpPr>
        <p:spPr bwMode="auto">
          <a:xfrm>
            <a:off x="7350760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3" name="Straight Connector 522">
            <a:extLst>
              <a:ext uri="{FF2B5EF4-FFF2-40B4-BE49-F238E27FC236}">
                <a16:creationId xmlns:a16="http://schemas.microsoft.com/office/drawing/2014/main" id="{C85C6515-64CB-4A89-B4D0-D298A6D3A64E}"/>
              </a:ext>
            </a:extLst>
          </p:cNvPr>
          <p:cNvCxnSpPr>
            <a:cxnSpLocks/>
          </p:cNvCxnSpPr>
          <p:nvPr/>
        </p:nvCxnSpPr>
        <p:spPr bwMode="auto">
          <a:xfrm>
            <a:off x="7643566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4" name="Straight Connector 523">
            <a:extLst>
              <a:ext uri="{FF2B5EF4-FFF2-40B4-BE49-F238E27FC236}">
                <a16:creationId xmlns:a16="http://schemas.microsoft.com/office/drawing/2014/main" id="{A0AE305C-88CC-49C3-90F4-025FD4963D88}"/>
              </a:ext>
            </a:extLst>
          </p:cNvPr>
          <p:cNvCxnSpPr>
            <a:cxnSpLocks/>
          </p:cNvCxnSpPr>
          <p:nvPr/>
        </p:nvCxnSpPr>
        <p:spPr bwMode="auto">
          <a:xfrm>
            <a:off x="7936372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5" name="Straight Connector 524">
            <a:extLst>
              <a:ext uri="{FF2B5EF4-FFF2-40B4-BE49-F238E27FC236}">
                <a16:creationId xmlns:a16="http://schemas.microsoft.com/office/drawing/2014/main" id="{C663976B-4644-4E10-9FAA-FDE9657D4E52}"/>
              </a:ext>
            </a:extLst>
          </p:cNvPr>
          <p:cNvCxnSpPr>
            <a:cxnSpLocks/>
          </p:cNvCxnSpPr>
          <p:nvPr/>
        </p:nvCxnSpPr>
        <p:spPr bwMode="auto">
          <a:xfrm>
            <a:off x="8229178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6" name="Straight Connector 525">
            <a:extLst>
              <a:ext uri="{FF2B5EF4-FFF2-40B4-BE49-F238E27FC236}">
                <a16:creationId xmlns:a16="http://schemas.microsoft.com/office/drawing/2014/main" id="{E5DF135D-6038-4C8D-967D-3A0B79420797}"/>
              </a:ext>
            </a:extLst>
          </p:cNvPr>
          <p:cNvCxnSpPr>
            <a:cxnSpLocks/>
          </p:cNvCxnSpPr>
          <p:nvPr/>
        </p:nvCxnSpPr>
        <p:spPr bwMode="auto">
          <a:xfrm>
            <a:off x="8521984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00778E21-A0EA-428C-8A20-AE93D204D608}"/>
              </a:ext>
            </a:extLst>
          </p:cNvPr>
          <p:cNvCxnSpPr>
            <a:cxnSpLocks/>
          </p:cNvCxnSpPr>
          <p:nvPr/>
        </p:nvCxnSpPr>
        <p:spPr bwMode="auto">
          <a:xfrm>
            <a:off x="8814790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Straight Connector 527">
            <a:extLst>
              <a:ext uri="{FF2B5EF4-FFF2-40B4-BE49-F238E27FC236}">
                <a16:creationId xmlns:a16="http://schemas.microsoft.com/office/drawing/2014/main" id="{0D2A3EF5-61A4-4AAE-8E40-9F6192C2A7AB}"/>
              </a:ext>
            </a:extLst>
          </p:cNvPr>
          <p:cNvCxnSpPr>
            <a:cxnSpLocks/>
          </p:cNvCxnSpPr>
          <p:nvPr/>
        </p:nvCxnSpPr>
        <p:spPr bwMode="auto">
          <a:xfrm>
            <a:off x="9107596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9" name="Straight Connector 528">
            <a:extLst>
              <a:ext uri="{FF2B5EF4-FFF2-40B4-BE49-F238E27FC236}">
                <a16:creationId xmlns:a16="http://schemas.microsoft.com/office/drawing/2014/main" id="{00937AEF-76E8-40C7-9540-D252429942F4}"/>
              </a:ext>
            </a:extLst>
          </p:cNvPr>
          <p:cNvCxnSpPr>
            <a:cxnSpLocks/>
          </p:cNvCxnSpPr>
          <p:nvPr/>
        </p:nvCxnSpPr>
        <p:spPr bwMode="auto">
          <a:xfrm>
            <a:off x="9400402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EB653837-6636-4C8C-B4D3-79418CA1303E}"/>
              </a:ext>
            </a:extLst>
          </p:cNvPr>
          <p:cNvCxnSpPr>
            <a:cxnSpLocks/>
          </p:cNvCxnSpPr>
          <p:nvPr/>
        </p:nvCxnSpPr>
        <p:spPr bwMode="auto">
          <a:xfrm>
            <a:off x="9693208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1" name="Straight Connector 530">
            <a:extLst>
              <a:ext uri="{FF2B5EF4-FFF2-40B4-BE49-F238E27FC236}">
                <a16:creationId xmlns:a16="http://schemas.microsoft.com/office/drawing/2014/main" id="{109B0005-7E2E-44EF-B27C-F12EF1CCAD25}"/>
              </a:ext>
            </a:extLst>
          </p:cNvPr>
          <p:cNvCxnSpPr>
            <a:cxnSpLocks/>
          </p:cNvCxnSpPr>
          <p:nvPr/>
        </p:nvCxnSpPr>
        <p:spPr bwMode="auto">
          <a:xfrm>
            <a:off x="9986014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3A06B30A-ABB6-4075-975F-FDC65BCFB124}"/>
              </a:ext>
            </a:extLst>
          </p:cNvPr>
          <p:cNvCxnSpPr>
            <a:cxnSpLocks/>
          </p:cNvCxnSpPr>
          <p:nvPr/>
        </p:nvCxnSpPr>
        <p:spPr bwMode="auto">
          <a:xfrm>
            <a:off x="10278820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4" name="Straight Connector 533">
            <a:extLst>
              <a:ext uri="{FF2B5EF4-FFF2-40B4-BE49-F238E27FC236}">
                <a16:creationId xmlns:a16="http://schemas.microsoft.com/office/drawing/2014/main" id="{4E906BF1-047F-451B-9552-A398524F0A00}"/>
              </a:ext>
            </a:extLst>
          </p:cNvPr>
          <p:cNvCxnSpPr>
            <a:cxnSpLocks/>
          </p:cNvCxnSpPr>
          <p:nvPr/>
        </p:nvCxnSpPr>
        <p:spPr bwMode="auto">
          <a:xfrm>
            <a:off x="10571626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5" name="Straight Connector 534">
            <a:extLst>
              <a:ext uri="{FF2B5EF4-FFF2-40B4-BE49-F238E27FC236}">
                <a16:creationId xmlns:a16="http://schemas.microsoft.com/office/drawing/2014/main" id="{C22FF3F1-7EED-468A-B1A3-B61AE4652195}"/>
              </a:ext>
            </a:extLst>
          </p:cNvPr>
          <p:cNvCxnSpPr>
            <a:cxnSpLocks/>
          </p:cNvCxnSpPr>
          <p:nvPr/>
        </p:nvCxnSpPr>
        <p:spPr bwMode="auto">
          <a:xfrm>
            <a:off x="10864427" y="5238453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6" name="Straight Connector 535">
            <a:extLst>
              <a:ext uri="{FF2B5EF4-FFF2-40B4-BE49-F238E27FC236}">
                <a16:creationId xmlns:a16="http://schemas.microsoft.com/office/drawing/2014/main" id="{D5B784CA-5FD5-4EE6-B425-FAC19E01B2A6}"/>
              </a:ext>
            </a:extLst>
          </p:cNvPr>
          <p:cNvCxnSpPr>
            <a:cxnSpLocks/>
          </p:cNvCxnSpPr>
          <p:nvPr/>
        </p:nvCxnSpPr>
        <p:spPr bwMode="auto">
          <a:xfrm>
            <a:off x="10964334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2119908A-3189-4708-9DF1-38D31C7AFF04}"/>
              </a:ext>
            </a:extLst>
          </p:cNvPr>
          <p:cNvCxnSpPr>
            <a:cxnSpLocks/>
          </p:cNvCxnSpPr>
          <p:nvPr/>
        </p:nvCxnSpPr>
        <p:spPr bwMode="auto">
          <a:xfrm>
            <a:off x="10198947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8" name="Straight Connector 537">
            <a:extLst>
              <a:ext uri="{FF2B5EF4-FFF2-40B4-BE49-F238E27FC236}">
                <a16:creationId xmlns:a16="http://schemas.microsoft.com/office/drawing/2014/main" id="{405B7412-61D9-405A-968B-2CDEBB71A39E}"/>
              </a:ext>
            </a:extLst>
          </p:cNvPr>
          <p:cNvCxnSpPr>
            <a:cxnSpLocks/>
          </p:cNvCxnSpPr>
          <p:nvPr/>
        </p:nvCxnSpPr>
        <p:spPr bwMode="auto">
          <a:xfrm>
            <a:off x="9575801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F9E615AB-9E2D-44B8-BB7F-9582BC2ED4E1}"/>
              </a:ext>
            </a:extLst>
          </p:cNvPr>
          <p:cNvCxnSpPr>
            <a:cxnSpLocks/>
          </p:cNvCxnSpPr>
          <p:nvPr/>
        </p:nvCxnSpPr>
        <p:spPr bwMode="auto">
          <a:xfrm>
            <a:off x="8835814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0" name="Straight Connector 539">
            <a:extLst>
              <a:ext uri="{FF2B5EF4-FFF2-40B4-BE49-F238E27FC236}">
                <a16:creationId xmlns:a16="http://schemas.microsoft.com/office/drawing/2014/main" id="{107369A0-DB46-460E-8739-C2D4FA29DC27}"/>
              </a:ext>
            </a:extLst>
          </p:cNvPr>
          <p:cNvCxnSpPr>
            <a:cxnSpLocks/>
          </p:cNvCxnSpPr>
          <p:nvPr/>
        </p:nvCxnSpPr>
        <p:spPr bwMode="auto">
          <a:xfrm>
            <a:off x="8724054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72156897-65C4-41F8-97FF-CE66317D22C4}"/>
              </a:ext>
            </a:extLst>
          </p:cNvPr>
          <p:cNvCxnSpPr>
            <a:cxnSpLocks/>
          </p:cNvCxnSpPr>
          <p:nvPr/>
        </p:nvCxnSpPr>
        <p:spPr bwMode="auto">
          <a:xfrm>
            <a:off x="8172027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25FF0D4D-CAC3-4FE5-9B9D-9CAAA7CDE54E}"/>
              </a:ext>
            </a:extLst>
          </p:cNvPr>
          <p:cNvCxnSpPr>
            <a:cxnSpLocks/>
          </p:cNvCxnSpPr>
          <p:nvPr/>
        </p:nvCxnSpPr>
        <p:spPr bwMode="auto">
          <a:xfrm>
            <a:off x="7934961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A5A1F6ED-FB8D-4FA3-B902-A129B52510CF}"/>
              </a:ext>
            </a:extLst>
          </p:cNvPr>
          <p:cNvCxnSpPr>
            <a:cxnSpLocks/>
          </p:cNvCxnSpPr>
          <p:nvPr/>
        </p:nvCxnSpPr>
        <p:spPr bwMode="auto">
          <a:xfrm>
            <a:off x="7879081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4" name="Straight Connector 543">
            <a:extLst>
              <a:ext uri="{FF2B5EF4-FFF2-40B4-BE49-F238E27FC236}">
                <a16:creationId xmlns:a16="http://schemas.microsoft.com/office/drawing/2014/main" id="{0ED6AE2A-E7F3-4797-98D3-7276715606B5}"/>
              </a:ext>
            </a:extLst>
          </p:cNvPr>
          <p:cNvCxnSpPr>
            <a:cxnSpLocks/>
          </p:cNvCxnSpPr>
          <p:nvPr/>
        </p:nvCxnSpPr>
        <p:spPr bwMode="auto">
          <a:xfrm>
            <a:off x="7728374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5" name="Straight Connector 544">
            <a:extLst>
              <a:ext uri="{FF2B5EF4-FFF2-40B4-BE49-F238E27FC236}">
                <a16:creationId xmlns:a16="http://schemas.microsoft.com/office/drawing/2014/main" id="{B0114254-482D-4BBB-9B6E-D2E47AFCA4BB}"/>
              </a:ext>
            </a:extLst>
          </p:cNvPr>
          <p:cNvCxnSpPr>
            <a:cxnSpLocks/>
          </p:cNvCxnSpPr>
          <p:nvPr/>
        </p:nvCxnSpPr>
        <p:spPr bwMode="auto">
          <a:xfrm>
            <a:off x="7608148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6" name="Straight Connector 545">
            <a:extLst>
              <a:ext uri="{FF2B5EF4-FFF2-40B4-BE49-F238E27FC236}">
                <a16:creationId xmlns:a16="http://schemas.microsoft.com/office/drawing/2014/main" id="{EA1A4BE4-209E-4FD1-BACF-21A0019DB1CF}"/>
              </a:ext>
            </a:extLst>
          </p:cNvPr>
          <p:cNvCxnSpPr>
            <a:cxnSpLocks/>
          </p:cNvCxnSpPr>
          <p:nvPr/>
        </p:nvCxnSpPr>
        <p:spPr bwMode="auto">
          <a:xfrm>
            <a:off x="7496388" y="5216975"/>
            <a:ext cx="0" cy="6265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7" name="TextBox 546">
            <a:extLst>
              <a:ext uri="{FF2B5EF4-FFF2-40B4-BE49-F238E27FC236}">
                <a16:creationId xmlns:a16="http://schemas.microsoft.com/office/drawing/2014/main" id="{5CE916C8-1B37-4A22-A43B-916C8F51C1CD}"/>
              </a:ext>
            </a:extLst>
          </p:cNvPr>
          <p:cNvSpPr txBox="1"/>
          <p:nvPr/>
        </p:nvSpPr>
        <p:spPr bwMode="auto">
          <a:xfrm>
            <a:off x="7217224" y="5268519"/>
            <a:ext cx="2635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548" name="TextBox 547">
            <a:extLst>
              <a:ext uri="{FF2B5EF4-FFF2-40B4-BE49-F238E27FC236}">
                <a16:creationId xmlns:a16="http://schemas.microsoft.com/office/drawing/2014/main" id="{00FBF93C-8BB9-490F-9105-B3C884AB6B81}"/>
              </a:ext>
            </a:extLst>
          </p:cNvPr>
          <p:cNvSpPr txBox="1"/>
          <p:nvPr/>
        </p:nvSpPr>
        <p:spPr bwMode="auto">
          <a:xfrm>
            <a:off x="7513557" y="5268519"/>
            <a:ext cx="2635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49" name="TextBox 548">
            <a:extLst>
              <a:ext uri="{FF2B5EF4-FFF2-40B4-BE49-F238E27FC236}">
                <a16:creationId xmlns:a16="http://schemas.microsoft.com/office/drawing/2014/main" id="{783DB636-016F-4583-9B5C-A24432920627}"/>
              </a:ext>
            </a:extLst>
          </p:cNvPr>
          <p:cNvSpPr txBox="1"/>
          <p:nvPr/>
        </p:nvSpPr>
        <p:spPr bwMode="auto">
          <a:xfrm>
            <a:off x="7759937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50" name="TextBox 549">
            <a:extLst>
              <a:ext uri="{FF2B5EF4-FFF2-40B4-BE49-F238E27FC236}">
                <a16:creationId xmlns:a16="http://schemas.microsoft.com/office/drawing/2014/main" id="{B5C7B7A2-1DEC-4E8D-A473-D4FD68E64900}"/>
              </a:ext>
            </a:extLst>
          </p:cNvPr>
          <p:cNvSpPr txBox="1"/>
          <p:nvPr/>
        </p:nvSpPr>
        <p:spPr bwMode="auto">
          <a:xfrm>
            <a:off x="8056270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51" name="TextBox 550">
            <a:extLst>
              <a:ext uri="{FF2B5EF4-FFF2-40B4-BE49-F238E27FC236}">
                <a16:creationId xmlns:a16="http://schemas.microsoft.com/office/drawing/2014/main" id="{768859DE-BBD7-474A-B9FC-1FAA18308A34}"/>
              </a:ext>
            </a:extLst>
          </p:cNvPr>
          <p:cNvSpPr txBox="1"/>
          <p:nvPr/>
        </p:nvSpPr>
        <p:spPr bwMode="auto">
          <a:xfrm>
            <a:off x="8349216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52" name="TextBox 551">
            <a:extLst>
              <a:ext uri="{FF2B5EF4-FFF2-40B4-BE49-F238E27FC236}">
                <a16:creationId xmlns:a16="http://schemas.microsoft.com/office/drawing/2014/main" id="{E5202103-77D8-4823-89E6-B09775D302F2}"/>
              </a:ext>
            </a:extLst>
          </p:cNvPr>
          <p:cNvSpPr txBox="1"/>
          <p:nvPr/>
        </p:nvSpPr>
        <p:spPr bwMode="auto">
          <a:xfrm>
            <a:off x="8637083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553" name="TextBox 552">
            <a:extLst>
              <a:ext uri="{FF2B5EF4-FFF2-40B4-BE49-F238E27FC236}">
                <a16:creationId xmlns:a16="http://schemas.microsoft.com/office/drawing/2014/main" id="{F367EF4E-5DE7-43DA-B265-B5A8AFFD695D}"/>
              </a:ext>
            </a:extLst>
          </p:cNvPr>
          <p:cNvSpPr txBox="1"/>
          <p:nvPr/>
        </p:nvSpPr>
        <p:spPr bwMode="auto">
          <a:xfrm>
            <a:off x="8933416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554" name="TextBox 553">
            <a:extLst>
              <a:ext uri="{FF2B5EF4-FFF2-40B4-BE49-F238E27FC236}">
                <a16:creationId xmlns:a16="http://schemas.microsoft.com/office/drawing/2014/main" id="{1A24B82B-B5EE-4800-90D4-9192E366CD08}"/>
              </a:ext>
            </a:extLst>
          </p:cNvPr>
          <p:cNvSpPr txBox="1"/>
          <p:nvPr/>
        </p:nvSpPr>
        <p:spPr bwMode="auto">
          <a:xfrm>
            <a:off x="9217896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09038143-ED3D-458C-A096-1A25D373AE1C}"/>
              </a:ext>
            </a:extLst>
          </p:cNvPr>
          <p:cNvSpPr txBox="1"/>
          <p:nvPr/>
        </p:nvSpPr>
        <p:spPr bwMode="auto">
          <a:xfrm>
            <a:off x="9521003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556" name="TextBox 555">
            <a:extLst>
              <a:ext uri="{FF2B5EF4-FFF2-40B4-BE49-F238E27FC236}">
                <a16:creationId xmlns:a16="http://schemas.microsoft.com/office/drawing/2014/main" id="{51ABD7C2-C71E-4EDE-9A6D-4F19C4A06563}"/>
              </a:ext>
            </a:extLst>
          </p:cNvPr>
          <p:cNvSpPr txBox="1"/>
          <p:nvPr/>
        </p:nvSpPr>
        <p:spPr bwMode="auto">
          <a:xfrm>
            <a:off x="9820724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557" name="TextBox 556">
            <a:extLst>
              <a:ext uri="{FF2B5EF4-FFF2-40B4-BE49-F238E27FC236}">
                <a16:creationId xmlns:a16="http://schemas.microsoft.com/office/drawing/2014/main" id="{184E7F0D-7ECA-4C4E-BB97-B998FAD005FE}"/>
              </a:ext>
            </a:extLst>
          </p:cNvPr>
          <p:cNvSpPr txBox="1"/>
          <p:nvPr/>
        </p:nvSpPr>
        <p:spPr bwMode="auto">
          <a:xfrm>
            <a:off x="10120443" y="5268519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559" name="TextBox 558">
            <a:extLst>
              <a:ext uri="{FF2B5EF4-FFF2-40B4-BE49-F238E27FC236}">
                <a16:creationId xmlns:a16="http://schemas.microsoft.com/office/drawing/2014/main" id="{B50BDA24-AA56-4D61-975E-860DD453685B}"/>
              </a:ext>
            </a:extLst>
          </p:cNvPr>
          <p:cNvSpPr txBox="1"/>
          <p:nvPr/>
        </p:nvSpPr>
        <p:spPr bwMode="auto">
          <a:xfrm>
            <a:off x="10403230" y="5270213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55</a:t>
            </a:r>
          </a:p>
        </p:txBody>
      </p:sp>
      <p:sp>
        <p:nvSpPr>
          <p:cNvPr id="560" name="TextBox 559">
            <a:extLst>
              <a:ext uri="{FF2B5EF4-FFF2-40B4-BE49-F238E27FC236}">
                <a16:creationId xmlns:a16="http://schemas.microsoft.com/office/drawing/2014/main" id="{FCDF77CF-738A-479A-B732-EF81DF558FD8}"/>
              </a:ext>
            </a:extLst>
          </p:cNvPr>
          <p:cNvSpPr txBox="1"/>
          <p:nvPr/>
        </p:nvSpPr>
        <p:spPr bwMode="auto">
          <a:xfrm>
            <a:off x="10696176" y="5270213"/>
            <a:ext cx="355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562" name="Straight Connector 561">
            <a:extLst>
              <a:ext uri="{FF2B5EF4-FFF2-40B4-BE49-F238E27FC236}">
                <a16:creationId xmlns:a16="http://schemas.microsoft.com/office/drawing/2014/main" id="{275E9B0A-AFDE-4A13-9DCD-FBBD4A28637E}"/>
              </a:ext>
            </a:extLst>
          </p:cNvPr>
          <p:cNvCxnSpPr/>
          <p:nvPr/>
        </p:nvCxnSpPr>
        <p:spPr bwMode="auto">
          <a:xfrm flipH="1">
            <a:off x="7108613" y="5216974"/>
            <a:ext cx="660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3" name="Straight Connector 562">
            <a:extLst>
              <a:ext uri="{FF2B5EF4-FFF2-40B4-BE49-F238E27FC236}">
                <a16:creationId xmlns:a16="http://schemas.microsoft.com/office/drawing/2014/main" id="{5B53B2FA-D365-4353-A5CA-63E20B3237EA}"/>
              </a:ext>
            </a:extLst>
          </p:cNvPr>
          <p:cNvCxnSpPr/>
          <p:nvPr/>
        </p:nvCxnSpPr>
        <p:spPr bwMode="auto">
          <a:xfrm flipH="1">
            <a:off x="7110306" y="5183643"/>
            <a:ext cx="660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4" name="Straight Connector 563">
            <a:extLst>
              <a:ext uri="{FF2B5EF4-FFF2-40B4-BE49-F238E27FC236}">
                <a16:creationId xmlns:a16="http://schemas.microsoft.com/office/drawing/2014/main" id="{6922BA8C-5D0D-4284-8342-2E3BFB8DED12}"/>
              </a:ext>
            </a:extLst>
          </p:cNvPr>
          <p:cNvCxnSpPr/>
          <p:nvPr/>
        </p:nvCxnSpPr>
        <p:spPr bwMode="auto">
          <a:xfrm flipH="1">
            <a:off x="7110306" y="5007536"/>
            <a:ext cx="660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5" name="Straight Connector 564">
            <a:extLst>
              <a:ext uri="{FF2B5EF4-FFF2-40B4-BE49-F238E27FC236}">
                <a16:creationId xmlns:a16="http://schemas.microsoft.com/office/drawing/2014/main" id="{9988E1C7-90A2-4ED8-96C5-C5662162B9B3}"/>
              </a:ext>
            </a:extLst>
          </p:cNvPr>
          <p:cNvCxnSpPr/>
          <p:nvPr/>
        </p:nvCxnSpPr>
        <p:spPr bwMode="auto">
          <a:xfrm flipH="1">
            <a:off x="7110306" y="4753536"/>
            <a:ext cx="660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7" name="Straight Connector 566">
            <a:extLst>
              <a:ext uri="{FF2B5EF4-FFF2-40B4-BE49-F238E27FC236}">
                <a16:creationId xmlns:a16="http://schemas.microsoft.com/office/drawing/2014/main" id="{4963C382-E07B-4855-8CB8-4ADF368CD42F}"/>
              </a:ext>
            </a:extLst>
          </p:cNvPr>
          <p:cNvCxnSpPr/>
          <p:nvPr/>
        </p:nvCxnSpPr>
        <p:spPr bwMode="auto">
          <a:xfrm flipH="1">
            <a:off x="7186507" y="4753537"/>
            <a:ext cx="394546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68" name="Straight Connector 567">
            <a:extLst>
              <a:ext uri="{FF2B5EF4-FFF2-40B4-BE49-F238E27FC236}">
                <a16:creationId xmlns:a16="http://schemas.microsoft.com/office/drawing/2014/main" id="{5462728D-C82C-4854-AAF9-5405098B4EAD}"/>
              </a:ext>
            </a:extLst>
          </p:cNvPr>
          <p:cNvCxnSpPr/>
          <p:nvPr/>
        </p:nvCxnSpPr>
        <p:spPr bwMode="auto">
          <a:xfrm flipH="1">
            <a:off x="7186507" y="5002457"/>
            <a:ext cx="394546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6F79D0CA-35EB-40D8-813A-1894A692221F}"/>
              </a:ext>
            </a:extLst>
          </p:cNvPr>
          <p:cNvCxnSpPr/>
          <p:nvPr/>
        </p:nvCxnSpPr>
        <p:spPr bwMode="auto">
          <a:xfrm flipH="1">
            <a:off x="7186507" y="5181950"/>
            <a:ext cx="394546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71" name="Straight Connector 570">
            <a:extLst>
              <a:ext uri="{FF2B5EF4-FFF2-40B4-BE49-F238E27FC236}">
                <a16:creationId xmlns:a16="http://schemas.microsoft.com/office/drawing/2014/main" id="{E6291F3E-40A9-46F3-A322-56F7D5B81B25}"/>
              </a:ext>
            </a:extLst>
          </p:cNvPr>
          <p:cNvCxnSpPr/>
          <p:nvPr/>
        </p:nvCxnSpPr>
        <p:spPr bwMode="auto">
          <a:xfrm flipH="1">
            <a:off x="7186507" y="5213586"/>
            <a:ext cx="394546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73" name="Straight Connector 572">
            <a:extLst>
              <a:ext uri="{FF2B5EF4-FFF2-40B4-BE49-F238E27FC236}">
                <a16:creationId xmlns:a16="http://schemas.microsoft.com/office/drawing/2014/main" id="{27AA8081-BFB0-4B62-B6BB-95EA8D6D1B31}"/>
              </a:ext>
            </a:extLst>
          </p:cNvPr>
          <p:cNvCxnSpPr>
            <a:cxnSpLocks/>
          </p:cNvCxnSpPr>
          <p:nvPr/>
        </p:nvCxnSpPr>
        <p:spPr bwMode="auto">
          <a:xfrm>
            <a:off x="7343987" y="4220136"/>
            <a:ext cx="0" cy="1098974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8" name="Straight Connector 577">
            <a:extLst>
              <a:ext uri="{FF2B5EF4-FFF2-40B4-BE49-F238E27FC236}">
                <a16:creationId xmlns:a16="http://schemas.microsoft.com/office/drawing/2014/main" id="{E5939922-8472-4AB0-A841-1608201C1B37}"/>
              </a:ext>
            </a:extLst>
          </p:cNvPr>
          <p:cNvCxnSpPr>
            <a:cxnSpLocks/>
          </p:cNvCxnSpPr>
          <p:nvPr/>
        </p:nvCxnSpPr>
        <p:spPr bwMode="auto">
          <a:xfrm>
            <a:off x="7884158" y="4220136"/>
            <a:ext cx="0" cy="1098974"/>
          </a:xfrm>
          <a:prstGeom prst="lin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5" name="Straight Connector 574">
            <a:extLst>
              <a:ext uri="{FF2B5EF4-FFF2-40B4-BE49-F238E27FC236}">
                <a16:creationId xmlns:a16="http://schemas.microsoft.com/office/drawing/2014/main" id="{B323F2C9-197C-4E4B-A123-FD80C728077B}"/>
              </a:ext>
            </a:extLst>
          </p:cNvPr>
          <p:cNvCxnSpPr>
            <a:cxnSpLocks/>
          </p:cNvCxnSpPr>
          <p:nvPr/>
        </p:nvCxnSpPr>
        <p:spPr bwMode="auto">
          <a:xfrm>
            <a:off x="7880773" y="4220136"/>
            <a:ext cx="0" cy="1098974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6" name="Straight Connector 575">
            <a:extLst>
              <a:ext uri="{FF2B5EF4-FFF2-40B4-BE49-F238E27FC236}">
                <a16:creationId xmlns:a16="http://schemas.microsoft.com/office/drawing/2014/main" id="{3732D110-1D90-4B82-B7B7-1939774CFAEF}"/>
              </a:ext>
            </a:extLst>
          </p:cNvPr>
          <p:cNvCxnSpPr>
            <a:cxnSpLocks/>
          </p:cNvCxnSpPr>
          <p:nvPr/>
        </p:nvCxnSpPr>
        <p:spPr bwMode="auto">
          <a:xfrm>
            <a:off x="7667413" y="4220136"/>
            <a:ext cx="0" cy="1098974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4" name="Freeform: Shape 513">
            <a:extLst>
              <a:ext uri="{FF2B5EF4-FFF2-40B4-BE49-F238E27FC236}">
                <a16:creationId xmlns:a16="http://schemas.microsoft.com/office/drawing/2014/main" id="{98578773-AE10-4911-A10B-742DFB337589}"/>
              </a:ext>
            </a:extLst>
          </p:cNvPr>
          <p:cNvSpPr/>
          <p:nvPr/>
        </p:nvSpPr>
        <p:spPr bwMode="auto">
          <a:xfrm>
            <a:off x="7173902" y="4411864"/>
            <a:ext cx="3966437" cy="892196"/>
          </a:xfrm>
          <a:custGeom>
            <a:avLst/>
            <a:gdLst>
              <a:gd name="connsiteX0" fmla="*/ 0 w 3966437"/>
              <a:gd name="connsiteY0" fmla="*/ 0 h 892196"/>
              <a:gd name="connsiteX1" fmla="*/ 0 w 3966437"/>
              <a:gd name="connsiteY1" fmla="*/ 892196 h 892196"/>
              <a:gd name="connsiteX2" fmla="*/ 3966437 w 3966437"/>
              <a:gd name="connsiteY2" fmla="*/ 892196 h 89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437" h="892196">
                <a:moveTo>
                  <a:pt x="0" y="0"/>
                </a:moveTo>
                <a:lnTo>
                  <a:pt x="0" y="892196"/>
                </a:lnTo>
                <a:lnTo>
                  <a:pt x="3966437" y="892196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4347F917-89F5-491A-8C3B-9DB74751AEED}"/>
              </a:ext>
            </a:extLst>
          </p:cNvPr>
          <p:cNvSpPr/>
          <p:nvPr/>
        </p:nvSpPr>
        <p:spPr bwMode="auto">
          <a:xfrm>
            <a:off x="7509933" y="5075269"/>
            <a:ext cx="223520" cy="17102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9AE0964C-CE43-4B07-A817-DA8133D31A12}"/>
              </a:ext>
            </a:extLst>
          </p:cNvPr>
          <p:cNvSpPr txBox="1"/>
          <p:nvPr/>
        </p:nvSpPr>
        <p:spPr bwMode="auto">
          <a:xfrm>
            <a:off x="7428654" y="5029550"/>
            <a:ext cx="4080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9W</a:t>
            </a:r>
          </a:p>
        </p:txBody>
      </p:sp>
      <p:cxnSp>
        <p:nvCxnSpPr>
          <p:cNvPr id="582" name="Straight Arrow Connector 581">
            <a:extLst>
              <a:ext uri="{FF2B5EF4-FFF2-40B4-BE49-F238E27FC236}">
                <a16:creationId xmlns:a16="http://schemas.microsoft.com/office/drawing/2014/main" id="{15D1D04C-1041-4DD9-A476-0181DA77E6F2}"/>
              </a:ext>
            </a:extLst>
          </p:cNvPr>
          <p:cNvCxnSpPr/>
          <p:nvPr/>
        </p:nvCxnSpPr>
        <p:spPr bwMode="auto">
          <a:xfrm>
            <a:off x="7718213" y="5181949"/>
            <a:ext cx="157480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6" name="Straight Arrow Connector 585">
            <a:extLst>
              <a:ext uri="{FF2B5EF4-FFF2-40B4-BE49-F238E27FC236}">
                <a16:creationId xmlns:a16="http://schemas.microsoft.com/office/drawing/2014/main" id="{6B4EA2E6-3FED-410C-928C-7FC395DD4AC2}"/>
              </a:ext>
            </a:extLst>
          </p:cNvPr>
          <p:cNvCxnSpPr/>
          <p:nvPr/>
        </p:nvCxnSpPr>
        <p:spPr bwMode="auto">
          <a:xfrm flipH="1">
            <a:off x="7364306" y="5175175"/>
            <a:ext cx="149014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7" name="Oval 586">
            <a:extLst>
              <a:ext uri="{FF2B5EF4-FFF2-40B4-BE49-F238E27FC236}">
                <a16:creationId xmlns:a16="http://schemas.microsoft.com/office/drawing/2014/main" id="{DC4BFB29-B4E0-4948-8963-E6DE3740A7F4}"/>
              </a:ext>
            </a:extLst>
          </p:cNvPr>
          <p:cNvSpPr/>
          <p:nvPr/>
        </p:nvSpPr>
        <p:spPr bwMode="auto">
          <a:xfrm>
            <a:off x="7321974" y="5178027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8" name="Freeform: Shape 587">
            <a:extLst>
              <a:ext uri="{FF2B5EF4-FFF2-40B4-BE49-F238E27FC236}">
                <a16:creationId xmlns:a16="http://schemas.microsoft.com/office/drawing/2014/main" id="{D4DF242F-690D-41EB-8FF0-4BEEEB1C0CD1}"/>
              </a:ext>
            </a:extLst>
          </p:cNvPr>
          <p:cNvSpPr/>
          <p:nvPr/>
        </p:nvSpPr>
        <p:spPr bwMode="auto">
          <a:xfrm>
            <a:off x="7665720" y="4621456"/>
            <a:ext cx="3291840" cy="629920"/>
          </a:xfrm>
          <a:custGeom>
            <a:avLst/>
            <a:gdLst>
              <a:gd name="connsiteX0" fmla="*/ 0 w 3291840"/>
              <a:gd name="connsiteY0" fmla="*/ 77893 h 629920"/>
              <a:gd name="connsiteX1" fmla="*/ 55880 w 3291840"/>
              <a:gd name="connsiteY1" fmla="*/ 94827 h 629920"/>
              <a:gd name="connsiteX2" fmla="*/ 55880 w 3291840"/>
              <a:gd name="connsiteY2" fmla="*/ 111760 h 629920"/>
              <a:gd name="connsiteX3" fmla="*/ 220133 w 3291840"/>
              <a:gd name="connsiteY3" fmla="*/ 66040 h 629920"/>
              <a:gd name="connsiteX4" fmla="*/ 269240 w 3291840"/>
              <a:gd name="connsiteY4" fmla="*/ 0 h 629920"/>
              <a:gd name="connsiteX5" fmla="*/ 508000 w 3291840"/>
              <a:gd name="connsiteY5" fmla="*/ 71120 h 629920"/>
              <a:gd name="connsiteX6" fmla="*/ 1048173 w 3291840"/>
              <a:gd name="connsiteY6" fmla="*/ 330200 h 629920"/>
              <a:gd name="connsiteX7" fmla="*/ 1180253 w 3291840"/>
              <a:gd name="connsiteY7" fmla="*/ 345440 h 629920"/>
              <a:gd name="connsiteX8" fmla="*/ 1916853 w 3291840"/>
              <a:gd name="connsiteY8" fmla="*/ 574040 h 629920"/>
              <a:gd name="connsiteX9" fmla="*/ 2531533 w 3291840"/>
              <a:gd name="connsiteY9" fmla="*/ 618067 h 629920"/>
              <a:gd name="connsiteX10" fmla="*/ 3291840 w 3291840"/>
              <a:gd name="connsiteY10" fmla="*/ 62992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91840" h="629920">
                <a:moveTo>
                  <a:pt x="0" y="77893"/>
                </a:moveTo>
                <a:lnTo>
                  <a:pt x="55880" y="94827"/>
                </a:lnTo>
                <a:lnTo>
                  <a:pt x="55880" y="111760"/>
                </a:lnTo>
                <a:lnTo>
                  <a:pt x="220133" y="66040"/>
                </a:lnTo>
                <a:lnTo>
                  <a:pt x="269240" y="0"/>
                </a:lnTo>
                <a:lnTo>
                  <a:pt x="508000" y="71120"/>
                </a:lnTo>
                <a:lnTo>
                  <a:pt x="1048173" y="330200"/>
                </a:lnTo>
                <a:lnTo>
                  <a:pt x="1180253" y="345440"/>
                </a:lnTo>
                <a:lnTo>
                  <a:pt x="1916853" y="574040"/>
                </a:lnTo>
                <a:lnTo>
                  <a:pt x="2531533" y="618067"/>
                </a:lnTo>
                <a:lnTo>
                  <a:pt x="3291840" y="629920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9" name="Oval 588">
            <a:extLst>
              <a:ext uri="{FF2B5EF4-FFF2-40B4-BE49-F238E27FC236}">
                <a16:creationId xmlns:a16="http://schemas.microsoft.com/office/drawing/2014/main" id="{CC495CFD-E3A5-4B61-919D-6CF729550F14}"/>
              </a:ext>
            </a:extLst>
          </p:cNvPr>
          <p:cNvSpPr/>
          <p:nvPr/>
        </p:nvSpPr>
        <p:spPr bwMode="auto">
          <a:xfrm>
            <a:off x="7460828" y="4577429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0" name="Oval 589">
            <a:extLst>
              <a:ext uri="{FF2B5EF4-FFF2-40B4-BE49-F238E27FC236}">
                <a16:creationId xmlns:a16="http://schemas.microsoft.com/office/drawing/2014/main" id="{27813E3D-F70A-4D5A-BD7D-499035B15356}"/>
              </a:ext>
            </a:extLst>
          </p:cNvPr>
          <p:cNvSpPr/>
          <p:nvPr/>
        </p:nvSpPr>
        <p:spPr bwMode="auto">
          <a:xfrm>
            <a:off x="7577668" y="4594362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1" name="Oval 590">
            <a:extLst>
              <a:ext uri="{FF2B5EF4-FFF2-40B4-BE49-F238E27FC236}">
                <a16:creationId xmlns:a16="http://schemas.microsoft.com/office/drawing/2014/main" id="{8E96C7E0-702A-4C09-A27A-24EB17C8BD1C}"/>
              </a:ext>
            </a:extLst>
          </p:cNvPr>
          <p:cNvSpPr/>
          <p:nvPr/>
        </p:nvSpPr>
        <p:spPr bwMode="auto">
          <a:xfrm>
            <a:off x="7625081" y="4658709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2" name="Oval 591">
            <a:extLst>
              <a:ext uri="{FF2B5EF4-FFF2-40B4-BE49-F238E27FC236}">
                <a16:creationId xmlns:a16="http://schemas.microsoft.com/office/drawing/2014/main" id="{033BC9E8-7EBD-472F-9EC7-81A06A882A64}"/>
              </a:ext>
            </a:extLst>
          </p:cNvPr>
          <p:cNvSpPr/>
          <p:nvPr/>
        </p:nvSpPr>
        <p:spPr bwMode="auto">
          <a:xfrm>
            <a:off x="7702975" y="4692575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3" name="Oval 592">
            <a:extLst>
              <a:ext uri="{FF2B5EF4-FFF2-40B4-BE49-F238E27FC236}">
                <a16:creationId xmlns:a16="http://schemas.microsoft.com/office/drawing/2014/main" id="{7293948C-2F60-4C99-9A98-8937A3605E8C}"/>
              </a:ext>
            </a:extLst>
          </p:cNvPr>
          <p:cNvSpPr/>
          <p:nvPr/>
        </p:nvSpPr>
        <p:spPr bwMode="auto">
          <a:xfrm>
            <a:off x="7899401" y="4594362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4" name="Oval 593">
            <a:extLst>
              <a:ext uri="{FF2B5EF4-FFF2-40B4-BE49-F238E27FC236}">
                <a16:creationId xmlns:a16="http://schemas.microsoft.com/office/drawing/2014/main" id="{F4D0CAE6-5814-4C0A-BEBC-5495D298B7FE}"/>
              </a:ext>
            </a:extLst>
          </p:cNvPr>
          <p:cNvSpPr/>
          <p:nvPr/>
        </p:nvSpPr>
        <p:spPr bwMode="auto">
          <a:xfrm>
            <a:off x="8144935" y="4660402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5" name="Oval 594">
            <a:extLst>
              <a:ext uri="{FF2B5EF4-FFF2-40B4-BE49-F238E27FC236}">
                <a16:creationId xmlns:a16="http://schemas.microsoft.com/office/drawing/2014/main" id="{80209436-13BD-4D03-B6CB-D4B193DD163E}"/>
              </a:ext>
            </a:extLst>
          </p:cNvPr>
          <p:cNvSpPr/>
          <p:nvPr/>
        </p:nvSpPr>
        <p:spPr bwMode="auto">
          <a:xfrm>
            <a:off x="8690188" y="4916095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6" name="Oval 595">
            <a:extLst>
              <a:ext uri="{FF2B5EF4-FFF2-40B4-BE49-F238E27FC236}">
                <a16:creationId xmlns:a16="http://schemas.microsoft.com/office/drawing/2014/main" id="{F972A70C-36BF-40ED-8E46-9D545D4B232B}"/>
              </a:ext>
            </a:extLst>
          </p:cNvPr>
          <p:cNvSpPr/>
          <p:nvPr/>
        </p:nvSpPr>
        <p:spPr bwMode="auto">
          <a:xfrm>
            <a:off x="8813801" y="4927947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7" name="Oval 596">
            <a:extLst>
              <a:ext uri="{FF2B5EF4-FFF2-40B4-BE49-F238E27FC236}">
                <a16:creationId xmlns:a16="http://schemas.microsoft.com/office/drawing/2014/main" id="{56392764-43FB-4728-895E-8CDE723CA31D}"/>
              </a:ext>
            </a:extLst>
          </p:cNvPr>
          <p:cNvSpPr/>
          <p:nvPr/>
        </p:nvSpPr>
        <p:spPr bwMode="auto">
          <a:xfrm>
            <a:off x="9543627" y="5161628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8" name="Oval 597">
            <a:extLst>
              <a:ext uri="{FF2B5EF4-FFF2-40B4-BE49-F238E27FC236}">
                <a16:creationId xmlns:a16="http://schemas.microsoft.com/office/drawing/2014/main" id="{C11AFBD4-B62D-4ADF-812B-9252B624E0A1}"/>
              </a:ext>
            </a:extLst>
          </p:cNvPr>
          <p:cNvSpPr/>
          <p:nvPr/>
        </p:nvSpPr>
        <p:spPr bwMode="auto">
          <a:xfrm>
            <a:off x="10168467" y="5202268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9" name="Oval 598">
            <a:extLst>
              <a:ext uri="{FF2B5EF4-FFF2-40B4-BE49-F238E27FC236}">
                <a16:creationId xmlns:a16="http://schemas.microsoft.com/office/drawing/2014/main" id="{B0756B75-72F9-43BC-82A9-C38814D8F89B}"/>
              </a:ext>
            </a:extLst>
          </p:cNvPr>
          <p:cNvSpPr/>
          <p:nvPr/>
        </p:nvSpPr>
        <p:spPr bwMode="auto">
          <a:xfrm>
            <a:off x="10923694" y="5178026"/>
            <a:ext cx="62653" cy="62653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66952BFF-F72F-4289-A4E4-2AB858342AC3}"/>
              </a:ext>
            </a:extLst>
          </p:cNvPr>
          <p:cNvSpPr txBox="1"/>
          <p:nvPr/>
        </p:nvSpPr>
        <p:spPr bwMode="auto">
          <a:xfrm>
            <a:off x="6756399" y="5126070"/>
            <a:ext cx="4453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6BE86967-D4BE-4540-B8BA-81633818276C}"/>
              </a:ext>
            </a:extLst>
          </p:cNvPr>
          <p:cNvSpPr txBox="1"/>
          <p:nvPr/>
        </p:nvSpPr>
        <p:spPr bwMode="auto">
          <a:xfrm>
            <a:off x="6661572" y="5009230"/>
            <a:ext cx="553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602" name="TextBox 601">
            <a:extLst>
              <a:ext uri="{FF2B5EF4-FFF2-40B4-BE49-F238E27FC236}">
                <a16:creationId xmlns:a16="http://schemas.microsoft.com/office/drawing/2014/main" id="{126BCD6E-1A6C-4270-8B2A-E7102C62F652}"/>
              </a:ext>
            </a:extLst>
          </p:cNvPr>
          <p:cNvSpPr txBox="1"/>
          <p:nvPr/>
        </p:nvSpPr>
        <p:spPr bwMode="auto">
          <a:xfrm>
            <a:off x="6671733" y="4856830"/>
            <a:ext cx="553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603" name="TextBox 602">
            <a:extLst>
              <a:ext uri="{FF2B5EF4-FFF2-40B4-BE49-F238E27FC236}">
                <a16:creationId xmlns:a16="http://schemas.microsoft.com/office/drawing/2014/main" id="{A41FBB2C-B510-45DB-8C80-69BA0957807C}"/>
              </a:ext>
            </a:extLst>
          </p:cNvPr>
          <p:cNvSpPr txBox="1"/>
          <p:nvPr/>
        </p:nvSpPr>
        <p:spPr bwMode="auto">
          <a:xfrm>
            <a:off x="6734387" y="4619763"/>
            <a:ext cx="553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604" name="TextBox 603">
            <a:extLst>
              <a:ext uri="{FF2B5EF4-FFF2-40B4-BE49-F238E27FC236}">
                <a16:creationId xmlns:a16="http://schemas.microsoft.com/office/drawing/2014/main" id="{10FDC1BE-B432-452D-983A-23AE4E87419E}"/>
              </a:ext>
            </a:extLst>
          </p:cNvPr>
          <p:cNvSpPr txBox="1"/>
          <p:nvPr/>
        </p:nvSpPr>
        <p:spPr bwMode="auto">
          <a:xfrm>
            <a:off x="6852922" y="4006777"/>
            <a:ext cx="347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605" name="Straight Connector 604">
            <a:extLst>
              <a:ext uri="{FF2B5EF4-FFF2-40B4-BE49-F238E27FC236}">
                <a16:creationId xmlns:a16="http://schemas.microsoft.com/office/drawing/2014/main" id="{57E5D23A-820D-497A-9693-25B5A80DABDB}"/>
              </a:ext>
            </a:extLst>
          </p:cNvPr>
          <p:cNvCxnSpPr/>
          <p:nvPr/>
        </p:nvCxnSpPr>
        <p:spPr bwMode="auto">
          <a:xfrm flipH="1">
            <a:off x="7110306" y="4143936"/>
            <a:ext cx="660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8" name="Oval 607">
            <a:extLst>
              <a:ext uri="{FF2B5EF4-FFF2-40B4-BE49-F238E27FC236}">
                <a16:creationId xmlns:a16="http://schemas.microsoft.com/office/drawing/2014/main" id="{E01C7A44-C535-4FE1-B154-CE8B8E1A6FD8}"/>
              </a:ext>
            </a:extLst>
          </p:cNvPr>
          <p:cNvSpPr/>
          <p:nvPr/>
        </p:nvSpPr>
        <p:spPr bwMode="auto">
          <a:xfrm>
            <a:off x="2430149" y="6172200"/>
            <a:ext cx="78528" cy="78528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9" name="TextBox 608">
            <a:extLst>
              <a:ext uri="{FF2B5EF4-FFF2-40B4-BE49-F238E27FC236}">
                <a16:creationId xmlns:a16="http://schemas.microsoft.com/office/drawing/2014/main" id="{471BBFDE-B3A7-41E0-B184-FB64051E669C}"/>
              </a:ext>
            </a:extLst>
          </p:cNvPr>
          <p:cNvSpPr txBox="1"/>
          <p:nvPr/>
        </p:nvSpPr>
        <p:spPr bwMode="auto">
          <a:xfrm>
            <a:off x="2473046" y="6077373"/>
            <a:ext cx="15561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</a:t>
            </a:r>
          </a:p>
        </p:txBody>
      </p:sp>
      <p:cxnSp>
        <p:nvCxnSpPr>
          <p:cNvPr id="611" name="Straight Connector 610">
            <a:extLst>
              <a:ext uri="{FF2B5EF4-FFF2-40B4-BE49-F238E27FC236}">
                <a16:creationId xmlns:a16="http://schemas.microsoft.com/office/drawing/2014/main" id="{CCD6D7FB-E559-4DD7-B6F0-F7160B5BE529}"/>
              </a:ext>
            </a:extLst>
          </p:cNvPr>
          <p:cNvCxnSpPr>
            <a:cxnSpLocks/>
          </p:cNvCxnSpPr>
          <p:nvPr/>
        </p:nvCxnSpPr>
        <p:spPr bwMode="auto">
          <a:xfrm flipH="1">
            <a:off x="3864282" y="6228080"/>
            <a:ext cx="176107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3" name="TextBox 612">
            <a:extLst>
              <a:ext uri="{FF2B5EF4-FFF2-40B4-BE49-F238E27FC236}">
                <a16:creationId xmlns:a16="http://schemas.microsoft.com/office/drawing/2014/main" id="{61CF6996-EDBD-4086-B211-9F8454196A75}"/>
              </a:ext>
            </a:extLst>
          </p:cNvPr>
          <p:cNvSpPr txBox="1"/>
          <p:nvPr/>
        </p:nvSpPr>
        <p:spPr bwMode="auto">
          <a:xfrm>
            <a:off x="3965882" y="6094306"/>
            <a:ext cx="10227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injection</a:t>
            </a:r>
          </a:p>
        </p:txBody>
      </p: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A856622A-9B6B-400B-912E-4A208C0A17A7}"/>
              </a:ext>
            </a:extLst>
          </p:cNvPr>
          <p:cNvCxnSpPr>
            <a:cxnSpLocks/>
          </p:cNvCxnSpPr>
          <p:nvPr/>
        </p:nvCxnSpPr>
        <p:spPr bwMode="auto">
          <a:xfrm flipH="1">
            <a:off x="5059128" y="6233160"/>
            <a:ext cx="176107" cy="0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5" name="TextBox 614">
            <a:extLst>
              <a:ext uri="{FF2B5EF4-FFF2-40B4-BE49-F238E27FC236}">
                <a16:creationId xmlns:a16="http://schemas.microsoft.com/office/drawing/2014/main" id="{1911A30A-56CF-4849-9EAF-43481CBB5B3A}"/>
              </a:ext>
            </a:extLst>
          </p:cNvPr>
          <p:cNvSpPr txBox="1"/>
          <p:nvPr/>
        </p:nvSpPr>
        <p:spPr bwMode="auto">
          <a:xfrm>
            <a:off x="5150568" y="6090919"/>
            <a:ext cx="15307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</a:t>
            </a:r>
          </a:p>
        </p:txBody>
      </p:sp>
      <p:cxnSp>
        <p:nvCxnSpPr>
          <p:cNvPr id="616" name="Straight Connector 615">
            <a:extLst>
              <a:ext uri="{FF2B5EF4-FFF2-40B4-BE49-F238E27FC236}">
                <a16:creationId xmlns:a16="http://schemas.microsoft.com/office/drawing/2014/main" id="{ED28D608-0CF9-4E72-A118-C838FE0AC5E1}"/>
              </a:ext>
            </a:extLst>
          </p:cNvPr>
          <p:cNvCxnSpPr>
            <a:cxnSpLocks/>
          </p:cNvCxnSpPr>
          <p:nvPr/>
        </p:nvCxnSpPr>
        <p:spPr bwMode="auto">
          <a:xfrm flipH="1">
            <a:off x="6760205" y="6238240"/>
            <a:ext cx="176107" cy="0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7" name="TextBox 616">
            <a:extLst>
              <a:ext uri="{FF2B5EF4-FFF2-40B4-BE49-F238E27FC236}">
                <a16:creationId xmlns:a16="http://schemas.microsoft.com/office/drawing/2014/main" id="{C7E9566D-5647-4766-AC13-524F7DE9CB1E}"/>
              </a:ext>
            </a:extLst>
          </p:cNvPr>
          <p:cNvSpPr txBox="1"/>
          <p:nvPr/>
        </p:nvSpPr>
        <p:spPr bwMode="auto">
          <a:xfrm>
            <a:off x="6861805" y="6092613"/>
            <a:ext cx="15307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site positive visit</a:t>
            </a:r>
          </a:p>
        </p:txBody>
      </p:sp>
      <p:cxnSp>
        <p:nvCxnSpPr>
          <p:cNvPr id="619" name="Straight Arrow Connector 618">
            <a:extLst>
              <a:ext uri="{FF2B5EF4-FFF2-40B4-BE49-F238E27FC236}">
                <a16:creationId xmlns:a16="http://schemas.microsoft.com/office/drawing/2014/main" id="{377E2AE3-637E-4CFD-9CBA-F2464121056C}"/>
              </a:ext>
            </a:extLst>
          </p:cNvPr>
          <p:cNvCxnSpPr/>
          <p:nvPr/>
        </p:nvCxnSpPr>
        <p:spPr bwMode="auto">
          <a:xfrm flipH="1">
            <a:off x="3598524" y="6367409"/>
            <a:ext cx="285107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0" name="Straight Arrow Connector 619">
            <a:extLst>
              <a:ext uri="{FF2B5EF4-FFF2-40B4-BE49-F238E27FC236}">
                <a16:creationId xmlns:a16="http://schemas.microsoft.com/office/drawing/2014/main" id="{ACB9CEEC-C7A6-49E9-9B08-DB0C98C7FE68}"/>
              </a:ext>
            </a:extLst>
          </p:cNvPr>
          <p:cNvCxnSpPr>
            <a:cxnSpLocks/>
          </p:cNvCxnSpPr>
          <p:nvPr/>
        </p:nvCxnSpPr>
        <p:spPr bwMode="auto">
          <a:xfrm>
            <a:off x="4004067" y="6367635"/>
            <a:ext cx="275814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3" name="TextBox 622">
            <a:extLst>
              <a:ext uri="{FF2B5EF4-FFF2-40B4-BE49-F238E27FC236}">
                <a16:creationId xmlns:a16="http://schemas.microsoft.com/office/drawing/2014/main" id="{5AB6CA20-B838-4EAC-B7C7-4C33929FDFC2}"/>
              </a:ext>
            </a:extLst>
          </p:cNvPr>
          <p:cNvSpPr txBox="1"/>
          <p:nvPr/>
        </p:nvSpPr>
        <p:spPr bwMode="auto">
          <a:xfrm>
            <a:off x="3813850" y="6236398"/>
            <a:ext cx="1997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#</a:t>
            </a:r>
          </a:p>
        </p:txBody>
      </p:sp>
      <p:sp>
        <p:nvSpPr>
          <p:cNvPr id="624" name="TextBox 623">
            <a:extLst>
              <a:ext uri="{FF2B5EF4-FFF2-40B4-BE49-F238E27FC236}">
                <a16:creationId xmlns:a16="http://schemas.microsoft.com/office/drawing/2014/main" id="{2EDD4B37-505C-4FC3-B856-F71F34FC2100}"/>
              </a:ext>
            </a:extLst>
          </p:cNvPr>
          <p:cNvSpPr txBox="1"/>
          <p:nvPr/>
        </p:nvSpPr>
        <p:spPr bwMode="auto">
          <a:xfrm>
            <a:off x="4204020" y="6262300"/>
            <a:ext cx="44019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Weeks between first HIV positive visit and the first site positive test</a:t>
            </a:r>
          </a:p>
        </p:txBody>
      </p:sp>
      <p:sp>
        <p:nvSpPr>
          <p:cNvPr id="317" name="Freeform: Shape 316">
            <a:extLst>
              <a:ext uri="{FF2B5EF4-FFF2-40B4-BE49-F238E27FC236}">
                <a16:creationId xmlns:a16="http://schemas.microsoft.com/office/drawing/2014/main" id="{638EDD27-D609-41EF-B3D4-F5E5CBFF8F9C}"/>
              </a:ext>
            </a:extLst>
          </p:cNvPr>
          <p:cNvSpPr/>
          <p:nvPr/>
        </p:nvSpPr>
        <p:spPr bwMode="auto">
          <a:xfrm>
            <a:off x="7167994" y="2097068"/>
            <a:ext cx="3847161" cy="980042"/>
          </a:xfrm>
          <a:custGeom>
            <a:avLst/>
            <a:gdLst>
              <a:gd name="connsiteX0" fmla="*/ 3516198 w 3516198"/>
              <a:gd name="connsiteY0" fmla="*/ 794208 h 794208"/>
              <a:gd name="connsiteX1" fmla="*/ 0 w 3516198"/>
              <a:gd name="connsiteY1" fmla="*/ 794208 h 794208"/>
              <a:gd name="connsiteX2" fmla="*/ 0 w 3516198"/>
              <a:gd name="connsiteY2" fmla="*/ 0 h 79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198" h="794208">
                <a:moveTo>
                  <a:pt x="3516198" y="794208"/>
                </a:moveTo>
                <a:lnTo>
                  <a:pt x="0" y="794208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9" name="Text Box 15">
            <a:extLst>
              <a:ext uri="{FF2B5EF4-FFF2-40B4-BE49-F238E27FC236}">
                <a16:creationId xmlns:a16="http://schemas.microsoft.com/office/drawing/2014/main" id="{D8266A02-0CDE-6141-A881-40EB9DAAC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6388915"/>
            <a:ext cx="7853362" cy="276999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Marzinke. </a:t>
            </a:r>
            <a:r>
              <a:rPr kumimoji="0" lang="en-US" altLang="en-US" sz="1200" b="0" i="0" u="none" strike="noStrike" kern="1200" cap="none" spc="-10" normalizeH="0" baseline="0" noProof="0" dirty="0" err="1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vCROI</a:t>
            </a: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2021 153</a:t>
            </a:r>
          </a:p>
        </p:txBody>
      </p:sp>
    </p:spTree>
    <p:extLst>
      <p:ext uri="{BB962C8B-B14F-4D97-AF65-F5344CB8AC3E}">
        <p14:creationId xmlns:p14="http://schemas.microsoft.com/office/powerpoint/2010/main" val="396488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ectangle 239">
            <a:extLst>
              <a:ext uri="{FF2B5EF4-FFF2-40B4-BE49-F238E27FC236}">
                <a16:creationId xmlns:a16="http://schemas.microsoft.com/office/drawing/2014/main" id="{C52E3BDD-9A62-4CA7-90F3-255EC477AAE6}"/>
              </a:ext>
            </a:extLst>
          </p:cNvPr>
          <p:cNvSpPr/>
          <p:nvPr/>
        </p:nvSpPr>
        <p:spPr bwMode="auto">
          <a:xfrm>
            <a:off x="11254469" y="1917185"/>
            <a:ext cx="213631" cy="14510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FE8070C-8063-44AA-877A-E3AF96A68F10}"/>
              </a:ext>
            </a:extLst>
          </p:cNvPr>
          <p:cNvSpPr/>
          <p:nvPr/>
        </p:nvSpPr>
        <p:spPr bwMode="auto">
          <a:xfrm>
            <a:off x="5982777" y="1699019"/>
            <a:ext cx="231826" cy="14669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562E81-4505-40F5-9706-385F140992B8}"/>
              </a:ext>
            </a:extLst>
          </p:cNvPr>
          <p:cNvSpPr txBox="1"/>
          <p:nvPr/>
        </p:nvSpPr>
        <p:spPr bwMode="auto">
          <a:xfrm>
            <a:off x="2585317" y="5766415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3D7E47-B18A-4B1B-95DA-FFB36682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HPTN 083: Laboratory Analysis of Group B in CAB Arm (No Recent CAB Exposure)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F5DF53-4F54-458C-BE0D-8CD15BEBD825}"/>
              </a:ext>
            </a:extLst>
          </p:cNvPr>
          <p:cNvSpPr txBox="1"/>
          <p:nvPr/>
        </p:nvSpPr>
        <p:spPr bwMode="auto">
          <a:xfrm>
            <a:off x="2188316" y="3459720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3AEADE-E283-4DC3-A092-04A462605D00}"/>
              </a:ext>
            </a:extLst>
          </p:cNvPr>
          <p:cNvSpPr txBox="1"/>
          <p:nvPr/>
        </p:nvSpPr>
        <p:spPr bwMode="auto">
          <a:xfrm>
            <a:off x="4608366" y="3672697"/>
            <a:ext cx="22207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 :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479FBC-E556-48BB-AFF6-46F7A271AD67}"/>
              </a:ext>
            </a:extLst>
          </p:cNvPr>
          <p:cNvSpPr txBox="1"/>
          <p:nvPr/>
        </p:nvSpPr>
        <p:spPr bwMode="auto">
          <a:xfrm>
            <a:off x="5874420" y="3655212"/>
            <a:ext cx="14462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NRTI: Y181C, H221Y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50F6D6-1232-4961-BB4E-6525E554DF48}"/>
              </a:ext>
            </a:extLst>
          </p:cNvPr>
          <p:cNvSpPr txBox="1"/>
          <p:nvPr/>
        </p:nvSpPr>
        <p:spPr bwMode="auto">
          <a:xfrm>
            <a:off x="1204354" y="3823246"/>
            <a:ext cx="4690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B2: Suppressed on NNRTI Regimens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B17541-CF9F-479F-BB84-E90C485E3384}"/>
              </a:ext>
            </a:extLst>
          </p:cNvPr>
          <p:cNvSpPr txBox="1"/>
          <p:nvPr/>
        </p:nvSpPr>
        <p:spPr bwMode="auto">
          <a:xfrm>
            <a:off x="4709326" y="5881307"/>
            <a:ext cx="1334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B8B572-BCA9-4093-A852-A3E3C32B1D61}"/>
              </a:ext>
            </a:extLst>
          </p:cNvPr>
          <p:cNvSpPr txBox="1"/>
          <p:nvPr/>
        </p:nvSpPr>
        <p:spPr bwMode="auto">
          <a:xfrm>
            <a:off x="5539117" y="6099494"/>
            <a:ext cx="5121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B47043-1E7E-45A0-A3FE-B77447A0BF77}"/>
              </a:ext>
            </a:extLst>
          </p:cNvPr>
          <p:cNvSpPr txBox="1"/>
          <p:nvPr/>
        </p:nvSpPr>
        <p:spPr bwMode="auto">
          <a:xfrm>
            <a:off x="5844874" y="5878867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53,220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CC4F78-3726-4F1C-9CB6-211936535D50}"/>
              </a:ext>
            </a:extLst>
          </p:cNvPr>
          <p:cNvSpPr txBox="1"/>
          <p:nvPr/>
        </p:nvSpPr>
        <p:spPr bwMode="auto">
          <a:xfrm>
            <a:off x="5947964" y="6097054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DC4CEB-5BBC-4DDA-9A3D-F54B79A823AD}"/>
              </a:ext>
            </a:extLst>
          </p:cNvPr>
          <p:cNvSpPr txBox="1"/>
          <p:nvPr/>
        </p:nvSpPr>
        <p:spPr bwMode="auto">
          <a:xfrm>
            <a:off x="7868540" y="3694217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29A68D-ADB3-4A0F-BB42-4EBDA45C63AB}"/>
              </a:ext>
            </a:extLst>
          </p:cNvPr>
          <p:cNvSpPr txBox="1"/>
          <p:nvPr/>
        </p:nvSpPr>
        <p:spPr bwMode="auto">
          <a:xfrm>
            <a:off x="6537566" y="1499752"/>
            <a:ext cx="4690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B3: Suppressed on EFV/FTC/TDF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FD9AF88-040F-4EE8-A1A2-189F1B0E6406}"/>
              </a:ext>
            </a:extLst>
          </p:cNvPr>
          <p:cNvCxnSpPr>
            <a:cxnSpLocks/>
          </p:cNvCxnSpPr>
          <p:nvPr/>
        </p:nvCxnSpPr>
        <p:spPr bwMode="auto">
          <a:xfrm>
            <a:off x="4512262" y="2057651"/>
            <a:ext cx="0" cy="320040"/>
          </a:xfrm>
          <a:prstGeom prst="straightConnector1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ABF5211-FA59-47BE-A0B8-A03CD57F42AF}"/>
              </a:ext>
            </a:extLst>
          </p:cNvPr>
          <p:cNvSpPr txBox="1"/>
          <p:nvPr/>
        </p:nvSpPr>
        <p:spPr bwMode="auto">
          <a:xfrm>
            <a:off x="3649564" y="1819849"/>
            <a:ext cx="2153393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Entered annual follow-up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365BB79-D1BC-458D-BB6D-1C40862272C4}"/>
              </a:ext>
            </a:extLst>
          </p:cNvPr>
          <p:cNvSpPr txBox="1"/>
          <p:nvPr/>
        </p:nvSpPr>
        <p:spPr bwMode="auto">
          <a:xfrm>
            <a:off x="9775697" y="3921909"/>
            <a:ext cx="1334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68EF75A-3B02-435A-B638-41C4666E78C5}"/>
              </a:ext>
            </a:extLst>
          </p:cNvPr>
          <p:cNvSpPr txBox="1"/>
          <p:nvPr/>
        </p:nvSpPr>
        <p:spPr bwMode="auto">
          <a:xfrm>
            <a:off x="10605488" y="4140096"/>
            <a:ext cx="5121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880D116-12FB-4A48-93F2-41DC27F829FA}"/>
              </a:ext>
            </a:extLst>
          </p:cNvPr>
          <p:cNvSpPr txBox="1"/>
          <p:nvPr/>
        </p:nvSpPr>
        <p:spPr bwMode="auto">
          <a:xfrm>
            <a:off x="10893463" y="3921909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50,440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CCCDE97-864F-4595-A4E1-AC5BB231D828}"/>
              </a:ext>
            </a:extLst>
          </p:cNvPr>
          <p:cNvSpPr txBox="1"/>
          <p:nvPr/>
        </p:nvSpPr>
        <p:spPr bwMode="auto">
          <a:xfrm>
            <a:off x="10994009" y="4149938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B39FA46-D3BC-4E02-ADDA-182211B138D2}"/>
              </a:ext>
            </a:extLst>
          </p:cNvPr>
          <p:cNvSpPr txBox="1"/>
          <p:nvPr/>
        </p:nvSpPr>
        <p:spPr bwMode="auto">
          <a:xfrm>
            <a:off x="1429129" y="4156327"/>
            <a:ext cx="3578876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Missed CAB injection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98F2C0B-2223-48B8-8BAB-C02F26942356}"/>
              </a:ext>
            </a:extLst>
          </p:cNvPr>
          <p:cNvSpPr txBox="1"/>
          <p:nvPr/>
        </p:nvSpPr>
        <p:spPr bwMode="auto">
          <a:xfrm>
            <a:off x="4620348" y="3494407"/>
            <a:ext cx="1334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3E5D735-D251-44A3-B00E-ED7963BF4C2A}"/>
              </a:ext>
            </a:extLst>
          </p:cNvPr>
          <p:cNvSpPr txBox="1"/>
          <p:nvPr/>
        </p:nvSpPr>
        <p:spPr bwMode="auto">
          <a:xfrm>
            <a:off x="5804461" y="3471162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65,350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53888E8-D253-49BC-AFB0-0C13BD2BA172}"/>
              </a:ext>
            </a:extLst>
          </p:cNvPr>
          <p:cNvSpPr txBox="1"/>
          <p:nvPr/>
        </p:nvSpPr>
        <p:spPr bwMode="auto">
          <a:xfrm>
            <a:off x="7568981" y="5611198"/>
            <a:ext cx="19916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Time on ART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E1D7CC4-0186-49E4-B095-9F595EA36927}"/>
              </a:ext>
            </a:extLst>
          </p:cNvPr>
          <p:cNvSpPr txBox="1"/>
          <p:nvPr/>
        </p:nvSpPr>
        <p:spPr bwMode="auto">
          <a:xfrm rot="16200000">
            <a:off x="-312046" y="2140863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53321E1-AE90-4774-B285-77D28F4CEE52}"/>
              </a:ext>
            </a:extLst>
          </p:cNvPr>
          <p:cNvSpPr txBox="1"/>
          <p:nvPr/>
        </p:nvSpPr>
        <p:spPr bwMode="auto">
          <a:xfrm rot="16200000">
            <a:off x="-348706" y="4592714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5DC7C6-F18E-4751-8183-E1B38F2151AF}"/>
              </a:ext>
            </a:extLst>
          </p:cNvPr>
          <p:cNvSpPr txBox="1"/>
          <p:nvPr/>
        </p:nvSpPr>
        <p:spPr bwMode="auto">
          <a:xfrm rot="16200000">
            <a:off x="5518431" y="2333398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9C13B-0DDE-446D-B020-EE023585C29C}"/>
              </a:ext>
            </a:extLst>
          </p:cNvPr>
          <p:cNvSpPr txBox="1"/>
          <p:nvPr/>
        </p:nvSpPr>
        <p:spPr bwMode="auto">
          <a:xfrm>
            <a:off x="1492837" y="1484360"/>
            <a:ext cx="43698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B1: Suppressed on Boosted-PI Regimen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50BE34B-8F58-4877-BABC-547FE3BCA320}"/>
              </a:ext>
            </a:extLst>
          </p:cNvPr>
          <p:cNvSpPr/>
          <p:nvPr/>
        </p:nvSpPr>
        <p:spPr bwMode="auto">
          <a:xfrm>
            <a:off x="1423219" y="2081981"/>
            <a:ext cx="4800600" cy="1093224"/>
          </a:xfrm>
          <a:custGeom>
            <a:avLst/>
            <a:gdLst>
              <a:gd name="connsiteX0" fmla="*/ 0 w 4800600"/>
              <a:gd name="connsiteY0" fmla="*/ 0 h 1089537"/>
              <a:gd name="connsiteX1" fmla="*/ 0 w 4800600"/>
              <a:gd name="connsiteY1" fmla="*/ 1089537 h 1089537"/>
              <a:gd name="connsiteX2" fmla="*/ 4800600 w 4800600"/>
              <a:gd name="connsiteY2" fmla="*/ 1089537 h 1089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00600" h="1089537">
                <a:moveTo>
                  <a:pt x="0" y="0"/>
                </a:moveTo>
                <a:lnTo>
                  <a:pt x="0" y="1089537"/>
                </a:lnTo>
                <a:lnTo>
                  <a:pt x="4800600" y="1089537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1E51FD-F1F0-4E81-A44C-1751A3B03AF5}"/>
              </a:ext>
            </a:extLst>
          </p:cNvPr>
          <p:cNvCxnSpPr/>
          <p:nvPr/>
        </p:nvCxnSpPr>
        <p:spPr bwMode="auto">
          <a:xfrm>
            <a:off x="1380817" y="2028518"/>
            <a:ext cx="88490" cy="8849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67E35BF-24AC-4232-8D12-2501FDF19B8C}"/>
              </a:ext>
            </a:extLst>
          </p:cNvPr>
          <p:cNvCxnSpPr/>
          <p:nvPr/>
        </p:nvCxnSpPr>
        <p:spPr bwMode="auto">
          <a:xfrm>
            <a:off x="1380817" y="1940028"/>
            <a:ext cx="88490" cy="8849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88A193-D4A4-43B7-8154-51CB18AE2DCA}"/>
              </a:ext>
            </a:extLst>
          </p:cNvPr>
          <p:cNvCxnSpPr>
            <a:cxnSpLocks/>
          </p:cNvCxnSpPr>
          <p:nvPr/>
        </p:nvCxnSpPr>
        <p:spPr bwMode="auto">
          <a:xfrm>
            <a:off x="1430594" y="1669026"/>
            <a:ext cx="0" cy="30787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50B4AE-4A16-48B7-9C6F-29356B06ACF1}"/>
              </a:ext>
            </a:extLst>
          </p:cNvPr>
          <p:cNvCxnSpPr/>
          <p:nvPr/>
        </p:nvCxnSpPr>
        <p:spPr bwMode="auto">
          <a:xfrm>
            <a:off x="1377131" y="1772265"/>
            <a:ext cx="5530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416D1E8-A388-4895-85EE-34A04551E3DB}"/>
              </a:ext>
            </a:extLst>
          </p:cNvPr>
          <p:cNvCxnSpPr/>
          <p:nvPr/>
        </p:nvCxnSpPr>
        <p:spPr bwMode="auto">
          <a:xfrm>
            <a:off x="1377131" y="2517059"/>
            <a:ext cx="5530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3997E3C-49A7-4927-9A35-253587D74D1B}"/>
              </a:ext>
            </a:extLst>
          </p:cNvPr>
          <p:cNvCxnSpPr/>
          <p:nvPr/>
        </p:nvCxnSpPr>
        <p:spPr bwMode="auto">
          <a:xfrm>
            <a:off x="1377131" y="2815714"/>
            <a:ext cx="5530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E5F668A-2C2D-4F65-9093-9FF8F5C32D9F}"/>
              </a:ext>
            </a:extLst>
          </p:cNvPr>
          <p:cNvCxnSpPr/>
          <p:nvPr/>
        </p:nvCxnSpPr>
        <p:spPr bwMode="auto">
          <a:xfrm>
            <a:off x="1377131" y="3040627"/>
            <a:ext cx="5530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7BF8B8D-ADB2-42FF-A1A6-82AAA4E98F52}"/>
              </a:ext>
            </a:extLst>
          </p:cNvPr>
          <p:cNvCxnSpPr/>
          <p:nvPr/>
        </p:nvCxnSpPr>
        <p:spPr bwMode="auto">
          <a:xfrm>
            <a:off x="1377131" y="3114369"/>
            <a:ext cx="5530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B0BEB75-421E-4873-B708-ACEE6B343826}"/>
              </a:ext>
            </a:extLst>
          </p:cNvPr>
          <p:cNvGrpSpPr/>
          <p:nvPr/>
        </p:nvGrpSpPr>
        <p:grpSpPr>
          <a:xfrm>
            <a:off x="1638915" y="3180735"/>
            <a:ext cx="4448943" cy="62681"/>
            <a:chOff x="1638915" y="3111909"/>
            <a:chExt cx="4448943" cy="7189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A11B892-3F22-46D3-A191-8C2980F4AC02}"/>
                </a:ext>
              </a:extLst>
            </p:cNvPr>
            <p:cNvCxnSpPr/>
            <p:nvPr/>
          </p:nvCxnSpPr>
          <p:spPr bwMode="auto">
            <a:xfrm>
              <a:off x="1638915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B435ECFF-118B-4A6E-A83F-4E91997EBF1B}"/>
                </a:ext>
              </a:extLst>
            </p:cNvPr>
            <p:cNvCxnSpPr/>
            <p:nvPr/>
          </p:nvCxnSpPr>
          <p:spPr bwMode="auto">
            <a:xfrm>
              <a:off x="1956697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B7FFEECF-035D-437F-94CF-BF1849B39C83}"/>
                </a:ext>
              </a:extLst>
            </p:cNvPr>
            <p:cNvCxnSpPr/>
            <p:nvPr/>
          </p:nvCxnSpPr>
          <p:spPr bwMode="auto">
            <a:xfrm>
              <a:off x="2274479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ABA5254-A0B5-4E9E-87CC-47C8340324C1}"/>
                </a:ext>
              </a:extLst>
            </p:cNvPr>
            <p:cNvCxnSpPr/>
            <p:nvPr/>
          </p:nvCxnSpPr>
          <p:spPr bwMode="auto">
            <a:xfrm>
              <a:off x="2592261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2F1018D-96EC-4CA7-B4DE-6D442BE7FDF0}"/>
                </a:ext>
              </a:extLst>
            </p:cNvPr>
            <p:cNvCxnSpPr/>
            <p:nvPr/>
          </p:nvCxnSpPr>
          <p:spPr bwMode="auto">
            <a:xfrm>
              <a:off x="2910043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05DEE01-C991-4B05-BFF5-7A3026EB68B6}"/>
                </a:ext>
              </a:extLst>
            </p:cNvPr>
            <p:cNvCxnSpPr/>
            <p:nvPr/>
          </p:nvCxnSpPr>
          <p:spPr bwMode="auto">
            <a:xfrm>
              <a:off x="3227825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B3C7328-BD0D-4B55-BE34-E00F7D7F24F4}"/>
                </a:ext>
              </a:extLst>
            </p:cNvPr>
            <p:cNvCxnSpPr/>
            <p:nvPr/>
          </p:nvCxnSpPr>
          <p:spPr bwMode="auto">
            <a:xfrm>
              <a:off x="3545607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6905CD3B-3C5B-4BFA-8F62-F21AE25B1C58}"/>
                </a:ext>
              </a:extLst>
            </p:cNvPr>
            <p:cNvCxnSpPr/>
            <p:nvPr/>
          </p:nvCxnSpPr>
          <p:spPr bwMode="auto">
            <a:xfrm>
              <a:off x="3863389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366FC6D9-9C5C-4F60-AC29-D2817DE1BAE7}"/>
                </a:ext>
              </a:extLst>
            </p:cNvPr>
            <p:cNvCxnSpPr/>
            <p:nvPr/>
          </p:nvCxnSpPr>
          <p:spPr bwMode="auto">
            <a:xfrm>
              <a:off x="4181171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F6064D88-8DAA-44EA-9076-A8BF6082FF6D}"/>
                </a:ext>
              </a:extLst>
            </p:cNvPr>
            <p:cNvCxnSpPr/>
            <p:nvPr/>
          </p:nvCxnSpPr>
          <p:spPr bwMode="auto">
            <a:xfrm>
              <a:off x="4498953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13F2BEE-ECE0-48BC-B580-26402E7BCE78}"/>
                </a:ext>
              </a:extLst>
            </p:cNvPr>
            <p:cNvCxnSpPr/>
            <p:nvPr/>
          </p:nvCxnSpPr>
          <p:spPr bwMode="auto">
            <a:xfrm>
              <a:off x="4816735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CFBE790-0CA0-45EE-B416-ACF1329B0F57}"/>
                </a:ext>
              </a:extLst>
            </p:cNvPr>
            <p:cNvCxnSpPr/>
            <p:nvPr/>
          </p:nvCxnSpPr>
          <p:spPr bwMode="auto">
            <a:xfrm>
              <a:off x="5134517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F8C34044-4757-491F-8B2B-65370D19CA0A}"/>
                </a:ext>
              </a:extLst>
            </p:cNvPr>
            <p:cNvCxnSpPr/>
            <p:nvPr/>
          </p:nvCxnSpPr>
          <p:spPr bwMode="auto">
            <a:xfrm>
              <a:off x="5452299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D6E2F2D-417D-4ECC-891A-81D53B5A6AC3}"/>
                </a:ext>
              </a:extLst>
            </p:cNvPr>
            <p:cNvCxnSpPr/>
            <p:nvPr/>
          </p:nvCxnSpPr>
          <p:spPr bwMode="auto">
            <a:xfrm>
              <a:off x="5770081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8F9400E-649E-4343-BDE6-2563EFB17C95}"/>
                </a:ext>
              </a:extLst>
            </p:cNvPr>
            <p:cNvCxnSpPr/>
            <p:nvPr/>
          </p:nvCxnSpPr>
          <p:spPr bwMode="auto">
            <a:xfrm>
              <a:off x="6087858" y="3111909"/>
              <a:ext cx="0" cy="71898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026D263-AE2A-427E-B449-832486179EC5}"/>
              </a:ext>
            </a:extLst>
          </p:cNvPr>
          <p:cNvCxnSpPr>
            <a:cxnSpLocks/>
          </p:cNvCxnSpPr>
          <p:nvPr/>
        </p:nvCxnSpPr>
        <p:spPr bwMode="auto">
          <a:xfrm>
            <a:off x="1720031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7911B4F-13CA-4174-BB87-50D0B785A1D5}"/>
              </a:ext>
            </a:extLst>
          </p:cNvPr>
          <p:cNvCxnSpPr>
            <a:cxnSpLocks/>
          </p:cNvCxnSpPr>
          <p:nvPr/>
        </p:nvCxnSpPr>
        <p:spPr bwMode="auto">
          <a:xfrm>
            <a:off x="1788242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7AA293A-3152-4396-8412-248574FAB311}"/>
              </a:ext>
            </a:extLst>
          </p:cNvPr>
          <p:cNvCxnSpPr>
            <a:cxnSpLocks/>
          </p:cNvCxnSpPr>
          <p:nvPr/>
        </p:nvCxnSpPr>
        <p:spPr bwMode="auto">
          <a:xfrm>
            <a:off x="1836174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5482C53-878F-4371-9DA5-4FEF4BCFC539}"/>
              </a:ext>
            </a:extLst>
          </p:cNvPr>
          <p:cNvCxnSpPr>
            <a:cxnSpLocks/>
          </p:cNvCxnSpPr>
          <p:nvPr/>
        </p:nvCxnSpPr>
        <p:spPr bwMode="auto">
          <a:xfrm>
            <a:off x="2606777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93CB34D-5A0A-4638-9E71-BB4C56A39B6C}"/>
              </a:ext>
            </a:extLst>
          </p:cNvPr>
          <p:cNvCxnSpPr>
            <a:cxnSpLocks/>
          </p:cNvCxnSpPr>
          <p:nvPr/>
        </p:nvCxnSpPr>
        <p:spPr bwMode="auto">
          <a:xfrm>
            <a:off x="3054759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B88442D-DCA4-4AEE-A237-2E6620D1EF6A}"/>
              </a:ext>
            </a:extLst>
          </p:cNvPr>
          <p:cNvCxnSpPr>
            <a:cxnSpLocks/>
          </p:cNvCxnSpPr>
          <p:nvPr/>
        </p:nvCxnSpPr>
        <p:spPr bwMode="auto">
          <a:xfrm>
            <a:off x="3325760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4B1E286-FD08-4FB4-8AD2-09283BA4BC53}"/>
              </a:ext>
            </a:extLst>
          </p:cNvPr>
          <p:cNvCxnSpPr>
            <a:cxnSpLocks/>
          </p:cNvCxnSpPr>
          <p:nvPr/>
        </p:nvCxnSpPr>
        <p:spPr bwMode="auto">
          <a:xfrm>
            <a:off x="3982064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7A69CFD-F99F-44D7-8B84-BCBF5E04A900}"/>
              </a:ext>
            </a:extLst>
          </p:cNvPr>
          <p:cNvCxnSpPr>
            <a:cxnSpLocks/>
          </p:cNvCxnSpPr>
          <p:nvPr/>
        </p:nvCxnSpPr>
        <p:spPr bwMode="auto">
          <a:xfrm>
            <a:off x="4300998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FA129CE-10C7-4FF6-94BE-688B06D990C5}"/>
              </a:ext>
            </a:extLst>
          </p:cNvPr>
          <p:cNvCxnSpPr>
            <a:cxnSpLocks/>
          </p:cNvCxnSpPr>
          <p:nvPr/>
        </p:nvCxnSpPr>
        <p:spPr bwMode="auto">
          <a:xfrm>
            <a:off x="5998906" y="3118053"/>
            <a:ext cx="0" cy="589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D8C88F4-0541-444A-B638-826798AAF675}"/>
              </a:ext>
            </a:extLst>
          </p:cNvPr>
          <p:cNvSpPr txBox="1"/>
          <p:nvPr/>
        </p:nvSpPr>
        <p:spPr bwMode="auto">
          <a:xfrm>
            <a:off x="1088843" y="1615562"/>
            <a:ext cx="385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F8A7D911-CE7D-46FD-B71D-3EA0A0EDE633}"/>
              </a:ext>
            </a:extLst>
          </p:cNvPr>
          <p:cNvSpPr txBox="1"/>
          <p:nvPr/>
        </p:nvSpPr>
        <p:spPr bwMode="auto">
          <a:xfrm>
            <a:off x="980074" y="2362199"/>
            <a:ext cx="4774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0DCFCD3-0305-4436-AFB3-1EBAC1FFE2CA}"/>
              </a:ext>
            </a:extLst>
          </p:cNvPr>
          <p:cNvSpPr txBox="1"/>
          <p:nvPr/>
        </p:nvSpPr>
        <p:spPr bwMode="auto">
          <a:xfrm>
            <a:off x="917393" y="2664541"/>
            <a:ext cx="5401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9E08975-8E91-4C03-8901-0D4283DFBFAC}"/>
              </a:ext>
            </a:extLst>
          </p:cNvPr>
          <p:cNvSpPr txBox="1"/>
          <p:nvPr/>
        </p:nvSpPr>
        <p:spPr bwMode="auto">
          <a:xfrm>
            <a:off x="911862" y="2876549"/>
            <a:ext cx="5401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AA41636-66D7-4DDD-9F88-457048EE6B35}"/>
              </a:ext>
            </a:extLst>
          </p:cNvPr>
          <p:cNvSpPr txBox="1"/>
          <p:nvPr/>
        </p:nvSpPr>
        <p:spPr bwMode="auto">
          <a:xfrm>
            <a:off x="1004039" y="2981631"/>
            <a:ext cx="4811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5547418-6DB3-45E2-AC82-CCA3DFE0B264}"/>
              </a:ext>
            </a:extLst>
          </p:cNvPr>
          <p:cNvSpPr txBox="1"/>
          <p:nvPr/>
        </p:nvSpPr>
        <p:spPr bwMode="auto">
          <a:xfrm>
            <a:off x="1506177" y="3158611"/>
            <a:ext cx="2304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3FD291C-EA07-496B-AE42-11A0129EA737}"/>
              </a:ext>
            </a:extLst>
          </p:cNvPr>
          <p:cNvSpPr txBox="1"/>
          <p:nvPr/>
        </p:nvSpPr>
        <p:spPr bwMode="auto">
          <a:xfrm>
            <a:off x="1777177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AF03FFA-F703-405F-81D0-F0CC0866CBA0}"/>
              </a:ext>
            </a:extLst>
          </p:cNvPr>
          <p:cNvSpPr txBox="1"/>
          <p:nvPr/>
        </p:nvSpPr>
        <p:spPr bwMode="auto">
          <a:xfrm>
            <a:off x="2103484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5371F90-B68D-40AA-90D8-4D0A04F3FF09}"/>
              </a:ext>
            </a:extLst>
          </p:cNvPr>
          <p:cNvSpPr txBox="1"/>
          <p:nvPr/>
        </p:nvSpPr>
        <p:spPr bwMode="auto">
          <a:xfrm>
            <a:off x="2429792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CBAE0EC-BFAE-4F0D-ADB0-3F261C7E7A5E}"/>
              </a:ext>
            </a:extLst>
          </p:cNvPr>
          <p:cNvSpPr txBox="1"/>
          <p:nvPr/>
        </p:nvSpPr>
        <p:spPr bwMode="auto">
          <a:xfrm>
            <a:off x="2730290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C41377D5-7520-4208-86FC-857E4F07AFCB}"/>
              </a:ext>
            </a:extLst>
          </p:cNvPr>
          <p:cNvSpPr txBox="1"/>
          <p:nvPr/>
        </p:nvSpPr>
        <p:spPr bwMode="auto">
          <a:xfrm>
            <a:off x="3052911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0EF0E2F-CA0E-409B-9FEF-647D3BA73941}"/>
              </a:ext>
            </a:extLst>
          </p:cNvPr>
          <p:cNvSpPr txBox="1"/>
          <p:nvPr/>
        </p:nvSpPr>
        <p:spPr bwMode="auto">
          <a:xfrm>
            <a:off x="3368158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9F8ED7E-E026-4C9D-8AF8-44C5D1810238}"/>
              </a:ext>
            </a:extLst>
          </p:cNvPr>
          <p:cNvSpPr txBox="1"/>
          <p:nvPr/>
        </p:nvSpPr>
        <p:spPr bwMode="auto">
          <a:xfrm>
            <a:off x="3699997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5E1498B-EB13-45C7-8C06-039A0E6D628E}"/>
              </a:ext>
            </a:extLst>
          </p:cNvPr>
          <p:cNvSpPr txBox="1"/>
          <p:nvPr/>
        </p:nvSpPr>
        <p:spPr bwMode="auto">
          <a:xfrm>
            <a:off x="4006026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154A3F1-B8E4-4BC0-B2E5-07C84BBE619E}"/>
              </a:ext>
            </a:extLst>
          </p:cNvPr>
          <p:cNvSpPr txBox="1"/>
          <p:nvPr/>
        </p:nvSpPr>
        <p:spPr bwMode="auto">
          <a:xfrm>
            <a:off x="4319430" y="3158611"/>
            <a:ext cx="3410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C119841-9782-4DDD-B845-85407B25B527}"/>
              </a:ext>
            </a:extLst>
          </p:cNvPr>
          <p:cNvSpPr txBox="1"/>
          <p:nvPr/>
        </p:nvSpPr>
        <p:spPr bwMode="auto">
          <a:xfrm>
            <a:off x="4597809" y="3158611"/>
            <a:ext cx="442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379C03EC-3C99-4B78-BAE3-30C749CBD22F}"/>
              </a:ext>
            </a:extLst>
          </p:cNvPr>
          <p:cNvSpPr txBox="1"/>
          <p:nvPr/>
        </p:nvSpPr>
        <p:spPr bwMode="auto">
          <a:xfrm>
            <a:off x="4935178" y="3158611"/>
            <a:ext cx="442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110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EF9B22B3-E036-453D-88A7-0D5BEEBBDCF0}"/>
              </a:ext>
            </a:extLst>
          </p:cNvPr>
          <p:cNvSpPr txBox="1"/>
          <p:nvPr/>
        </p:nvSpPr>
        <p:spPr bwMode="auto">
          <a:xfrm>
            <a:off x="5252269" y="3158611"/>
            <a:ext cx="442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120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E96EC52-C0BD-4F79-8B59-BE06E4EBB0F4}"/>
              </a:ext>
            </a:extLst>
          </p:cNvPr>
          <p:cNvSpPr txBox="1"/>
          <p:nvPr/>
        </p:nvSpPr>
        <p:spPr bwMode="auto">
          <a:xfrm>
            <a:off x="5556455" y="3158611"/>
            <a:ext cx="442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5BD0EE4-8981-4852-A14D-6AAF93D25CB0}"/>
              </a:ext>
            </a:extLst>
          </p:cNvPr>
          <p:cNvSpPr txBox="1"/>
          <p:nvPr/>
        </p:nvSpPr>
        <p:spPr bwMode="auto">
          <a:xfrm>
            <a:off x="5879537" y="3158611"/>
            <a:ext cx="442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140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67FCAB0-7664-4119-AF11-E69745C5E510}"/>
              </a:ext>
            </a:extLst>
          </p:cNvPr>
          <p:cNvCxnSpPr>
            <a:cxnSpLocks/>
          </p:cNvCxnSpPr>
          <p:nvPr/>
        </p:nvCxnSpPr>
        <p:spPr bwMode="auto">
          <a:xfrm flipH="1">
            <a:off x="2144047" y="3422241"/>
            <a:ext cx="1544894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80674D5C-7000-474E-8767-B775A3C68765}"/>
              </a:ext>
            </a:extLst>
          </p:cNvPr>
          <p:cNvCxnSpPr>
            <a:cxnSpLocks/>
          </p:cNvCxnSpPr>
          <p:nvPr/>
        </p:nvCxnSpPr>
        <p:spPr bwMode="auto">
          <a:xfrm>
            <a:off x="4374740" y="3419783"/>
            <a:ext cx="1555341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6488E30-7B11-4224-81C3-2A3CFAB91416}"/>
              </a:ext>
            </a:extLst>
          </p:cNvPr>
          <p:cNvSpPr txBox="1"/>
          <p:nvPr/>
        </p:nvSpPr>
        <p:spPr bwMode="auto">
          <a:xfrm>
            <a:off x="3663132" y="3282131"/>
            <a:ext cx="7669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121 3W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665FBEC-9BB8-4521-9C27-35051BB9664A}"/>
              </a:ext>
            </a:extLst>
          </p:cNvPr>
          <p:cNvCxnSpPr>
            <a:cxnSpLocks/>
          </p:cNvCxnSpPr>
          <p:nvPr/>
        </p:nvCxnSpPr>
        <p:spPr bwMode="auto">
          <a:xfrm flipH="1">
            <a:off x="1428751" y="2517058"/>
            <a:ext cx="478769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E93F78F-0E1A-4F33-8F9F-045790150850}"/>
              </a:ext>
            </a:extLst>
          </p:cNvPr>
          <p:cNvCxnSpPr>
            <a:cxnSpLocks/>
          </p:cNvCxnSpPr>
          <p:nvPr/>
        </p:nvCxnSpPr>
        <p:spPr bwMode="auto">
          <a:xfrm flipH="1">
            <a:off x="1428751" y="2819400"/>
            <a:ext cx="478769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7BD27EF-B7F0-4A66-B897-5F462AC8A22F}"/>
              </a:ext>
            </a:extLst>
          </p:cNvPr>
          <p:cNvCxnSpPr>
            <a:cxnSpLocks/>
          </p:cNvCxnSpPr>
          <p:nvPr/>
        </p:nvCxnSpPr>
        <p:spPr bwMode="auto">
          <a:xfrm flipH="1">
            <a:off x="1428751" y="3040626"/>
            <a:ext cx="478769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4D4EEEB-2ADC-4D4E-963B-DCA0E38F78E5}"/>
              </a:ext>
            </a:extLst>
          </p:cNvPr>
          <p:cNvCxnSpPr>
            <a:cxnSpLocks/>
          </p:cNvCxnSpPr>
          <p:nvPr/>
        </p:nvCxnSpPr>
        <p:spPr bwMode="auto">
          <a:xfrm flipH="1">
            <a:off x="1428751" y="3108837"/>
            <a:ext cx="478769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0C1E1AF-2448-4FB7-8335-2F3D68C29E88}"/>
              </a:ext>
            </a:extLst>
          </p:cNvPr>
          <p:cNvCxnSpPr/>
          <p:nvPr/>
        </p:nvCxnSpPr>
        <p:spPr bwMode="auto">
          <a:xfrm>
            <a:off x="1802990" y="1917905"/>
            <a:ext cx="0" cy="124808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6F9DB7E2-5FDE-44C7-82D7-DBC2CF058102}"/>
              </a:ext>
            </a:extLst>
          </p:cNvPr>
          <p:cNvCxnSpPr/>
          <p:nvPr/>
        </p:nvCxnSpPr>
        <p:spPr bwMode="auto">
          <a:xfrm>
            <a:off x="2114549" y="1917905"/>
            <a:ext cx="0" cy="124808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5CC24AF6-CA57-408F-BAC2-706858C58D41}"/>
              </a:ext>
            </a:extLst>
          </p:cNvPr>
          <p:cNvGrpSpPr/>
          <p:nvPr/>
        </p:nvGrpSpPr>
        <p:grpSpPr>
          <a:xfrm>
            <a:off x="5976782" y="1702210"/>
            <a:ext cx="1844" cy="1463777"/>
            <a:chOff x="5976782" y="1633384"/>
            <a:chExt cx="1844" cy="1463777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8FD219-CBFE-4806-9616-EAA0E1D2311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8626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1C805C3C-80A8-4D19-AADF-4E3CDD6D549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782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676DCA0F-81FD-4837-81A3-6568CCBE8B26}"/>
              </a:ext>
            </a:extLst>
          </p:cNvPr>
          <p:cNvSpPr/>
          <p:nvPr/>
        </p:nvSpPr>
        <p:spPr bwMode="auto">
          <a:xfrm>
            <a:off x="1812208" y="2246057"/>
            <a:ext cx="4201447" cy="846188"/>
          </a:xfrm>
          <a:custGeom>
            <a:avLst/>
            <a:gdLst>
              <a:gd name="connsiteX0" fmla="*/ 0 w 4201447"/>
              <a:gd name="connsiteY0" fmla="*/ 0 h 846188"/>
              <a:gd name="connsiteX1" fmla="*/ 27653 w 4201447"/>
              <a:gd name="connsiteY1" fmla="*/ 210164 h 846188"/>
              <a:gd name="connsiteX2" fmla="*/ 304186 w 4201447"/>
              <a:gd name="connsiteY2" fmla="*/ 471948 h 846188"/>
              <a:gd name="connsiteX3" fmla="*/ 774290 w 4201447"/>
              <a:gd name="connsiteY3" fmla="*/ 365022 h 846188"/>
              <a:gd name="connsiteX4" fmla="*/ 787195 w 4201447"/>
              <a:gd name="connsiteY4" fmla="*/ 346587 h 846188"/>
              <a:gd name="connsiteX5" fmla="*/ 1251769 w 4201447"/>
              <a:gd name="connsiteY5" fmla="*/ 542003 h 846188"/>
              <a:gd name="connsiteX6" fmla="*/ 1522771 w 4201447"/>
              <a:gd name="connsiteY6" fmla="*/ 654459 h 846188"/>
              <a:gd name="connsiteX7" fmla="*/ 2171700 w 4201447"/>
              <a:gd name="connsiteY7" fmla="*/ 774290 h 846188"/>
              <a:gd name="connsiteX8" fmla="*/ 2481416 w 4201447"/>
              <a:gd name="connsiteY8" fmla="*/ 796413 h 846188"/>
              <a:gd name="connsiteX9" fmla="*/ 4201447 w 4201447"/>
              <a:gd name="connsiteY9" fmla="*/ 846188 h 846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1447" h="846188">
                <a:moveTo>
                  <a:pt x="0" y="0"/>
                </a:moveTo>
                <a:lnTo>
                  <a:pt x="27653" y="210164"/>
                </a:lnTo>
                <a:lnTo>
                  <a:pt x="304186" y="471948"/>
                </a:lnTo>
                <a:lnTo>
                  <a:pt x="774290" y="365022"/>
                </a:lnTo>
                <a:lnTo>
                  <a:pt x="787195" y="346587"/>
                </a:lnTo>
                <a:lnTo>
                  <a:pt x="1251769" y="542003"/>
                </a:lnTo>
                <a:lnTo>
                  <a:pt x="1522771" y="654459"/>
                </a:lnTo>
                <a:lnTo>
                  <a:pt x="2171700" y="774290"/>
                </a:lnTo>
                <a:lnTo>
                  <a:pt x="2481416" y="796413"/>
                </a:lnTo>
                <a:lnTo>
                  <a:pt x="4201447" y="846188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7C0816D0-D611-45DD-B3CE-959838B3F548}"/>
              </a:ext>
            </a:extLst>
          </p:cNvPr>
          <p:cNvSpPr/>
          <p:nvPr/>
        </p:nvSpPr>
        <p:spPr bwMode="auto">
          <a:xfrm>
            <a:off x="1732936" y="2074606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6754D5CD-386D-467C-9D9D-674339EC4D70}"/>
              </a:ext>
            </a:extLst>
          </p:cNvPr>
          <p:cNvSpPr/>
          <p:nvPr/>
        </p:nvSpPr>
        <p:spPr bwMode="auto">
          <a:xfrm>
            <a:off x="1670256" y="2170470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AA282F1B-EFE1-4C66-B549-671A8B0AAA4D}"/>
              </a:ext>
            </a:extLst>
          </p:cNvPr>
          <p:cNvSpPr/>
          <p:nvPr/>
        </p:nvSpPr>
        <p:spPr bwMode="auto">
          <a:xfrm>
            <a:off x="1769808" y="2211028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9F5C6E2F-C2EF-42B4-9847-3E307DCFBD44}"/>
              </a:ext>
            </a:extLst>
          </p:cNvPr>
          <p:cNvSpPr/>
          <p:nvPr/>
        </p:nvSpPr>
        <p:spPr bwMode="auto">
          <a:xfrm>
            <a:off x="1797461" y="2413819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9FCCE9F7-6822-48CC-8B68-9B1B6AA04F8E}"/>
              </a:ext>
            </a:extLst>
          </p:cNvPr>
          <p:cNvSpPr/>
          <p:nvPr/>
        </p:nvSpPr>
        <p:spPr bwMode="auto">
          <a:xfrm>
            <a:off x="1585453" y="3057217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04647287-55C3-4E55-BBBB-63756A9A608C}"/>
              </a:ext>
            </a:extLst>
          </p:cNvPr>
          <p:cNvSpPr/>
          <p:nvPr/>
        </p:nvSpPr>
        <p:spPr bwMode="auto">
          <a:xfrm>
            <a:off x="2075837" y="2659011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A985E7AA-82C6-426A-846D-1476B3D79CE8}"/>
              </a:ext>
            </a:extLst>
          </p:cNvPr>
          <p:cNvSpPr/>
          <p:nvPr/>
        </p:nvSpPr>
        <p:spPr bwMode="auto">
          <a:xfrm>
            <a:off x="2533037" y="2552085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06016CBF-7A9C-4DE0-8167-205FF822B74C}"/>
              </a:ext>
            </a:extLst>
          </p:cNvPr>
          <p:cNvSpPr/>
          <p:nvPr/>
        </p:nvSpPr>
        <p:spPr bwMode="auto">
          <a:xfrm>
            <a:off x="2560690" y="2537336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522B02BF-CDF9-4CC4-9F0E-DB77563A8B78}"/>
              </a:ext>
            </a:extLst>
          </p:cNvPr>
          <p:cNvSpPr/>
          <p:nvPr/>
        </p:nvSpPr>
        <p:spPr bwMode="auto">
          <a:xfrm>
            <a:off x="3016047" y="2740127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FE1F4089-D74D-4DE4-BDB6-041513149FB1}"/>
              </a:ext>
            </a:extLst>
          </p:cNvPr>
          <p:cNvSpPr/>
          <p:nvPr/>
        </p:nvSpPr>
        <p:spPr bwMode="auto">
          <a:xfrm>
            <a:off x="3290735" y="284705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4586CF98-82E9-4F67-9CC6-D9574E3B9804}"/>
              </a:ext>
            </a:extLst>
          </p:cNvPr>
          <p:cNvSpPr/>
          <p:nvPr/>
        </p:nvSpPr>
        <p:spPr bwMode="auto">
          <a:xfrm>
            <a:off x="3939665" y="2972414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6A8228F5-2FB7-48B8-AB12-08C3414632C2}"/>
              </a:ext>
            </a:extLst>
          </p:cNvPr>
          <p:cNvSpPr/>
          <p:nvPr/>
        </p:nvSpPr>
        <p:spPr bwMode="auto">
          <a:xfrm>
            <a:off x="4253068" y="298716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80AB8B87-7C45-473E-8DF1-B54965B89E29}"/>
              </a:ext>
            </a:extLst>
          </p:cNvPr>
          <p:cNvSpPr/>
          <p:nvPr/>
        </p:nvSpPr>
        <p:spPr bwMode="auto">
          <a:xfrm>
            <a:off x="5962038" y="304431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904A7341-0966-44FF-AF9B-259DB68EABDD}"/>
              </a:ext>
            </a:extLst>
          </p:cNvPr>
          <p:cNvSpPr txBox="1"/>
          <p:nvPr/>
        </p:nvSpPr>
        <p:spPr bwMode="auto">
          <a:xfrm>
            <a:off x="5007092" y="2525004"/>
            <a:ext cx="269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5850FF71-F02E-4DB5-BC38-75B9873A5705}"/>
              </a:ext>
            </a:extLst>
          </p:cNvPr>
          <p:cNvSpPr/>
          <p:nvPr/>
        </p:nvSpPr>
        <p:spPr bwMode="auto">
          <a:xfrm>
            <a:off x="4358148" y="2904203"/>
            <a:ext cx="1543050" cy="278376"/>
          </a:xfrm>
          <a:prstGeom prst="ellipse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ED7F371B-3E05-4760-9817-777EA34EFA63}"/>
              </a:ext>
            </a:extLst>
          </p:cNvPr>
          <p:cNvGrpSpPr/>
          <p:nvPr/>
        </p:nvGrpSpPr>
        <p:grpSpPr>
          <a:xfrm>
            <a:off x="11249822" y="1918865"/>
            <a:ext cx="1844" cy="1463777"/>
            <a:chOff x="5976782" y="1633384"/>
            <a:chExt cx="1844" cy="1463777"/>
          </a:xfrm>
        </p:grpSpPr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31F6808-83F1-452A-9BA9-CAA5A7BF46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8626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0B77C7E9-AD02-4DED-AB0E-09F60967F1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782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2E0446E0-19FE-4869-BCBA-6863598DF2C4}"/>
              </a:ext>
            </a:extLst>
          </p:cNvPr>
          <p:cNvCxnSpPr>
            <a:cxnSpLocks/>
          </p:cNvCxnSpPr>
          <p:nvPr/>
        </p:nvCxnSpPr>
        <p:spPr bwMode="auto">
          <a:xfrm>
            <a:off x="7074656" y="2269977"/>
            <a:ext cx="97206" cy="10771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CF124F9C-4913-4BEE-B24A-12C22259DCDB}"/>
              </a:ext>
            </a:extLst>
          </p:cNvPr>
          <p:cNvCxnSpPr>
            <a:cxnSpLocks/>
          </p:cNvCxnSpPr>
          <p:nvPr/>
        </p:nvCxnSpPr>
        <p:spPr bwMode="auto">
          <a:xfrm>
            <a:off x="7074656" y="2185951"/>
            <a:ext cx="97206" cy="10771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47478179-A9A1-4DD1-A26C-B8E30429D1B9}"/>
              </a:ext>
            </a:extLst>
          </p:cNvPr>
          <p:cNvCxnSpPr>
            <a:cxnSpLocks/>
          </p:cNvCxnSpPr>
          <p:nvPr/>
        </p:nvCxnSpPr>
        <p:spPr bwMode="auto">
          <a:xfrm>
            <a:off x="7122435" y="1935520"/>
            <a:ext cx="0" cy="29326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496D38FD-9082-476E-B7C8-E3B31D3632D3}"/>
              </a:ext>
            </a:extLst>
          </p:cNvPr>
          <p:cNvCxnSpPr/>
          <p:nvPr/>
        </p:nvCxnSpPr>
        <p:spPr bwMode="auto">
          <a:xfrm>
            <a:off x="7063121" y="2004718"/>
            <a:ext cx="7084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8556AB96-6786-4DB2-9882-63252ACC14E0}"/>
              </a:ext>
            </a:extLst>
          </p:cNvPr>
          <p:cNvCxnSpPr/>
          <p:nvPr/>
        </p:nvCxnSpPr>
        <p:spPr bwMode="auto">
          <a:xfrm>
            <a:off x="7063121" y="2736238"/>
            <a:ext cx="7084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77A34CB2-B20A-42E8-AA7D-BB8A4BD11423}"/>
              </a:ext>
            </a:extLst>
          </p:cNvPr>
          <p:cNvCxnSpPr/>
          <p:nvPr/>
        </p:nvCxnSpPr>
        <p:spPr bwMode="auto">
          <a:xfrm>
            <a:off x="7063121" y="3034448"/>
            <a:ext cx="7084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50CD52BB-728F-4C7D-8D07-4278C91AC170}"/>
              </a:ext>
            </a:extLst>
          </p:cNvPr>
          <p:cNvCxnSpPr/>
          <p:nvPr/>
        </p:nvCxnSpPr>
        <p:spPr bwMode="auto">
          <a:xfrm>
            <a:off x="7063121" y="3248632"/>
            <a:ext cx="7084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ABB3BF3D-5688-4F40-988E-006D3CCD58F0}"/>
              </a:ext>
            </a:extLst>
          </p:cNvPr>
          <p:cNvCxnSpPr/>
          <p:nvPr/>
        </p:nvCxnSpPr>
        <p:spPr bwMode="auto">
          <a:xfrm>
            <a:off x="7063121" y="3331010"/>
            <a:ext cx="7084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7D1ACF1E-79DE-4122-B84C-F852D4436F62}"/>
              </a:ext>
            </a:extLst>
          </p:cNvPr>
          <p:cNvCxnSpPr/>
          <p:nvPr/>
        </p:nvCxnSpPr>
        <p:spPr bwMode="auto">
          <a:xfrm>
            <a:off x="731355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3DC18D86-694A-4FCA-9904-C5B315E5B809}"/>
              </a:ext>
            </a:extLst>
          </p:cNvPr>
          <p:cNvCxnSpPr/>
          <p:nvPr/>
        </p:nvCxnSpPr>
        <p:spPr bwMode="auto">
          <a:xfrm>
            <a:off x="766538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65D91DDA-7F79-4C93-9851-0F31C89535DD}"/>
              </a:ext>
            </a:extLst>
          </p:cNvPr>
          <p:cNvCxnSpPr/>
          <p:nvPr/>
        </p:nvCxnSpPr>
        <p:spPr bwMode="auto">
          <a:xfrm>
            <a:off x="801721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BB4593C2-34AC-4AA8-9C1C-8BD9EB442C63}"/>
              </a:ext>
            </a:extLst>
          </p:cNvPr>
          <p:cNvCxnSpPr/>
          <p:nvPr/>
        </p:nvCxnSpPr>
        <p:spPr bwMode="auto">
          <a:xfrm>
            <a:off x="836904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FFA1DEDA-3709-4397-9EF1-667D64C6D77F}"/>
              </a:ext>
            </a:extLst>
          </p:cNvPr>
          <p:cNvCxnSpPr/>
          <p:nvPr/>
        </p:nvCxnSpPr>
        <p:spPr bwMode="auto">
          <a:xfrm>
            <a:off x="872087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4F825680-AB82-4D19-81DF-6BB60699E27D}"/>
              </a:ext>
            </a:extLst>
          </p:cNvPr>
          <p:cNvCxnSpPr/>
          <p:nvPr/>
        </p:nvCxnSpPr>
        <p:spPr bwMode="auto">
          <a:xfrm>
            <a:off x="907270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E2A2402A-90B5-4A0A-AC1C-4946D68E5CCE}"/>
              </a:ext>
            </a:extLst>
          </p:cNvPr>
          <p:cNvCxnSpPr/>
          <p:nvPr/>
        </p:nvCxnSpPr>
        <p:spPr bwMode="auto">
          <a:xfrm>
            <a:off x="942453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1E21B25A-213F-467A-83D7-D992FF221F66}"/>
              </a:ext>
            </a:extLst>
          </p:cNvPr>
          <p:cNvCxnSpPr/>
          <p:nvPr/>
        </p:nvCxnSpPr>
        <p:spPr bwMode="auto">
          <a:xfrm>
            <a:off x="977636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F850AF51-972A-4139-B7DA-BD8564F8B3C6}"/>
              </a:ext>
            </a:extLst>
          </p:cNvPr>
          <p:cNvCxnSpPr/>
          <p:nvPr/>
        </p:nvCxnSpPr>
        <p:spPr bwMode="auto">
          <a:xfrm>
            <a:off x="1012819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CE13EA2B-7A4C-4300-BDA7-82F52971A437}"/>
              </a:ext>
            </a:extLst>
          </p:cNvPr>
          <p:cNvCxnSpPr/>
          <p:nvPr/>
        </p:nvCxnSpPr>
        <p:spPr bwMode="auto">
          <a:xfrm>
            <a:off x="1048002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937FB7E5-17CD-4BEA-B2BA-6F745007E0A4}"/>
              </a:ext>
            </a:extLst>
          </p:cNvPr>
          <p:cNvCxnSpPr/>
          <p:nvPr/>
        </p:nvCxnSpPr>
        <p:spPr bwMode="auto">
          <a:xfrm>
            <a:off x="10831853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E0169E92-7AAE-4118-BE0B-83BC7FF86100}"/>
              </a:ext>
            </a:extLst>
          </p:cNvPr>
          <p:cNvCxnSpPr/>
          <p:nvPr/>
        </p:nvCxnSpPr>
        <p:spPr bwMode="auto">
          <a:xfrm>
            <a:off x="11183687" y="3383730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1D9C052C-FA11-4566-BAEA-A68F1D8A8175}"/>
              </a:ext>
            </a:extLst>
          </p:cNvPr>
          <p:cNvCxnSpPr/>
          <p:nvPr/>
        </p:nvCxnSpPr>
        <p:spPr bwMode="auto">
          <a:xfrm>
            <a:off x="11292427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49DF6F64-CB74-481D-A680-3A33F2B08CF4}"/>
              </a:ext>
            </a:extLst>
          </p:cNvPr>
          <p:cNvCxnSpPr/>
          <p:nvPr/>
        </p:nvCxnSpPr>
        <p:spPr bwMode="auto">
          <a:xfrm>
            <a:off x="11257828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8EE6C321-FF31-45C7-B843-B358CBD7C63A}"/>
              </a:ext>
            </a:extLst>
          </p:cNvPr>
          <p:cNvCxnSpPr/>
          <p:nvPr/>
        </p:nvCxnSpPr>
        <p:spPr bwMode="auto">
          <a:xfrm>
            <a:off x="9262624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20E79746-5A6B-4B62-B73F-5A97D591CB54}"/>
              </a:ext>
            </a:extLst>
          </p:cNvPr>
          <p:cNvCxnSpPr/>
          <p:nvPr/>
        </p:nvCxnSpPr>
        <p:spPr bwMode="auto">
          <a:xfrm>
            <a:off x="8585474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99052836-299D-4379-BC5F-783676283126}"/>
              </a:ext>
            </a:extLst>
          </p:cNvPr>
          <p:cNvCxnSpPr/>
          <p:nvPr/>
        </p:nvCxnSpPr>
        <p:spPr bwMode="auto">
          <a:xfrm>
            <a:off x="8242780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10CE716B-6F7E-46D3-A440-239C2F540DD0}"/>
              </a:ext>
            </a:extLst>
          </p:cNvPr>
          <p:cNvCxnSpPr/>
          <p:nvPr/>
        </p:nvCxnSpPr>
        <p:spPr bwMode="auto">
          <a:xfrm>
            <a:off x="8115300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01A58098-122C-4A98-8B47-F3E3FD68E0C6}"/>
              </a:ext>
            </a:extLst>
          </p:cNvPr>
          <p:cNvCxnSpPr/>
          <p:nvPr/>
        </p:nvCxnSpPr>
        <p:spPr bwMode="auto">
          <a:xfrm>
            <a:off x="7818737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D3C2485A-502C-4E68-8837-065107F8BBBB}"/>
              </a:ext>
            </a:extLst>
          </p:cNvPr>
          <p:cNvCxnSpPr/>
          <p:nvPr/>
        </p:nvCxnSpPr>
        <p:spPr bwMode="auto">
          <a:xfrm>
            <a:off x="7553478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9802D6A2-8EE7-41FC-97E6-61F37AB20AFD}"/>
              </a:ext>
            </a:extLst>
          </p:cNvPr>
          <p:cNvCxnSpPr/>
          <p:nvPr/>
        </p:nvCxnSpPr>
        <p:spPr bwMode="auto">
          <a:xfrm>
            <a:off x="7476043" y="3344189"/>
            <a:ext cx="0" cy="6919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803BE663-884A-47B3-868A-56040451FC1F}"/>
              </a:ext>
            </a:extLst>
          </p:cNvPr>
          <p:cNvCxnSpPr>
            <a:cxnSpLocks/>
          </p:cNvCxnSpPr>
          <p:nvPr/>
        </p:nvCxnSpPr>
        <p:spPr bwMode="auto">
          <a:xfrm>
            <a:off x="7130672" y="2734591"/>
            <a:ext cx="433742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0E14DF8C-A95B-4AB0-8BA8-EA3D64420FA4}"/>
              </a:ext>
            </a:extLst>
          </p:cNvPr>
          <p:cNvCxnSpPr>
            <a:cxnSpLocks/>
          </p:cNvCxnSpPr>
          <p:nvPr/>
        </p:nvCxnSpPr>
        <p:spPr bwMode="auto">
          <a:xfrm>
            <a:off x="7130672" y="3036096"/>
            <a:ext cx="433742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3E27E8A3-42C2-43F6-ABDA-5E426C20E31A}"/>
              </a:ext>
            </a:extLst>
          </p:cNvPr>
          <p:cNvCxnSpPr>
            <a:cxnSpLocks/>
          </p:cNvCxnSpPr>
          <p:nvPr/>
        </p:nvCxnSpPr>
        <p:spPr bwMode="auto">
          <a:xfrm>
            <a:off x="7130672" y="3246985"/>
            <a:ext cx="433742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0BA69652-7479-4F79-ABF7-B9FE4F28C879}"/>
              </a:ext>
            </a:extLst>
          </p:cNvPr>
          <p:cNvCxnSpPr>
            <a:cxnSpLocks/>
          </p:cNvCxnSpPr>
          <p:nvPr/>
        </p:nvCxnSpPr>
        <p:spPr bwMode="auto">
          <a:xfrm>
            <a:off x="7130672" y="3329364"/>
            <a:ext cx="433742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A8A17C4C-799D-4BD3-8230-814064A24B98}"/>
              </a:ext>
            </a:extLst>
          </p:cNvPr>
          <p:cNvCxnSpPr>
            <a:cxnSpLocks/>
          </p:cNvCxnSpPr>
          <p:nvPr/>
        </p:nvCxnSpPr>
        <p:spPr bwMode="auto">
          <a:xfrm>
            <a:off x="7662838" y="2070621"/>
            <a:ext cx="0" cy="1316406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89CF9A5A-CA56-4644-94B3-62E73A4E559B}"/>
              </a:ext>
            </a:extLst>
          </p:cNvPr>
          <p:cNvCxnSpPr>
            <a:cxnSpLocks/>
          </p:cNvCxnSpPr>
          <p:nvPr/>
        </p:nvCxnSpPr>
        <p:spPr bwMode="auto">
          <a:xfrm>
            <a:off x="8104388" y="2070621"/>
            <a:ext cx="0" cy="1316406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E1A2C481-0A12-479B-BB9A-84A3451D827D}"/>
              </a:ext>
            </a:extLst>
          </p:cNvPr>
          <p:cNvCxnSpPr>
            <a:cxnSpLocks/>
          </p:cNvCxnSpPr>
          <p:nvPr/>
        </p:nvCxnSpPr>
        <p:spPr bwMode="auto">
          <a:xfrm>
            <a:off x="8578888" y="2070621"/>
            <a:ext cx="0" cy="1316406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9AF28454-D18E-4BD2-A3BB-9EBBD5F3BE53}"/>
              </a:ext>
            </a:extLst>
          </p:cNvPr>
          <p:cNvCxnSpPr>
            <a:cxnSpLocks/>
          </p:cNvCxnSpPr>
          <p:nvPr/>
        </p:nvCxnSpPr>
        <p:spPr bwMode="auto">
          <a:xfrm>
            <a:off x="9069863" y="2070621"/>
            <a:ext cx="0" cy="1316406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4" name="Freeform: Shape 203">
            <a:extLst>
              <a:ext uri="{FF2B5EF4-FFF2-40B4-BE49-F238E27FC236}">
                <a16:creationId xmlns:a16="http://schemas.microsoft.com/office/drawing/2014/main" id="{A41CB94A-88D2-458D-B767-F2D0D4A6D822}"/>
              </a:ext>
            </a:extLst>
          </p:cNvPr>
          <p:cNvSpPr/>
          <p:nvPr/>
        </p:nvSpPr>
        <p:spPr bwMode="auto">
          <a:xfrm>
            <a:off x="7667779" y="2166180"/>
            <a:ext cx="3603231" cy="1126936"/>
          </a:xfrm>
          <a:custGeom>
            <a:avLst/>
            <a:gdLst>
              <a:gd name="connsiteX0" fmla="*/ 0 w 3603231"/>
              <a:gd name="connsiteY0" fmla="*/ 0 h 1126936"/>
              <a:gd name="connsiteX1" fmla="*/ 154872 w 3603231"/>
              <a:gd name="connsiteY1" fmla="*/ 372350 h 1126936"/>
              <a:gd name="connsiteX2" fmla="*/ 436606 w 3603231"/>
              <a:gd name="connsiteY2" fmla="*/ 543697 h 1126936"/>
              <a:gd name="connsiteX3" fmla="*/ 558526 w 3603231"/>
              <a:gd name="connsiteY3" fmla="*/ 385530 h 1126936"/>
              <a:gd name="connsiteX4" fmla="*/ 930876 w 3603231"/>
              <a:gd name="connsiteY4" fmla="*/ 517336 h 1126936"/>
              <a:gd name="connsiteX5" fmla="*/ 1057739 w 3603231"/>
              <a:gd name="connsiteY5" fmla="*/ 362464 h 1126936"/>
              <a:gd name="connsiteX6" fmla="*/ 1402080 w 3603231"/>
              <a:gd name="connsiteY6" fmla="*/ 466261 h 1126936"/>
              <a:gd name="connsiteX7" fmla="*/ 1594846 w 3603231"/>
              <a:gd name="connsiteY7" fmla="*/ 313037 h 1126936"/>
              <a:gd name="connsiteX8" fmla="*/ 3603231 w 3603231"/>
              <a:gd name="connsiteY8" fmla="*/ 1126936 h 1126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03231" h="1126936">
                <a:moveTo>
                  <a:pt x="0" y="0"/>
                </a:moveTo>
                <a:lnTo>
                  <a:pt x="154872" y="372350"/>
                </a:lnTo>
                <a:lnTo>
                  <a:pt x="436606" y="543697"/>
                </a:lnTo>
                <a:lnTo>
                  <a:pt x="558526" y="385530"/>
                </a:lnTo>
                <a:lnTo>
                  <a:pt x="930876" y="517336"/>
                </a:lnTo>
                <a:lnTo>
                  <a:pt x="1057739" y="362464"/>
                </a:lnTo>
                <a:lnTo>
                  <a:pt x="1402080" y="466261"/>
                </a:lnTo>
                <a:lnTo>
                  <a:pt x="1594846" y="313037"/>
                </a:lnTo>
                <a:lnTo>
                  <a:pt x="3603231" y="1126936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393E0CA0-CFCA-4E39-97AF-C7395A1D2234}"/>
              </a:ext>
            </a:extLst>
          </p:cNvPr>
          <p:cNvSpPr/>
          <p:nvPr/>
        </p:nvSpPr>
        <p:spPr bwMode="auto">
          <a:xfrm>
            <a:off x="7269383" y="3275796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A456F27F-4DD9-4894-A153-DEDA658F4BB9}"/>
              </a:ext>
            </a:extLst>
          </p:cNvPr>
          <p:cNvSpPr/>
          <p:nvPr/>
        </p:nvSpPr>
        <p:spPr bwMode="auto">
          <a:xfrm>
            <a:off x="7430844" y="2381167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595DB505-08F2-4C21-81B5-F8F0B6595FBF}"/>
              </a:ext>
            </a:extLst>
          </p:cNvPr>
          <p:cNvSpPr/>
          <p:nvPr/>
        </p:nvSpPr>
        <p:spPr bwMode="auto">
          <a:xfrm>
            <a:off x="7500042" y="2084605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4BA95573-9E29-498D-97D6-10875156E445}"/>
              </a:ext>
            </a:extLst>
          </p:cNvPr>
          <p:cNvSpPr/>
          <p:nvPr/>
        </p:nvSpPr>
        <p:spPr bwMode="auto">
          <a:xfrm>
            <a:off x="7623610" y="213403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DBAFF1CE-B0D8-4E6C-B1D3-C289AC00DD95}"/>
              </a:ext>
            </a:extLst>
          </p:cNvPr>
          <p:cNvSpPr/>
          <p:nvPr/>
        </p:nvSpPr>
        <p:spPr bwMode="auto">
          <a:xfrm>
            <a:off x="7776833" y="2481669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A997BAC6-67AC-41AA-99A6-17629C8C9C6A}"/>
              </a:ext>
            </a:extLst>
          </p:cNvPr>
          <p:cNvSpPr/>
          <p:nvPr/>
        </p:nvSpPr>
        <p:spPr bwMode="auto">
          <a:xfrm>
            <a:off x="8055272" y="2659606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DB08C394-42CC-4FC1-BA33-84F2F44C742E}"/>
              </a:ext>
            </a:extLst>
          </p:cNvPr>
          <p:cNvSpPr/>
          <p:nvPr/>
        </p:nvSpPr>
        <p:spPr bwMode="auto">
          <a:xfrm>
            <a:off x="8185430" y="2504735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64831FB4-785F-4FD1-8962-0C30A195CDE8}"/>
              </a:ext>
            </a:extLst>
          </p:cNvPr>
          <p:cNvSpPr/>
          <p:nvPr/>
        </p:nvSpPr>
        <p:spPr bwMode="auto">
          <a:xfrm>
            <a:off x="8536362" y="262171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1CAE426D-3D8E-407B-B482-4121D23EFE20}"/>
              </a:ext>
            </a:extLst>
          </p:cNvPr>
          <p:cNvSpPr/>
          <p:nvPr/>
        </p:nvSpPr>
        <p:spPr bwMode="auto">
          <a:xfrm>
            <a:off x="8678053" y="2478374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D63B683C-A313-46A2-AF87-658DC540EF38}"/>
              </a:ext>
            </a:extLst>
          </p:cNvPr>
          <p:cNvSpPr/>
          <p:nvPr/>
        </p:nvSpPr>
        <p:spPr bwMode="auto">
          <a:xfrm>
            <a:off x="9025689" y="2577228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EC8932E5-340D-4DB9-826D-924B8EDACEF5}"/>
              </a:ext>
            </a:extLst>
          </p:cNvPr>
          <p:cNvSpPr/>
          <p:nvPr/>
        </p:nvSpPr>
        <p:spPr bwMode="auto">
          <a:xfrm>
            <a:off x="9213512" y="2435537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6CD30F3A-6814-41A6-954E-147E1BD0CB1D}"/>
              </a:ext>
            </a:extLst>
          </p:cNvPr>
          <p:cNvSpPr/>
          <p:nvPr/>
        </p:nvSpPr>
        <p:spPr bwMode="auto">
          <a:xfrm>
            <a:off x="11226840" y="3246140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5AF64394-6AE7-4238-A4B2-375A9C979C08}"/>
              </a:ext>
            </a:extLst>
          </p:cNvPr>
          <p:cNvSpPr txBox="1"/>
          <p:nvPr/>
        </p:nvSpPr>
        <p:spPr bwMode="auto">
          <a:xfrm>
            <a:off x="6812693" y="1856436"/>
            <a:ext cx="3624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6777193A-6B3A-4AA0-B5EA-8537CE1B9370}"/>
              </a:ext>
            </a:extLst>
          </p:cNvPr>
          <p:cNvSpPr txBox="1"/>
          <p:nvPr/>
        </p:nvSpPr>
        <p:spPr bwMode="auto">
          <a:xfrm>
            <a:off x="6695716" y="2594546"/>
            <a:ext cx="560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42EDE329-EA53-47E9-8712-A30E3394744A}"/>
              </a:ext>
            </a:extLst>
          </p:cNvPr>
          <p:cNvSpPr txBox="1"/>
          <p:nvPr/>
        </p:nvSpPr>
        <p:spPr bwMode="auto">
          <a:xfrm>
            <a:off x="6616633" y="2879576"/>
            <a:ext cx="560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AA95F4BF-F77A-4B50-BBF2-6DF8D414404B}"/>
              </a:ext>
            </a:extLst>
          </p:cNvPr>
          <p:cNvSpPr txBox="1"/>
          <p:nvPr/>
        </p:nvSpPr>
        <p:spPr bwMode="auto">
          <a:xfrm>
            <a:off x="6619928" y="3083874"/>
            <a:ext cx="560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C8DE2F41-B0FB-4F7A-AD7A-FDF467F7C2EE}"/>
              </a:ext>
            </a:extLst>
          </p:cNvPr>
          <p:cNvSpPr txBox="1"/>
          <p:nvPr/>
        </p:nvSpPr>
        <p:spPr bwMode="auto">
          <a:xfrm>
            <a:off x="6718782" y="3192613"/>
            <a:ext cx="560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42D340EA-7DDE-47FF-99A5-3FB74885DAE4}"/>
              </a:ext>
            </a:extLst>
          </p:cNvPr>
          <p:cNvSpPr txBox="1"/>
          <p:nvPr/>
        </p:nvSpPr>
        <p:spPr bwMode="auto">
          <a:xfrm>
            <a:off x="7189986" y="3372197"/>
            <a:ext cx="2405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065C4C2-664B-4135-9393-1AFB1AD5E23F}"/>
              </a:ext>
            </a:extLst>
          </p:cNvPr>
          <p:cNvSpPr txBox="1"/>
          <p:nvPr/>
        </p:nvSpPr>
        <p:spPr bwMode="auto">
          <a:xfrm>
            <a:off x="7529385" y="3372197"/>
            <a:ext cx="2405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D661D880-BC52-41F3-A6D0-D7B9E52F05B0}"/>
              </a:ext>
            </a:extLst>
          </p:cNvPr>
          <p:cNvSpPr txBox="1"/>
          <p:nvPr/>
        </p:nvSpPr>
        <p:spPr bwMode="auto">
          <a:xfrm>
            <a:off x="7840158" y="3372197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02C3D6D1-8984-4E72-9D59-EEFFB494B22A}"/>
              </a:ext>
            </a:extLst>
          </p:cNvPr>
          <p:cNvSpPr txBox="1"/>
          <p:nvPr/>
        </p:nvSpPr>
        <p:spPr bwMode="auto">
          <a:xfrm>
            <a:off x="8184499" y="3372197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181FC8BB-2662-40A0-9F3E-378BDFB9AC4B}"/>
              </a:ext>
            </a:extLst>
          </p:cNvPr>
          <p:cNvSpPr txBox="1"/>
          <p:nvPr/>
        </p:nvSpPr>
        <p:spPr bwMode="auto">
          <a:xfrm>
            <a:off x="8540374" y="3372197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21BC1B8C-F0EF-4CD2-8116-F67DDCC68272}"/>
              </a:ext>
            </a:extLst>
          </p:cNvPr>
          <p:cNvSpPr txBox="1"/>
          <p:nvPr/>
        </p:nvSpPr>
        <p:spPr bwMode="auto">
          <a:xfrm>
            <a:off x="8902839" y="3373844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C09C090F-2006-4077-8A3F-B164AF776034}"/>
              </a:ext>
            </a:extLst>
          </p:cNvPr>
          <p:cNvSpPr txBox="1"/>
          <p:nvPr/>
        </p:nvSpPr>
        <p:spPr bwMode="auto">
          <a:xfrm>
            <a:off x="9245533" y="3373844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968F4A69-20D1-4872-85F7-FFAB9D930575}"/>
              </a:ext>
            </a:extLst>
          </p:cNvPr>
          <p:cNvSpPr txBox="1"/>
          <p:nvPr/>
        </p:nvSpPr>
        <p:spPr bwMode="auto">
          <a:xfrm>
            <a:off x="9609645" y="3365606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E98758A0-3D2B-471D-820B-830C288B7A98}"/>
              </a:ext>
            </a:extLst>
          </p:cNvPr>
          <p:cNvSpPr txBox="1"/>
          <p:nvPr/>
        </p:nvSpPr>
        <p:spPr bwMode="auto">
          <a:xfrm>
            <a:off x="9953986" y="3365606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CD599D6A-C25C-4BD6-AD46-2889FC70871E}"/>
              </a:ext>
            </a:extLst>
          </p:cNvPr>
          <p:cNvSpPr txBox="1"/>
          <p:nvPr/>
        </p:nvSpPr>
        <p:spPr bwMode="auto">
          <a:xfrm>
            <a:off x="10304917" y="3368902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5A5E078E-EF20-4EF2-9E8A-67DA2330D6C5}"/>
              </a:ext>
            </a:extLst>
          </p:cNvPr>
          <p:cNvSpPr txBox="1"/>
          <p:nvPr/>
        </p:nvSpPr>
        <p:spPr bwMode="auto">
          <a:xfrm>
            <a:off x="10667383" y="3357369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45293E0-297C-4BC6-A25C-361927E0C3A6}"/>
              </a:ext>
            </a:extLst>
          </p:cNvPr>
          <p:cNvSpPr txBox="1"/>
          <p:nvPr/>
        </p:nvSpPr>
        <p:spPr bwMode="auto">
          <a:xfrm>
            <a:off x="11013372" y="3357369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55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A0FE87C3-14AA-46F0-902B-E66DC16B2916}"/>
              </a:ext>
            </a:extLst>
          </p:cNvPr>
          <p:cNvSpPr txBox="1"/>
          <p:nvPr/>
        </p:nvSpPr>
        <p:spPr bwMode="auto">
          <a:xfrm>
            <a:off x="10476264" y="3644046"/>
            <a:ext cx="374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5E316397-B75D-4ECF-94E4-531E9CA06291}"/>
              </a:ext>
            </a:extLst>
          </p:cNvPr>
          <p:cNvSpPr txBox="1"/>
          <p:nvPr/>
        </p:nvSpPr>
        <p:spPr bwMode="auto">
          <a:xfrm>
            <a:off x="9875085" y="3496413"/>
            <a:ext cx="5698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31W</a:t>
            </a: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1B147DA1-4E19-4CD6-BE93-DDF60D139EE7}"/>
              </a:ext>
            </a:extLst>
          </p:cNvPr>
          <p:cNvCxnSpPr>
            <a:cxnSpLocks/>
          </p:cNvCxnSpPr>
          <p:nvPr/>
        </p:nvCxnSpPr>
        <p:spPr bwMode="auto">
          <a:xfrm>
            <a:off x="10344263" y="3660167"/>
            <a:ext cx="885417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37" name="Straight Arrow Connector 236">
            <a:extLst>
              <a:ext uri="{FF2B5EF4-FFF2-40B4-BE49-F238E27FC236}">
                <a16:creationId xmlns:a16="http://schemas.microsoft.com/office/drawing/2014/main" id="{EE19ABBC-DC65-4997-A651-EF95D83358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063872" y="3655454"/>
            <a:ext cx="877395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238" name="TextBox 237">
            <a:extLst>
              <a:ext uri="{FF2B5EF4-FFF2-40B4-BE49-F238E27FC236}">
                <a16:creationId xmlns:a16="http://schemas.microsoft.com/office/drawing/2014/main" id="{03602CF7-D6DB-4F1D-AF03-F7955A348595}"/>
              </a:ext>
            </a:extLst>
          </p:cNvPr>
          <p:cNvSpPr txBox="1"/>
          <p:nvPr/>
        </p:nvSpPr>
        <p:spPr bwMode="auto">
          <a:xfrm>
            <a:off x="10092967" y="2123779"/>
            <a:ext cx="269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2BAE04C6-A4D0-4B35-825F-9878F033A91B}"/>
              </a:ext>
            </a:extLst>
          </p:cNvPr>
          <p:cNvSpPr/>
          <p:nvPr/>
        </p:nvSpPr>
        <p:spPr bwMode="auto">
          <a:xfrm>
            <a:off x="9268905" y="2508276"/>
            <a:ext cx="1930138" cy="826937"/>
          </a:xfrm>
          <a:prstGeom prst="ellipse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55B6E4C5-79C2-4362-8560-1823189E2FFC}"/>
              </a:ext>
            </a:extLst>
          </p:cNvPr>
          <p:cNvSpPr/>
          <p:nvPr/>
        </p:nvSpPr>
        <p:spPr bwMode="auto">
          <a:xfrm>
            <a:off x="7127377" y="2334231"/>
            <a:ext cx="4339693" cy="1046206"/>
          </a:xfrm>
          <a:custGeom>
            <a:avLst/>
            <a:gdLst>
              <a:gd name="connsiteX0" fmla="*/ 0 w 4339693"/>
              <a:gd name="connsiteY0" fmla="*/ 0 h 1046206"/>
              <a:gd name="connsiteX1" fmla="*/ 0 w 4339693"/>
              <a:gd name="connsiteY1" fmla="*/ 1046206 h 1046206"/>
              <a:gd name="connsiteX2" fmla="*/ 4339693 w 4339693"/>
              <a:gd name="connsiteY2" fmla="*/ 1046206 h 104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9693" h="1046206">
                <a:moveTo>
                  <a:pt x="0" y="0"/>
                </a:moveTo>
                <a:lnTo>
                  <a:pt x="0" y="1046206"/>
                </a:lnTo>
                <a:lnTo>
                  <a:pt x="4339693" y="1046206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AB46D33-B999-4A58-A25C-69623F236703}"/>
              </a:ext>
            </a:extLst>
          </p:cNvPr>
          <p:cNvCxnSpPr/>
          <p:nvPr/>
        </p:nvCxnSpPr>
        <p:spPr bwMode="auto">
          <a:xfrm>
            <a:off x="1261590" y="4558065"/>
            <a:ext cx="86797" cy="8679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AF177CD8-B563-49A8-92F0-1A3B8A03FEDE}"/>
              </a:ext>
            </a:extLst>
          </p:cNvPr>
          <p:cNvCxnSpPr/>
          <p:nvPr/>
        </p:nvCxnSpPr>
        <p:spPr bwMode="auto">
          <a:xfrm>
            <a:off x="1261590" y="4471268"/>
            <a:ext cx="86797" cy="8679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54748DF5-C368-460C-B013-D6C9B4CD4D11}"/>
              </a:ext>
            </a:extLst>
          </p:cNvPr>
          <p:cNvCxnSpPr>
            <a:cxnSpLocks/>
          </p:cNvCxnSpPr>
          <p:nvPr/>
        </p:nvCxnSpPr>
        <p:spPr bwMode="auto">
          <a:xfrm>
            <a:off x="1308016" y="4220969"/>
            <a:ext cx="0" cy="29672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9EB94D98-D8AE-4179-9B47-0C06B29F2E13}"/>
              </a:ext>
            </a:extLst>
          </p:cNvPr>
          <p:cNvCxnSpPr/>
          <p:nvPr/>
        </p:nvCxnSpPr>
        <p:spPr bwMode="auto">
          <a:xfrm flipH="1">
            <a:off x="1237367" y="4289597"/>
            <a:ext cx="8276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F92CDC89-E5D1-4BA3-8A51-AE5F591014BC}"/>
              </a:ext>
            </a:extLst>
          </p:cNvPr>
          <p:cNvCxnSpPr/>
          <p:nvPr/>
        </p:nvCxnSpPr>
        <p:spPr bwMode="auto">
          <a:xfrm flipH="1">
            <a:off x="1237367" y="5012236"/>
            <a:ext cx="8276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D2DC71EF-E14C-465B-B4D0-41FE625F58D9}"/>
              </a:ext>
            </a:extLst>
          </p:cNvPr>
          <p:cNvCxnSpPr/>
          <p:nvPr/>
        </p:nvCxnSpPr>
        <p:spPr bwMode="auto">
          <a:xfrm flipH="1">
            <a:off x="1237367" y="5306944"/>
            <a:ext cx="8276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27F40F15-7BC1-4BFA-99EB-B1E80FD14040}"/>
              </a:ext>
            </a:extLst>
          </p:cNvPr>
          <p:cNvCxnSpPr/>
          <p:nvPr/>
        </p:nvCxnSpPr>
        <p:spPr bwMode="auto">
          <a:xfrm flipH="1">
            <a:off x="1237367" y="5516872"/>
            <a:ext cx="8276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E368FCE2-DA7F-44EB-85AB-51E62B63A883}"/>
              </a:ext>
            </a:extLst>
          </p:cNvPr>
          <p:cNvCxnSpPr/>
          <p:nvPr/>
        </p:nvCxnSpPr>
        <p:spPr bwMode="auto">
          <a:xfrm flipH="1">
            <a:off x="1237367" y="5581465"/>
            <a:ext cx="8276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6" name="TextBox 255">
            <a:extLst>
              <a:ext uri="{FF2B5EF4-FFF2-40B4-BE49-F238E27FC236}">
                <a16:creationId xmlns:a16="http://schemas.microsoft.com/office/drawing/2014/main" id="{613B81A7-0E90-40D0-95F5-CB085D80BAAE}"/>
              </a:ext>
            </a:extLst>
          </p:cNvPr>
          <p:cNvSpPr txBox="1"/>
          <p:nvPr/>
        </p:nvSpPr>
        <p:spPr bwMode="auto">
          <a:xfrm>
            <a:off x="953082" y="4144670"/>
            <a:ext cx="351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914AF530-B009-417F-A6B4-154C13D3C133}"/>
              </a:ext>
            </a:extLst>
          </p:cNvPr>
          <p:cNvSpPr txBox="1"/>
          <p:nvPr/>
        </p:nvSpPr>
        <p:spPr bwMode="auto">
          <a:xfrm>
            <a:off x="883456" y="4873364"/>
            <a:ext cx="477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97F2C69-EBF2-4372-8A7F-7E453C3A3F86}"/>
              </a:ext>
            </a:extLst>
          </p:cNvPr>
          <p:cNvSpPr txBox="1"/>
          <p:nvPr/>
        </p:nvSpPr>
        <p:spPr bwMode="auto">
          <a:xfrm>
            <a:off x="798677" y="5155959"/>
            <a:ext cx="586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42A7A4AA-9713-451E-9CD1-F49DEB54D74C}"/>
              </a:ext>
            </a:extLst>
          </p:cNvPr>
          <p:cNvSpPr txBox="1"/>
          <p:nvPr/>
        </p:nvSpPr>
        <p:spPr bwMode="auto">
          <a:xfrm>
            <a:off x="804732" y="5341664"/>
            <a:ext cx="586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3FC17015-13C1-4DBE-BB85-F98906287070}"/>
              </a:ext>
            </a:extLst>
          </p:cNvPr>
          <p:cNvSpPr txBox="1"/>
          <p:nvPr/>
        </p:nvSpPr>
        <p:spPr bwMode="auto">
          <a:xfrm>
            <a:off x="899603" y="5462778"/>
            <a:ext cx="586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58BD7AA-F5DC-4D5A-9C60-4ACD5A7B858D}"/>
              </a:ext>
            </a:extLst>
          </p:cNvPr>
          <p:cNvCxnSpPr/>
          <p:nvPr/>
        </p:nvCxnSpPr>
        <p:spPr bwMode="auto">
          <a:xfrm>
            <a:off x="1544185" y="5656154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3B5896E-0E1C-466A-ADC6-805F2AB97075}"/>
              </a:ext>
            </a:extLst>
          </p:cNvPr>
          <p:cNvCxnSpPr/>
          <p:nvPr/>
        </p:nvCxnSpPr>
        <p:spPr bwMode="auto">
          <a:xfrm>
            <a:off x="2001284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48CDDE19-9398-4467-B0A3-E131C78A4FCF}"/>
              </a:ext>
            </a:extLst>
          </p:cNvPr>
          <p:cNvCxnSpPr/>
          <p:nvPr/>
        </p:nvCxnSpPr>
        <p:spPr bwMode="auto">
          <a:xfrm>
            <a:off x="2458383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E8BFB7E4-7338-4328-BA47-BA33DC453695}"/>
              </a:ext>
            </a:extLst>
          </p:cNvPr>
          <p:cNvCxnSpPr>
            <a:cxnSpLocks/>
          </p:cNvCxnSpPr>
          <p:nvPr/>
        </p:nvCxnSpPr>
        <p:spPr bwMode="auto">
          <a:xfrm>
            <a:off x="2915482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7CDB860A-B999-4C00-B248-F2DD73CE81D3}"/>
              </a:ext>
            </a:extLst>
          </p:cNvPr>
          <p:cNvCxnSpPr>
            <a:cxnSpLocks/>
          </p:cNvCxnSpPr>
          <p:nvPr/>
        </p:nvCxnSpPr>
        <p:spPr bwMode="auto">
          <a:xfrm>
            <a:off x="3372581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A7BF6936-41F3-481B-A1B6-6FDD0005DB16}"/>
              </a:ext>
            </a:extLst>
          </p:cNvPr>
          <p:cNvCxnSpPr>
            <a:cxnSpLocks/>
          </p:cNvCxnSpPr>
          <p:nvPr/>
        </p:nvCxnSpPr>
        <p:spPr bwMode="auto">
          <a:xfrm>
            <a:off x="3829680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024458F5-88D4-4BD1-8BD2-756D5C849A5A}"/>
              </a:ext>
            </a:extLst>
          </p:cNvPr>
          <p:cNvCxnSpPr>
            <a:cxnSpLocks/>
          </p:cNvCxnSpPr>
          <p:nvPr/>
        </p:nvCxnSpPr>
        <p:spPr bwMode="auto">
          <a:xfrm>
            <a:off x="4286779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24F6E370-73EF-43BD-9BBF-BA2B25C99C0E}"/>
              </a:ext>
            </a:extLst>
          </p:cNvPr>
          <p:cNvCxnSpPr>
            <a:cxnSpLocks/>
          </p:cNvCxnSpPr>
          <p:nvPr/>
        </p:nvCxnSpPr>
        <p:spPr bwMode="auto">
          <a:xfrm>
            <a:off x="4743878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F7BB38AA-9A77-4DD7-AC8F-396AC71781BD}"/>
              </a:ext>
            </a:extLst>
          </p:cNvPr>
          <p:cNvCxnSpPr>
            <a:cxnSpLocks/>
          </p:cNvCxnSpPr>
          <p:nvPr/>
        </p:nvCxnSpPr>
        <p:spPr bwMode="auto">
          <a:xfrm>
            <a:off x="5200977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ABD590AF-0F05-4118-B6BD-BD3FFEEC5A84}"/>
              </a:ext>
            </a:extLst>
          </p:cNvPr>
          <p:cNvCxnSpPr>
            <a:cxnSpLocks/>
          </p:cNvCxnSpPr>
          <p:nvPr/>
        </p:nvCxnSpPr>
        <p:spPr bwMode="auto">
          <a:xfrm>
            <a:off x="5658076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5094B5BA-8581-4425-9932-77D0AE61AFCC}"/>
              </a:ext>
            </a:extLst>
          </p:cNvPr>
          <p:cNvCxnSpPr>
            <a:cxnSpLocks/>
          </p:cNvCxnSpPr>
          <p:nvPr/>
        </p:nvCxnSpPr>
        <p:spPr bwMode="auto">
          <a:xfrm>
            <a:off x="6115177" y="5651107"/>
            <a:ext cx="0" cy="7670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F4B3D4C2-95DF-4C02-8D87-9A4BEA84F197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2157" y="5584580"/>
            <a:ext cx="521158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6748675C-F114-4DD9-96E6-8162DAB0FAE0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2157" y="5513931"/>
            <a:ext cx="521158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602CDD10-915D-41E6-BA9C-7A0CD8A5596C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2157" y="5304000"/>
            <a:ext cx="521158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8A95311D-8B5D-4F48-886E-7D227132CEDF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2157" y="5011311"/>
            <a:ext cx="521158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EA04292C-A23F-4AEA-BA5A-3954C9350461}"/>
              </a:ext>
            </a:extLst>
          </p:cNvPr>
          <p:cNvGrpSpPr/>
          <p:nvPr/>
        </p:nvGrpSpPr>
        <p:grpSpPr>
          <a:xfrm>
            <a:off x="6255187" y="4189939"/>
            <a:ext cx="1844" cy="1463777"/>
            <a:chOff x="5976782" y="1633384"/>
            <a:chExt cx="1844" cy="1463777"/>
          </a:xfrm>
        </p:grpSpPr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60DB8C2D-947D-4457-835B-A5456BC781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8626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52240DD8-2973-4DE1-A80E-D98B55C838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782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5" name="Oval 274">
            <a:extLst>
              <a:ext uri="{FF2B5EF4-FFF2-40B4-BE49-F238E27FC236}">
                <a16:creationId xmlns:a16="http://schemas.microsoft.com/office/drawing/2014/main" id="{195D9AB3-1808-416E-88D0-1AFBD4E26A76}"/>
              </a:ext>
            </a:extLst>
          </p:cNvPr>
          <p:cNvSpPr/>
          <p:nvPr/>
        </p:nvSpPr>
        <p:spPr bwMode="auto">
          <a:xfrm>
            <a:off x="1497646" y="554507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" name="Oval 275">
            <a:extLst>
              <a:ext uri="{FF2B5EF4-FFF2-40B4-BE49-F238E27FC236}">
                <a16:creationId xmlns:a16="http://schemas.microsoft.com/office/drawing/2014/main" id="{CD483849-2C39-4761-AE1A-870979277E52}"/>
              </a:ext>
            </a:extLst>
          </p:cNvPr>
          <p:cNvSpPr/>
          <p:nvPr/>
        </p:nvSpPr>
        <p:spPr bwMode="auto">
          <a:xfrm>
            <a:off x="1602611" y="554507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" name="Oval 276">
            <a:extLst>
              <a:ext uri="{FF2B5EF4-FFF2-40B4-BE49-F238E27FC236}">
                <a16:creationId xmlns:a16="http://schemas.microsoft.com/office/drawing/2014/main" id="{78E49C3A-A26C-407D-B22C-38A11A70B4B3}"/>
              </a:ext>
            </a:extLst>
          </p:cNvPr>
          <p:cNvSpPr/>
          <p:nvPr/>
        </p:nvSpPr>
        <p:spPr bwMode="auto">
          <a:xfrm>
            <a:off x="4034955" y="554507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8" name="Oval 277">
            <a:extLst>
              <a:ext uri="{FF2B5EF4-FFF2-40B4-BE49-F238E27FC236}">
                <a16:creationId xmlns:a16="http://schemas.microsoft.com/office/drawing/2014/main" id="{C68E8EB3-7FB0-4501-B4C3-25C2D592CF47}"/>
              </a:ext>
            </a:extLst>
          </p:cNvPr>
          <p:cNvSpPr/>
          <p:nvPr/>
        </p:nvSpPr>
        <p:spPr bwMode="auto">
          <a:xfrm>
            <a:off x="6229111" y="5545072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23E1B17F-8502-4AF7-BC43-F4B0EAAE2579}"/>
              </a:ext>
            </a:extLst>
          </p:cNvPr>
          <p:cNvSpPr txBox="1"/>
          <p:nvPr/>
        </p:nvSpPr>
        <p:spPr bwMode="auto">
          <a:xfrm>
            <a:off x="1419379" y="5661604"/>
            <a:ext cx="3064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AD0E60FB-ADC2-4542-8688-F7BBAA23FCF9}"/>
              </a:ext>
            </a:extLst>
          </p:cNvPr>
          <p:cNvSpPr txBox="1"/>
          <p:nvPr/>
        </p:nvSpPr>
        <p:spPr bwMode="auto">
          <a:xfrm>
            <a:off x="1826782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603062A4-A6D7-48EE-B8A9-DA4976DE4BDF}"/>
              </a:ext>
            </a:extLst>
          </p:cNvPr>
          <p:cNvSpPr txBox="1"/>
          <p:nvPr/>
        </p:nvSpPr>
        <p:spPr bwMode="auto">
          <a:xfrm>
            <a:off x="2282972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A9105248-A3AD-4206-BBFD-671453084F40}"/>
              </a:ext>
            </a:extLst>
          </p:cNvPr>
          <p:cNvSpPr txBox="1"/>
          <p:nvPr/>
        </p:nvSpPr>
        <p:spPr bwMode="auto">
          <a:xfrm>
            <a:off x="2745219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8394CE1C-98E4-468E-9D64-D9D111A54F0E}"/>
              </a:ext>
            </a:extLst>
          </p:cNvPr>
          <p:cNvSpPr txBox="1"/>
          <p:nvPr/>
        </p:nvSpPr>
        <p:spPr bwMode="auto">
          <a:xfrm>
            <a:off x="3199391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6191CC54-4B8E-4802-A7A6-327736906201}"/>
              </a:ext>
            </a:extLst>
          </p:cNvPr>
          <p:cNvSpPr txBox="1"/>
          <p:nvPr/>
        </p:nvSpPr>
        <p:spPr bwMode="auto">
          <a:xfrm>
            <a:off x="3663656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BFD37FB9-62BC-403D-8BA9-5B70EE304416}"/>
              </a:ext>
            </a:extLst>
          </p:cNvPr>
          <p:cNvSpPr txBox="1"/>
          <p:nvPr/>
        </p:nvSpPr>
        <p:spPr bwMode="auto">
          <a:xfrm>
            <a:off x="4119846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209E3274-BDFF-45E4-980B-ED7EB7B7B4FD}"/>
              </a:ext>
            </a:extLst>
          </p:cNvPr>
          <p:cNvSpPr txBox="1"/>
          <p:nvPr/>
        </p:nvSpPr>
        <p:spPr bwMode="auto">
          <a:xfrm>
            <a:off x="4563926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665180B0-02C8-4ED4-A42C-6BF61218F9C2}"/>
              </a:ext>
            </a:extLst>
          </p:cNvPr>
          <p:cNvSpPr txBox="1"/>
          <p:nvPr/>
        </p:nvSpPr>
        <p:spPr bwMode="auto">
          <a:xfrm>
            <a:off x="5030209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91326537-AFB6-4949-8556-B4F69F217998}"/>
              </a:ext>
            </a:extLst>
          </p:cNvPr>
          <p:cNvSpPr txBox="1"/>
          <p:nvPr/>
        </p:nvSpPr>
        <p:spPr bwMode="auto">
          <a:xfrm>
            <a:off x="5482363" y="5643437"/>
            <a:ext cx="3774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3A5F8B4C-315E-4F17-8BAE-8312883E0754}"/>
              </a:ext>
            </a:extLst>
          </p:cNvPr>
          <p:cNvSpPr txBox="1"/>
          <p:nvPr/>
        </p:nvSpPr>
        <p:spPr bwMode="auto">
          <a:xfrm>
            <a:off x="5902220" y="5643437"/>
            <a:ext cx="4400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100</a:t>
            </a:r>
          </a:p>
        </p:txBody>
      </p: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D559A6E6-C96B-4533-ACD8-1BBD5C61B078}"/>
              </a:ext>
            </a:extLst>
          </p:cNvPr>
          <p:cNvGrpSpPr/>
          <p:nvPr/>
        </p:nvGrpSpPr>
        <p:grpSpPr>
          <a:xfrm rot="5400000">
            <a:off x="8642822" y="4926358"/>
            <a:ext cx="1513" cy="312397"/>
            <a:chOff x="5978565" y="1633366"/>
            <a:chExt cx="61" cy="1463795"/>
          </a:xfrm>
        </p:grpSpPr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974BB3BD-4334-47E0-BA6D-CDB4DDD4B4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8626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CB24F3EA-04F9-4898-B1A9-91B8244A79D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8565" y="1633366"/>
              <a:ext cx="0" cy="1463793"/>
            </a:xfrm>
            <a:prstGeom prst="line">
              <a:avLst/>
            </a:prstGeom>
            <a:noFill/>
            <a:ln w="28575" cap="flat" cmpd="sng" algn="ctr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4" name="Oval 293">
            <a:extLst>
              <a:ext uri="{FF2B5EF4-FFF2-40B4-BE49-F238E27FC236}">
                <a16:creationId xmlns:a16="http://schemas.microsoft.com/office/drawing/2014/main" id="{A6F6FFF2-C340-436F-BE0C-FA6E05351A25}"/>
              </a:ext>
            </a:extLst>
          </p:cNvPr>
          <p:cNvSpPr/>
          <p:nvPr/>
        </p:nvSpPr>
        <p:spPr bwMode="auto">
          <a:xfrm>
            <a:off x="6676218" y="4787110"/>
            <a:ext cx="90334" cy="90334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accent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85F88F92-CB05-49CD-BBBC-22B1B305AE75}"/>
              </a:ext>
            </a:extLst>
          </p:cNvPr>
          <p:cNvSpPr txBox="1"/>
          <p:nvPr/>
        </p:nvSpPr>
        <p:spPr bwMode="auto">
          <a:xfrm>
            <a:off x="6711827" y="4676557"/>
            <a:ext cx="15985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B79FCDE7-AA82-4AEB-83D3-C50B5B04C94D}"/>
              </a:ext>
            </a:extLst>
          </p:cNvPr>
          <p:cNvSpPr txBox="1"/>
          <p:nvPr/>
        </p:nvSpPr>
        <p:spPr bwMode="auto">
          <a:xfrm>
            <a:off x="8403365" y="4674539"/>
            <a:ext cx="116452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Injection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8110ED8-D175-4EE8-ABB0-A8A2CCE2DC23}"/>
              </a:ext>
            </a:extLst>
          </p:cNvPr>
          <p:cNvCxnSpPr>
            <a:cxnSpLocks/>
          </p:cNvCxnSpPr>
          <p:nvPr/>
        </p:nvCxnSpPr>
        <p:spPr bwMode="auto">
          <a:xfrm>
            <a:off x="8251804" y="4826532"/>
            <a:ext cx="21800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C1FB1DB4-D7FE-423F-BC72-975934275228}"/>
              </a:ext>
            </a:extLst>
          </p:cNvPr>
          <p:cNvCxnSpPr>
            <a:cxnSpLocks/>
          </p:cNvCxnSpPr>
          <p:nvPr/>
        </p:nvCxnSpPr>
        <p:spPr bwMode="auto">
          <a:xfrm>
            <a:off x="9519449" y="4826532"/>
            <a:ext cx="218003" cy="0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8" name="TextBox 297">
            <a:extLst>
              <a:ext uri="{FF2B5EF4-FFF2-40B4-BE49-F238E27FC236}">
                <a16:creationId xmlns:a16="http://schemas.microsoft.com/office/drawing/2014/main" id="{31541491-8548-4206-9CB8-FF2C493B6ABE}"/>
              </a:ext>
            </a:extLst>
          </p:cNvPr>
          <p:cNvSpPr txBox="1"/>
          <p:nvPr/>
        </p:nvSpPr>
        <p:spPr bwMode="auto">
          <a:xfrm>
            <a:off x="9692205" y="4665456"/>
            <a:ext cx="19991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</a:t>
            </a:r>
          </a:p>
        </p:txBody>
      </p: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D2D2F986-2870-4F24-9269-EAF831AE5464}"/>
              </a:ext>
            </a:extLst>
          </p:cNvPr>
          <p:cNvCxnSpPr>
            <a:cxnSpLocks/>
          </p:cNvCxnSpPr>
          <p:nvPr/>
        </p:nvCxnSpPr>
        <p:spPr bwMode="auto">
          <a:xfrm flipH="1">
            <a:off x="6577840" y="5081757"/>
            <a:ext cx="218696" cy="1557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2" name="TextBox 301">
            <a:extLst>
              <a:ext uri="{FF2B5EF4-FFF2-40B4-BE49-F238E27FC236}">
                <a16:creationId xmlns:a16="http://schemas.microsoft.com/office/drawing/2014/main" id="{3DE90C74-34EE-486B-BC75-1E1BD2002F04}"/>
              </a:ext>
            </a:extLst>
          </p:cNvPr>
          <p:cNvSpPr txBox="1"/>
          <p:nvPr/>
        </p:nvSpPr>
        <p:spPr bwMode="auto">
          <a:xfrm>
            <a:off x="6742035" y="4927868"/>
            <a:ext cx="19991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site positive visit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E659AF0A-60E7-4E71-A078-707B7B20FA75}"/>
              </a:ext>
            </a:extLst>
          </p:cNvPr>
          <p:cNvSpPr txBox="1"/>
          <p:nvPr/>
        </p:nvSpPr>
        <p:spPr bwMode="auto">
          <a:xfrm>
            <a:off x="8732319" y="4954110"/>
            <a:ext cx="31416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 and first site positive visit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0698F352-E419-45DE-95BE-5AB999D40C07}"/>
              </a:ext>
            </a:extLst>
          </p:cNvPr>
          <p:cNvSpPr txBox="1"/>
          <p:nvPr/>
        </p:nvSpPr>
        <p:spPr bwMode="auto">
          <a:xfrm>
            <a:off x="7573714" y="5382937"/>
            <a:ext cx="46182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Weeks between last injection and the first HIV positive test</a:t>
            </a:r>
          </a:p>
        </p:txBody>
      </p:sp>
      <p:cxnSp>
        <p:nvCxnSpPr>
          <p:cNvPr id="305" name="Straight Arrow Connector 304">
            <a:extLst>
              <a:ext uri="{FF2B5EF4-FFF2-40B4-BE49-F238E27FC236}">
                <a16:creationId xmlns:a16="http://schemas.microsoft.com/office/drawing/2014/main" id="{E401806E-07E4-4815-BBFC-6534D6D19515}"/>
              </a:ext>
            </a:extLst>
          </p:cNvPr>
          <p:cNvCxnSpPr>
            <a:cxnSpLocks/>
          </p:cNvCxnSpPr>
          <p:nvPr/>
        </p:nvCxnSpPr>
        <p:spPr bwMode="auto">
          <a:xfrm flipH="1">
            <a:off x="6796434" y="5521100"/>
            <a:ext cx="301716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06" name="Straight Arrow Connector 305">
            <a:extLst>
              <a:ext uri="{FF2B5EF4-FFF2-40B4-BE49-F238E27FC236}">
                <a16:creationId xmlns:a16="http://schemas.microsoft.com/office/drawing/2014/main" id="{AEFE903D-C588-4511-BD9C-FB55550430BF}"/>
              </a:ext>
            </a:extLst>
          </p:cNvPr>
          <p:cNvCxnSpPr>
            <a:cxnSpLocks/>
          </p:cNvCxnSpPr>
          <p:nvPr/>
        </p:nvCxnSpPr>
        <p:spPr bwMode="auto">
          <a:xfrm>
            <a:off x="7297034" y="5522109"/>
            <a:ext cx="290669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09" name="TextBox 308">
            <a:extLst>
              <a:ext uri="{FF2B5EF4-FFF2-40B4-BE49-F238E27FC236}">
                <a16:creationId xmlns:a16="http://schemas.microsoft.com/office/drawing/2014/main" id="{45F5A0F0-109B-4968-B4B5-D765D5C37AF5}"/>
              </a:ext>
            </a:extLst>
          </p:cNvPr>
          <p:cNvSpPr txBox="1"/>
          <p:nvPr/>
        </p:nvSpPr>
        <p:spPr bwMode="auto">
          <a:xfrm>
            <a:off x="7058847" y="5352875"/>
            <a:ext cx="31992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#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A4A4527-509C-4073-BFC9-D3472E40D885}"/>
              </a:ext>
            </a:extLst>
          </p:cNvPr>
          <p:cNvSpPr/>
          <p:nvPr/>
        </p:nvSpPr>
        <p:spPr bwMode="auto">
          <a:xfrm>
            <a:off x="1299942" y="4604492"/>
            <a:ext cx="5193711" cy="1053680"/>
          </a:xfrm>
          <a:custGeom>
            <a:avLst/>
            <a:gdLst>
              <a:gd name="connsiteX0" fmla="*/ 0 w 5193711"/>
              <a:gd name="connsiteY0" fmla="*/ 0 h 1037531"/>
              <a:gd name="connsiteX1" fmla="*/ 0 w 5193711"/>
              <a:gd name="connsiteY1" fmla="*/ 1011290 h 1037531"/>
              <a:gd name="connsiteX2" fmla="*/ 14130 w 5193711"/>
              <a:gd name="connsiteY2" fmla="*/ 1023402 h 1037531"/>
              <a:gd name="connsiteX3" fmla="*/ 14130 w 5193711"/>
              <a:gd name="connsiteY3" fmla="*/ 1031476 h 1037531"/>
              <a:gd name="connsiteX4" fmla="*/ 5193711 w 5193711"/>
              <a:gd name="connsiteY4" fmla="*/ 1031476 h 1037531"/>
              <a:gd name="connsiteX5" fmla="*/ 5185637 w 5193711"/>
              <a:gd name="connsiteY5" fmla="*/ 1037531 h 103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93711" h="1037531">
                <a:moveTo>
                  <a:pt x="0" y="0"/>
                </a:moveTo>
                <a:lnTo>
                  <a:pt x="0" y="1011290"/>
                </a:lnTo>
                <a:cubicBezTo>
                  <a:pt x="23760" y="1020201"/>
                  <a:pt x="15885" y="1011112"/>
                  <a:pt x="14130" y="1023402"/>
                </a:cubicBezTo>
                <a:cubicBezTo>
                  <a:pt x="13749" y="1026066"/>
                  <a:pt x="14130" y="1028785"/>
                  <a:pt x="14130" y="1031476"/>
                </a:cubicBezTo>
                <a:lnTo>
                  <a:pt x="5193711" y="1031476"/>
                </a:lnTo>
                <a:lnTo>
                  <a:pt x="5185637" y="1037531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9D71415D-0B34-476B-B07E-AA3341B6AA67}"/>
              </a:ext>
            </a:extLst>
          </p:cNvPr>
          <p:cNvSpPr/>
          <p:nvPr/>
        </p:nvSpPr>
        <p:spPr bwMode="auto">
          <a:xfrm>
            <a:off x="6829080" y="5658172"/>
            <a:ext cx="715288" cy="137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99" name="Straight Arrow Connector 298">
            <a:extLst>
              <a:ext uri="{FF2B5EF4-FFF2-40B4-BE49-F238E27FC236}">
                <a16:creationId xmlns:a16="http://schemas.microsoft.com/office/drawing/2014/main" id="{D8157BD4-F176-4258-954C-C9073063DFA7}"/>
              </a:ext>
            </a:extLst>
          </p:cNvPr>
          <p:cNvCxnSpPr>
            <a:cxnSpLocks/>
          </p:cNvCxnSpPr>
          <p:nvPr/>
        </p:nvCxnSpPr>
        <p:spPr bwMode="auto">
          <a:xfrm>
            <a:off x="1777177" y="4444472"/>
            <a:ext cx="0" cy="320040"/>
          </a:xfrm>
          <a:prstGeom prst="straightConnector1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1" name="Text Box 15">
            <a:extLst>
              <a:ext uri="{FF2B5EF4-FFF2-40B4-BE49-F238E27FC236}">
                <a16:creationId xmlns:a16="http://schemas.microsoft.com/office/drawing/2014/main" id="{1CFE3402-2D7E-5F4A-8E96-426D69DD7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6388915"/>
            <a:ext cx="7853362" cy="276999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Marzinke. </a:t>
            </a:r>
            <a:r>
              <a:rPr kumimoji="0" lang="en-US" altLang="en-US" sz="1200" b="0" i="0" u="none" strike="noStrike" kern="1200" cap="none" spc="-10" normalizeH="0" baseline="0" noProof="0" dirty="0" err="1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vCROI</a:t>
            </a: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2021 153</a:t>
            </a:r>
          </a:p>
        </p:txBody>
      </p:sp>
    </p:spTree>
    <p:extLst>
      <p:ext uri="{BB962C8B-B14F-4D97-AF65-F5344CB8AC3E}">
        <p14:creationId xmlns:p14="http://schemas.microsoft.com/office/powerpoint/2010/main" val="134435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 205">
            <a:extLst>
              <a:ext uri="{FF2B5EF4-FFF2-40B4-BE49-F238E27FC236}">
                <a16:creationId xmlns:a16="http://schemas.microsoft.com/office/drawing/2014/main" id="{FDB738FE-26EB-403A-AC83-B866BBEA7594}"/>
              </a:ext>
            </a:extLst>
          </p:cNvPr>
          <p:cNvSpPr/>
          <p:nvPr/>
        </p:nvSpPr>
        <p:spPr bwMode="auto">
          <a:xfrm>
            <a:off x="11552218" y="1959958"/>
            <a:ext cx="214141" cy="1990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08D4207D-39FA-4CB9-A5C3-F2DDD2457977}"/>
              </a:ext>
            </a:extLst>
          </p:cNvPr>
          <p:cNvSpPr/>
          <p:nvPr/>
        </p:nvSpPr>
        <p:spPr bwMode="auto">
          <a:xfrm>
            <a:off x="5192880" y="2092398"/>
            <a:ext cx="903120" cy="17907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3D7E47-B18A-4B1B-95DA-FFB36682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HPTN 083: Laboratory Analysis of Group B in CAB Arm (No Recent CAB Exposure)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18398CB-C6E8-4400-A37E-64DF373B0F3B}"/>
              </a:ext>
            </a:extLst>
          </p:cNvPr>
          <p:cNvSpPr txBox="1"/>
          <p:nvPr/>
        </p:nvSpPr>
        <p:spPr bwMode="auto">
          <a:xfrm>
            <a:off x="1225033" y="1502243"/>
            <a:ext cx="3605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B4: Suppressed on BIC/FTC/TAF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E146FF4-99D1-4D5D-97D2-F7E802EB7CA9}"/>
              </a:ext>
            </a:extLst>
          </p:cNvPr>
          <p:cNvSpPr txBox="1"/>
          <p:nvPr/>
        </p:nvSpPr>
        <p:spPr bwMode="auto">
          <a:xfrm>
            <a:off x="1890792" y="4251993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07A1845-AD6E-4A46-B43F-A32D25CD1F52}"/>
              </a:ext>
            </a:extLst>
          </p:cNvPr>
          <p:cNvSpPr txBox="1"/>
          <p:nvPr/>
        </p:nvSpPr>
        <p:spPr bwMode="auto">
          <a:xfrm>
            <a:off x="3617166" y="4417068"/>
            <a:ext cx="1334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0802641-5CA3-4FBF-81EF-D3BCC2B1B8FC}"/>
              </a:ext>
            </a:extLst>
          </p:cNvPr>
          <p:cNvSpPr txBox="1"/>
          <p:nvPr/>
        </p:nvSpPr>
        <p:spPr bwMode="auto">
          <a:xfrm>
            <a:off x="4448638" y="4640282"/>
            <a:ext cx="5121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34B3DAF-0946-42F3-AB32-1AD56C8A4285}"/>
              </a:ext>
            </a:extLst>
          </p:cNvPr>
          <p:cNvSpPr txBox="1"/>
          <p:nvPr/>
        </p:nvSpPr>
        <p:spPr bwMode="auto">
          <a:xfrm>
            <a:off x="4696832" y="4398137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770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A8E4D63-BFAE-4369-8980-7567D2EFDEBF}"/>
              </a:ext>
            </a:extLst>
          </p:cNvPr>
          <p:cNvSpPr txBox="1"/>
          <p:nvPr/>
        </p:nvSpPr>
        <p:spPr bwMode="auto">
          <a:xfrm>
            <a:off x="5035792" y="4628412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36857CE-A431-4AAA-8076-1948677E3682}"/>
              </a:ext>
            </a:extLst>
          </p:cNvPr>
          <p:cNvSpPr txBox="1"/>
          <p:nvPr/>
        </p:nvSpPr>
        <p:spPr bwMode="auto">
          <a:xfrm>
            <a:off x="4992617" y="4398137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1109698-6578-470A-8664-14872C121681}"/>
              </a:ext>
            </a:extLst>
          </p:cNvPr>
          <p:cNvSpPr txBox="1"/>
          <p:nvPr/>
        </p:nvSpPr>
        <p:spPr bwMode="auto">
          <a:xfrm>
            <a:off x="5341878" y="4402513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&lt;40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EA68095-3ADF-4FF0-B463-8A1898F82108}"/>
              </a:ext>
            </a:extLst>
          </p:cNvPr>
          <p:cNvSpPr txBox="1"/>
          <p:nvPr/>
        </p:nvSpPr>
        <p:spPr bwMode="auto">
          <a:xfrm>
            <a:off x="5345034" y="4640282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7DBAF0D-E7E3-4E7A-9FE4-CCA2F78452C5}"/>
              </a:ext>
            </a:extLst>
          </p:cNvPr>
          <p:cNvSpPr txBox="1"/>
          <p:nvPr/>
        </p:nvSpPr>
        <p:spPr bwMode="auto">
          <a:xfrm>
            <a:off x="6923004" y="1493492"/>
            <a:ext cx="4633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B5: Suppressed on BIC/FTC/TAF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1C983DC-EF8B-4A67-8C98-215CF4676414}"/>
              </a:ext>
            </a:extLst>
          </p:cNvPr>
          <p:cNvSpPr txBox="1"/>
          <p:nvPr/>
        </p:nvSpPr>
        <p:spPr bwMode="auto">
          <a:xfrm>
            <a:off x="7046603" y="1895244"/>
            <a:ext cx="2569030" cy="30777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Missed CAB injection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CF6E20A-88B4-4F88-AF64-1C408BA0AED6}"/>
              </a:ext>
            </a:extLst>
          </p:cNvPr>
          <p:cNvCxnSpPr>
            <a:cxnSpLocks/>
          </p:cNvCxnSpPr>
          <p:nvPr/>
        </p:nvCxnSpPr>
        <p:spPr bwMode="auto">
          <a:xfrm>
            <a:off x="7832904" y="2141275"/>
            <a:ext cx="0" cy="363999"/>
          </a:xfrm>
          <a:prstGeom prst="straightConnector1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4220754-5C16-4D8E-A9F1-64C559E2A7ED}"/>
              </a:ext>
            </a:extLst>
          </p:cNvPr>
          <p:cNvSpPr txBox="1"/>
          <p:nvPr/>
        </p:nvSpPr>
        <p:spPr bwMode="auto">
          <a:xfrm>
            <a:off x="9949461" y="4383192"/>
            <a:ext cx="1334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3F5C695-0515-4C06-89CD-4068388C3463}"/>
              </a:ext>
            </a:extLst>
          </p:cNvPr>
          <p:cNvSpPr txBox="1"/>
          <p:nvPr/>
        </p:nvSpPr>
        <p:spPr bwMode="auto">
          <a:xfrm>
            <a:off x="10811861" y="4593474"/>
            <a:ext cx="5121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FBFDFA3-95A9-415F-BFAC-BDC080B9FB30}"/>
              </a:ext>
            </a:extLst>
          </p:cNvPr>
          <p:cNvSpPr txBox="1"/>
          <p:nvPr/>
        </p:nvSpPr>
        <p:spPr bwMode="auto">
          <a:xfrm>
            <a:off x="11024777" y="4364395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2559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8D5CD01-D50A-4478-B8F2-ED3544E71B46}"/>
              </a:ext>
            </a:extLst>
          </p:cNvPr>
          <p:cNvSpPr txBox="1"/>
          <p:nvPr/>
        </p:nvSpPr>
        <p:spPr bwMode="auto">
          <a:xfrm>
            <a:off x="11067952" y="4665453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FA89784-EE0E-4F6A-BC5E-248F978A36F3}"/>
              </a:ext>
            </a:extLst>
          </p:cNvPr>
          <p:cNvSpPr txBox="1"/>
          <p:nvPr/>
        </p:nvSpPr>
        <p:spPr bwMode="auto">
          <a:xfrm>
            <a:off x="7895057" y="4084693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E920FF1-98D1-4806-B364-16999803BBE4}"/>
              </a:ext>
            </a:extLst>
          </p:cNvPr>
          <p:cNvSpPr txBox="1"/>
          <p:nvPr/>
        </p:nvSpPr>
        <p:spPr bwMode="auto">
          <a:xfrm rot="16200000">
            <a:off x="-443557" y="2663667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30E7CFB-DB60-4A82-844B-DE7C280B162B}"/>
              </a:ext>
            </a:extLst>
          </p:cNvPr>
          <p:cNvSpPr txBox="1"/>
          <p:nvPr/>
        </p:nvSpPr>
        <p:spPr bwMode="auto">
          <a:xfrm rot="16200000">
            <a:off x="5290925" y="2733612"/>
            <a:ext cx="2071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076B4BF-940F-4E3F-893C-EE6AFD7F6928}"/>
              </a:ext>
            </a:extLst>
          </p:cNvPr>
          <p:cNvCxnSpPr/>
          <p:nvPr/>
        </p:nvCxnSpPr>
        <p:spPr bwMode="auto">
          <a:xfrm>
            <a:off x="1263217" y="2493347"/>
            <a:ext cx="94679" cy="9467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BFCE6BD-1FBB-4244-8AD9-8AFF23899E5D}"/>
              </a:ext>
            </a:extLst>
          </p:cNvPr>
          <p:cNvCxnSpPr/>
          <p:nvPr/>
        </p:nvCxnSpPr>
        <p:spPr bwMode="auto">
          <a:xfrm>
            <a:off x="1263217" y="2396176"/>
            <a:ext cx="94679" cy="9467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BE8F0BE-0078-4474-9182-F43AA73D9121}"/>
              </a:ext>
            </a:extLst>
          </p:cNvPr>
          <p:cNvCxnSpPr>
            <a:cxnSpLocks/>
          </p:cNvCxnSpPr>
          <p:nvPr/>
        </p:nvCxnSpPr>
        <p:spPr bwMode="auto">
          <a:xfrm>
            <a:off x="1310557" y="1818136"/>
            <a:ext cx="0" cy="61541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992D516-D704-4D81-B821-ACBE67E9211F}"/>
              </a:ext>
            </a:extLst>
          </p:cNvPr>
          <p:cNvCxnSpPr>
            <a:cxnSpLocks/>
          </p:cNvCxnSpPr>
          <p:nvPr/>
        </p:nvCxnSpPr>
        <p:spPr bwMode="auto">
          <a:xfrm flipH="1">
            <a:off x="1238302" y="2184395"/>
            <a:ext cx="7474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2E493D5-4A08-47B1-9DCE-B19A92BABA2E}"/>
              </a:ext>
            </a:extLst>
          </p:cNvPr>
          <p:cNvCxnSpPr>
            <a:cxnSpLocks/>
          </p:cNvCxnSpPr>
          <p:nvPr/>
        </p:nvCxnSpPr>
        <p:spPr bwMode="auto">
          <a:xfrm flipH="1">
            <a:off x="1238302" y="3071388"/>
            <a:ext cx="7474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DBDF6E9-3CE6-4105-9802-7FD68E6C0C6D}"/>
              </a:ext>
            </a:extLst>
          </p:cNvPr>
          <p:cNvCxnSpPr>
            <a:cxnSpLocks/>
          </p:cNvCxnSpPr>
          <p:nvPr/>
        </p:nvCxnSpPr>
        <p:spPr bwMode="auto">
          <a:xfrm flipH="1">
            <a:off x="1238302" y="3437646"/>
            <a:ext cx="7474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18B7EA7-DD80-41ED-AC91-344FC9C5AF07}"/>
              </a:ext>
            </a:extLst>
          </p:cNvPr>
          <p:cNvCxnSpPr>
            <a:cxnSpLocks/>
          </p:cNvCxnSpPr>
          <p:nvPr/>
        </p:nvCxnSpPr>
        <p:spPr bwMode="auto">
          <a:xfrm flipH="1">
            <a:off x="1238302" y="3721683"/>
            <a:ext cx="7474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AC8886F-9124-40E8-8167-979F7A51A4BA}"/>
              </a:ext>
            </a:extLst>
          </p:cNvPr>
          <p:cNvCxnSpPr>
            <a:cxnSpLocks/>
          </p:cNvCxnSpPr>
          <p:nvPr/>
        </p:nvCxnSpPr>
        <p:spPr bwMode="auto">
          <a:xfrm flipH="1">
            <a:off x="1238302" y="3808887"/>
            <a:ext cx="7474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D3427D2-7AED-4B74-9AEC-46761CD7392C}"/>
              </a:ext>
            </a:extLst>
          </p:cNvPr>
          <p:cNvCxnSpPr>
            <a:cxnSpLocks/>
          </p:cNvCxnSpPr>
          <p:nvPr/>
        </p:nvCxnSpPr>
        <p:spPr bwMode="auto">
          <a:xfrm>
            <a:off x="1532306" y="3833804"/>
            <a:ext cx="0" cy="10962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B3ABC51-2BDF-48B6-8970-A21585314C8E}"/>
              </a:ext>
            </a:extLst>
          </p:cNvPr>
          <p:cNvCxnSpPr>
            <a:cxnSpLocks/>
          </p:cNvCxnSpPr>
          <p:nvPr/>
        </p:nvCxnSpPr>
        <p:spPr bwMode="auto">
          <a:xfrm>
            <a:off x="3777255" y="3833804"/>
            <a:ext cx="0" cy="10962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BDF8D7E-252A-4069-85FE-E0B2B46BF96E}"/>
              </a:ext>
            </a:extLst>
          </p:cNvPr>
          <p:cNvCxnSpPr>
            <a:cxnSpLocks/>
          </p:cNvCxnSpPr>
          <p:nvPr/>
        </p:nvCxnSpPr>
        <p:spPr bwMode="auto">
          <a:xfrm>
            <a:off x="1853013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EE2A9E7-204D-4E8E-8A71-DDD57408F79C}"/>
              </a:ext>
            </a:extLst>
          </p:cNvPr>
          <p:cNvCxnSpPr>
            <a:cxnSpLocks/>
          </p:cNvCxnSpPr>
          <p:nvPr/>
        </p:nvCxnSpPr>
        <p:spPr bwMode="auto">
          <a:xfrm>
            <a:off x="2173720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A8501DD-C580-4EF6-8675-DDEB20918DDF}"/>
              </a:ext>
            </a:extLst>
          </p:cNvPr>
          <p:cNvCxnSpPr>
            <a:cxnSpLocks/>
          </p:cNvCxnSpPr>
          <p:nvPr/>
        </p:nvCxnSpPr>
        <p:spPr bwMode="auto">
          <a:xfrm>
            <a:off x="2494427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F56CA1F-B4C3-4DF2-AA5D-523B95FE6E74}"/>
              </a:ext>
            </a:extLst>
          </p:cNvPr>
          <p:cNvCxnSpPr>
            <a:cxnSpLocks/>
          </p:cNvCxnSpPr>
          <p:nvPr/>
        </p:nvCxnSpPr>
        <p:spPr bwMode="auto">
          <a:xfrm>
            <a:off x="2815134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95EBA03-66F8-4A2C-8682-C2F7E0CC1B8B}"/>
              </a:ext>
            </a:extLst>
          </p:cNvPr>
          <p:cNvCxnSpPr>
            <a:cxnSpLocks/>
          </p:cNvCxnSpPr>
          <p:nvPr/>
        </p:nvCxnSpPr>
        <p:spPr bwMode="auto">
          <a:xfrm>
            <a:off x="3135841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D31597C-F0F0-4CAC-8612-553CE7A8A674}"/>
              </a:ext>
            </a:extLst>
          </p:cNvPr>
          <p:cNvCxnSpPr>
            <a:cxnSpLocks/>
          </p:cNvCxnSpPr>
          <p:nvPr/>
        </p:nvCxnSpPr>
        <p:spPr bwMode="auto">
          <a:xfrm>
            <a:off x="3456548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5F112D5-E6BD-4ABC-9E34-57D1E04BB2EB}"/>
              </a:ext>
            </a:extLst>
          </p:cNvPr>
          <p:cNvCxnSpPr>
            <a:cxnSpLocks/>
          </p:cNvCxnSpPr>
          <p:nvPr/>
        </p:nvCxnSpPr>
        <p:spPr bwMode="auto">
          <a:xfrm>
            <a:off x="4097962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C9607E4-FBBC-4686-8C55-B87164212ABF}"/>
              </a:ext>
            </a:extLst>
          </p:cNvPr>
          <p:cNvCxnSpPr>
            <a:cxnSpLocks/>
          </p:cNvCxnSpPr>
          <p:nvPr/>
        </p:nvCxnSpPr>
        <p:spPr bwMode="auto">
          <a:xfrm>
            <a:off x="4418669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E6FC87E-F57C-4CEF-9AA0-1B3ED52B8451}"/>
              </a:ext>
            </a:extLst>
          </p:cNvPr>
          <p:cNvCxnSpPr>
            <a:cxnSpLocks/>
          </p:cNvCxnSpPr>
          <p:nvPr/>
        </p:nvCxnSpPr>
        <p:spPr bwMode="auto">
          <a:xfrm>
            <a:off x="4739376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BA7F362-4C8C-44A0-9726-2149D19880B1}"/>
              </a:ext>
            </a:extLst>
          </p:cNvPr>
          <p:cNvCxnSpPr>
            <a:cxnSpLocks/>
          </p:cNvCxnSpPr>
          <p:nvPr/>
        </p:nvCxnSpPr>
        <p:spPr bwMode="auto">
          <a:xfrm>
            <a:off x="5060083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F077E58-FED4-46BE-B0B7-D59A3C40CD0A}"/>
              </a:ext>
            </a:extLst>
          </p:cNvPr>
          <p:cNvCxnSpPr>
            <a:cxnSpLocks/>
          </p:cNvCxnSpPr>
          <p:nvPr/>
        </p:nvCxnSpPr>
        <p:spPr bwMode="auto">
          <a:xfrm>
            <a:off x="5380790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0B7369E-0A12-4D10-B8A2-E4C9497DA4CB}"/>
              </a:ext>
            </a:extLst>
          </p:cNvPr>
          <p:cNvCxnSpPr>
            <a:cxnSpLocks/>
          </p:cNvCxnSpPr>
          <p:nvPr/>
        </p:nvCxnSpPr>
        <p:spPr bwMode="auto">
          <a:xfrm>
            <a:off x="5701497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580B495-8B96-4B8F-9443-EF50C22E511B}"/>
              </a:ext>
            </a:extLst>
          </p:cNvPr>
          <p:cNvCxnSpPr>
            <a:cxnSpLocks/>
          </p:cNvCxnSpPr>
          <p:nvPr/>
        </p:nvCxnSpPr>
        <p:spPr bwMode="auto">
          <a:xfrm>
            <a:off x="6163770" y="3898584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DA9D920-7BEA-41C3-9CE9-E02F4F8FC7B3}"/>
              </a:ext>
            </a:extLst>
          </p:cNvPr>
          <p:cNvCxnSpPr>
            <a:cxnSpLocks/>
          </p:cNvCxnSpPr>
          <p:nvPr/>
        </p:nvCxnSpPr>
        <p:spPr bwMode="auto">
          <a:xfrm>
            <a:off x="1678842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48AEE2B-88C1-42BB-9E40-4D05B6BC9200}"/>
              </a:ext>
            </a:extLst>
          </p:cNvPr>
          <p:cNvCxnSpPr>
            <a:cxnSpLocks/>
          </p:cNvCxnSpPr>
          <p:nvPr/>
        </p:nvCxnSpPr>
        <p:spPr bwMode="auto">
          <a:xfrm>
            <a:off x="1795349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113EE24-C200-48AD-838C-FA80E97A34A6}"/>
              </a:ext>
            </a:extLst>
          </p:cNvPr>
          <p:cNvCxnSpPr>
            <a:cxnSpLocks/>
          </p:cNvCxnSpPr>
          <p:nvPr/>
        </p:nvCxnSpPr>
        <p:spPr bwMode="auto">
          <a:xfrm>
            <a:off x="1941865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FE67629-E3B1-4CFD-A610-C8009C592DD5}"/>
              </a:ext>
            </a:extLst>
          </p:cNvPr>
          <p:cNvCxnSpPr>
            <a:cxnSpLocks/>
          </p:cNvCxnSpPr>
          <p:nvPr/>
        </p:nvCxnSpPr>
        <p:spPr bwMode="auto">
          <a:xfrm>
            <a:off x="2098972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D6B0F66-FD38-48EB-95E5-70C0B8F14DE3}"/>
              </a:ext>
            </a:extLst>
          </p:cNvPr>
          <p:cNvCxnSpPr>
            <a:cxnSpLocks/>
          </p:cNvCxnSpPr>
          <p:nvPr/>
        </p:nvCxnSpPr>
        <p:spPr bwMode="auto">
          <a:xfrm>
            <a:off x="2158990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E880721-67E9-47B7-B1AB-770AF424614F}"/>
              </a:ext>
            </a:extLst>
          </p:cNvPr>
          <p:cNvCxnSpPr>
            <a:cxnSpLocks/>
          </p:cNvCxnSpPr>
          <p:nvPr/>
        </p:nvCxnSpPr>
        <p:spPr bwMode="auto">
          <a:xfrm>
            <a:off x="2621486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EC997EC-BF98-4313-9C42-03A6E5E89941}"/>
              </a:ext>
            </a:extLst>
          </p:cNvPr>
          <p:cNvCxnSpPr>
            <a:cxnSpLocks/>
          </p:cNvCxnSpPr>
          <p:nvPr/>
        </p:nvCxnSpPr>
        <p:spPr bwMode="auto">
          <a:xfrm>
            <a:off x="2752115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BCFDFFD-C4A6-443E-A964-374E9C274B50}"/>
              </a:ext>
            </a:extLst>
          </p:cNvPr>
          <p:cNvCxnSpPr>
            <a:cxnSpLocks/>
          </p:cNvCxnSpPr>
          <p:nvPr/>
        </p:nvCxnSpPr>
        <p:spPr bwMode="auto">
          <a:xfrm>
            <a:off x="3025728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3F96EF-D5C2-4C02-AADB-C1885BDF24CB}"/>
              </a:ext>
            </a:extLst>
          </p:cNvPr>
          <p:cNvCxnSpPr>
            <a:cxnSpLocks/>
          </p:cNvCxnSpPr>
          <p:nvPr/>
        </p:nvCxnSpPr>
        <p:spPr bwMode="auto">
          <a:xfrm>
            <a:off x="4609159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0D1D427E-F2F6-406A-84E5-1EA0C0BA7812}"/>
              </a:ext>
            </a:extLst>
          </p:cNvPr>
          <p:cNvCxnSpPr>
            <a:cxnSpLocks/>
          </p:cNvCxnSpPr>
          <p:nvPr/>
        </p:nvCxnSpPr>
        <p:spPr bwMode="auto">
          <a:xfrm>
            <a:off x="5196987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B6A632B-A5CE-44D5-8AE8-4547A18934AC}"/>
              </a:ext>
            </a:extLst>
          </p:cNvPr>
          <p:cNvCxnSpPr>
            <a:cxnSpLocks/>
          </p:cNvCxnSpPr>
          <p:nvPr/>
        </p:nvCxnSpPr>
        <p:spPr bwMode="auto">
          <a:xfrm>
            <a:off x="5249944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ACA080A-30DD-45A9-99C0-836A51FECD0A}"/>
              </a:ext>
            </a:extLst>
          </p:cNvPr>
          <p:cNvCxnSpPr>
            <a:cxnSpLocks/>
          </p:cNvCxnSpPr>
          <p:nvPr/>
        </p:nvCxnSpPr>
        <p:spPr bwMode="auto">
          <a:xfrm>
            <a:off x="5514731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158E9D3-C034-4787-81C6-A5295D863DDD}"/>
              </a:ext>
            </a:extLst>
          </p:cNvPr>
          <p:cNvCxnSpPr>
            <a:cxnSpLocks/>
          </p:cNvCxnSpPr>
          <p:nvPr/>
        </p:nvCxnSpPr>
        <p:spPr bwMode="auto">
          <a:xfrm>
            <a:off x="5890729" y="3828562"/>
            <a:ext cx="0" cy="74746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372457F-2908-4F3E-83ED-32306261444C}"/>
              </a:ext>
            </a:extLst>
          </p:cNvPr>
          <p:cNvSpPr txBox="1"/>
          <p:nvPr/>
        </p:nvSpPr>
        <p:spPr bwMode="auto">
          <a:xfrm>
            <a:off x="958531" y="2015498"/>
            <a:ext cx="4413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F013B8C-20D8-4442-AA42-F7F2DEC78427}"/>
              </a:ext>
            </a:extLst>
          </p:cNvPr>
          <p:cNvSpPr txBox="1"/>
          <p:nvPr/>
        </p:nvSpPr>
        <p:spPr bwMode="auto">
          <a:xfrm>
            <a:off x="833198" y="2915776"/>
            <a:ext cx="5083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113D289-64A9-4376-8E01-89A86768B143}"/>
              </a:ext>
            </a:extLst>
          </p:cNvPr>
          <p:cNvSpPr txBox="1"/>
          <p:nvPr/>
        </p:nvSpPr>
        <p:spPr bwMode="auto">
          <a:xfrm>
            <a:off x="748466" y="3277652"/>
            <a:ext cx="6337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CC10FEE-A408-4FC2-AA97-C5C69E759D0E}"/>
              </a:ext>
            </a:extLst>
          </p:cNvPr>
          <p:cNvSpPr txBox="1"/>
          <p:nvPr/>
        </p:nvSpPr>
        <p:spPr bwMode="auto">
          <a:xfrm>
            <a:off x="723900" y="3551266"/>
            <a:ext cx="6337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CB18C59-CD9C-46E5-96E3-0FC50F8BD0B6}"/>
              </a:ext>
            </a:extLst>
          </p:cNvPr>
          <p:cNvSpPr txBox="1"/>
          <p:nvPr/>
        </p:nvSpPr>
        <p:spPr bwMode="auto">
          <a:xfrm>
            <a:off x="858059" y="3671303"/>
            <a:ext cx="6337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41C53E4-5A12-43F2-AC03-B23E74FE0BFD}"/>
              </a:ext>
            </a:extLst>
          </p:cNvPr>
          <p:cNvSpPr txBox="1"/>
          <p:nvPr/>
        </p:nvSpPr>
        <p:spPr bwMode="auto">
          <a:xfrm>
            <a:off x="1394697" y="3858420"/>
            <a:ext cx="2664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DCD3285C-E8EB-4137-B6B7-9E6E86D51C43}"/>
              </a:ext>
            </a:extLst>
          </p:cNvPr>
          <p:cNvSpPr txBox="1"/>
          <p:nvPr/>
        </p:nvSpPr>
        <p:spPr bwMode="auto">
          <a:xfrm>
            <a:off x="1717738" y="3886664"/>
            <a:ext cx="2664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333338D-B891-4250-A009-B47E87C3606A}"/>
              </a:ext>
            </a:extLst>
          </p:cNvPr>
          <p:cNvSpPr txBox="1"/>
          <p:nvPr/>
        </p:nvSpPr>
        <p:spPr bwMode="auto">
          <a:xfrm>
            <a:off x="1978846" y="3886664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223055E-CA22-42A7-AB56-A80CC638467D}"/>
              </a:ext>
            </a:extLst>
          </p:cNvPr>
          <p:cNvSpPr txBox="1"/>
          <p:nvPr/>
        </p:nvSpPr>
        <p:spPr bwMode="auto">
          <a:xfrm>
            <a:off x="2317774" y="3886664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4B4945B-B4FA-49C4-8018-1C16B3AAD9A4}"/>
              </a:ext>
            </a:extLst>
          </p:cNvPr>
          <p:cNvSpPr txBox="1"/>
          <p:nvPr/>
        </p:nvSpPr>
        <p:spPr bwMode="auto">
          <a:xfrm>
            <a:off x="2630223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596AFC9-7BD6-4019-B6E9-D684D7AD4D05}"/>
              </a:ext>
            </a:extLst>
          </p:cNvPr>
          <p:cNvSpPr txBox="1"/>
          <p:nvPr/>
        </p:nvSpPr>
        <p:spPr bwMode="auto">
          <a:xfrm>
            <a:off x="2953264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6168916-B25C-4BBE-9FA8-950E49296B06}"/>
              </a:ext>
            </a:extLst>
          </p:cNvPr>
          <p:cNvSpPr txBox="1"/>
          <p:nvPr/>
        </p:nvSpPr>
        <p:spPr bwMode="auto">
          <a:xfrm>
            <a:off x="3263948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F8262BB-1A66-41CC-99AD-38BD3BE4EE5A}"/>
              </a:ext>
            </a:extLst>
          </p:cNvPr>
          <p:cNvSpPr txBox="1"/>
          <p:nvPr/>
        </p:nvSpPr>
        <p:spPr bwMode="auto">
          <a:xfrm>
            <a:off x="3590519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1BD87AE-E8D3-47B8-B11B-FDA5727972D1}"/>
              </a:ext>
            </a:extLst>
          </p:cNvPr>
          <p:cNvSpPr txBox="1"/>
          <p:nvPr/>
        </p:nvSpPr>
        <p:spPr bwMode="auto">
          <a:xfrm>
            <a:off x="3917091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4B7E8BE-228A-4F26-9221-B088F51FD784}"/>
              </a:ext>
            </a:extLst>
          </p:cNvPr>
          <p:cNvSpPr txBox="1"/>
          <p:nvPr/>
        </p:nvSpPr>
        <p:spPr bwMode="auto">
          <a:xfrm>
            <a:off x="4224245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DB08D82-CF6C-4C9A-B075-A0A5E2210F9E}"/>
              </a:ext>
            </a:extLst>
          </p:cNvPr>
          <p:cNvSpPr txBox="1"/>
          <p:nvPr/>
        </p:nvSpPr>
        <p:spPr bwMode="auto">
          <a:xfrm>
            <a:off x="4552582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1858D2B-8F92-43F1-8347-769537AD7FC0}"/>
              </a:ext>
            </a:extLst>
          </p:cNvPr>
          <p:cNvSpPr txBox="1"/>
          <p:nvPr/>
        </p:nvSpPr>
        <p:spPr bwMode="auto">
          <a:xfrm>
            <a:off x="4875623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55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7EACF10F-9952-4291-9BDB-001C6E1E16DC}"/>
              </a:ext>
            </a:extLst>
          </p:cNvPr>
          <p:cNvSpPr txBox="1"/>
          <p:nvPr/>
        </p:nvSpPr>
        <p:spPr bwMode="auto">
          <a:xfrm>
            <a:off x="5196899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2C17D1C-71A8-4BBC-8EC6-F3674785D9ED}"/>
              </a:ext>
            </a:extLst>
          </p:cNvPr>
          <p:cNvSpPr txBox="1"/>
          <p:nvPr/>
        </p:nvSpPr>
        <p:spPr bwMode="auto">
          <a:xfrm>
            <a:off x="5518175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65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47F332D-6CF4-4AB9-ABA8-6B32009A7461}"/>
              </a:ext>
            </a:extLst>
          </p:cNvPr>
          <p:cNvSpPr txBox="1"/>
          <p:nvPr/>
        </p:nvSpPr>
        <p:spPr bwMode="auto">
          <a:xfrm>
            <a:off x="5832390" y="387607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1D1B1D-CD87-4D75-B87E-BD2D0C4A9E01}"/>
              </a:ext>
            </a:extLst>
          </p:cNvPr>
          <p:cNvCxnSpPr>
            <a:cxnSpLocks/>
          </p:cNvCxnSpPr>
          <p:nvPr/>
        </p:nvCxnSpPr>
        <p:spPr bwMode="auto">
          <a:xfrm>
            <a:off x="4139514" y="4230888"/>
            <a:ext cx="1020315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22411BE4-09E0-4402-A432-D1B691727642}"/>
              </a:ext>
            </a:extLst>
          </p:cNvPr>
          <p:cNvCxnSpPr>
            <a:cxnSpLocks/>
          </p:cNvCxnSpPr>
          <p:nvPr/>
        </p:nvCxnSpPr>
        <p:spPr bwMode="auto">
          <a:xfrm flipH="1">
            <a:off x="2561379" y="4232653"/>
            <a:ext cx="1027376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8AD028FE-EC6A-4E3D-8AB0-1EBC47EC7A33}"/>
              </a:ext>
            </a:extLst>
          </p:cNvPr>
          <p:cNvSpPr txBox="1"/>
          <p:nvPr/>
        </p:nvSpPr>
        <p:spPr bwMode="auto">
          <a:xfrm>
            <a:off x="3511233" y="4064955"/>
            <a:ext cx="1265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40.1W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1AFF1BFF-598D-41A3-99CC-9568A638DCB8}"/>
              </a:ext>
            </a:extLst>
          </p:cNvPr>
          <p:cNvGrpSpPr/>
          <p:nvPr/>
        </p:nvGrpSpPr>
        <p:grpSpPr>
          <a:xfrm flipH="1">
            <a:off x="5179956" y="2098992"/>
            <a:ext cx="3372" cy="1782377"/>
            <a:chOff x="5976782" y="1633384"/>
            <a:chExt cx="136" cy="1463777"/>
          </a:xfrm>
        </p:grpSpPr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0094AE86-A0C9-4D8C-8B02-745D5032D7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918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FE2623CF-8F9F-4450-BE88-70992B6ADF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782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D5DB9C3-C2A0-4F71-9BA0-FF2075CBD6AC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5694" y="3069353"/>
            <a:ext cx="480030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4E7A8D66-4B6F-486A-BF94-884B9C512038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5694" y="3436525"/>
            <a:ext cx="480030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7C4F6FF-9BC9-4A63-883B-44EB0D343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5694" y="3727791"/>
            <a:ext cx="480030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2DAA2148-F33A-4507-A69A-85C32B5F813E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5694" y="3812524"/>
            <a:ext cx="480030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58C5C6C-8ED6-45E0-AC46-75B88425EC95}"/>
              </a:ext>
            </a:extLst>
          </p:cNvPr>
          <p:cNvCxnSpPr>
            <a:cxnSpLocks/>
          </p:cNvCxnSpPr>
          <p:nvPr/>
        </p:nvCxnSpPr>
        <p:spPr bwMode="auto">
          <a:xfrm>
            <a:off x="2612571" y="2276755"/>
            <a:ext cx="0" cy="16205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C524C1D-7B14-45A3-820E-6CF7D2C073E9}"/>
              </a:ext>
            </a:extLst>
          </p:cNvPr>
          <p:cNvCxnSpPr>
            <a:cxnSpLocks/>
          </p:cNvCxnSpPr>
          <p:nvPr/>
        </p:nvCxnSpPr>
        <p:spPr bwMode="auto">
          <a:xfrm>
            <a:off x="2088291" y="2276755"/>
            <a:ext cx="0" cy="16205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4D88C9C2-1959-4DD3-AE67-79A8231E4CFF}"/>
              </a:ext>
            </a:extLst>
          </p:cNvPr>
          <p:cNvCxnSpPr>
            <a:cxnSpLocks/>
          </p:cNvCxnSpPr>
          <p:nvPr/>
        </p:nvCxnSpPr>
        <p:spPr bwMode="auto">
          <a:xfrm>
            <a:off x="1857043" y="2276755"/>
            <a:ext cx="0" cy="16205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4A5B46C-CD00-4672-9D18-7010619FA817}"/>
              </a:ext>
            </a:extLst>
          </p:cNvPr>
          <p:cNvSpPr/>
          <p:nvPr/>
        </p:nvSpPr>
        <p:spPr bwMode="auto">
          <a:xfrm>
            <a:off x="2091822" y="2755138"/>
            <a:ext cx="3821769" cy="1053855"/>
          </a:xfrm>
          <a:custGeom>
            <a:avLst/>
            <a:gdLst>
              <a:gd name="connsiteX0" fmla="*/ 0 w 3821769"/>
              <a:gd name="connsiteY0" fmla="*/ 245370 h 1053855"/>
              <a:gd name="connsiteX1" fmla="*/ 70610 w 3821769"/>
              <a:gd name="connsiteY1" fmla="*/ 0 h 1053855"/>
              <a:gd name="connsiteX2" fmla="*/ 536637 w 3821769"/>
              <a:gd name="connsiteY2" fmla="*/ 407773 h 1053855"/>
              <a:gd name="connsiteX3" fmla="*/ 656674 w 3821769"/>
              <a:gd name="connsiteY3" fmla="*/ 294797 h 1053855"/>
              <a:gd name="connsiteX4" fmla="*/ 935583 w 3821769"/>
              <a:gd name="connsiteY4" fmla="*/ 294797 h 1053855"/>
              <a:gd name="connsiteX5" fmla="*/ 1687580 w 3821769"/>
              <a:gd name="connsiteY5" fmla="*/ 700805 h 1053855"/>
              <a:gd name="connsiteX6" fmla="*/ 2533136 w 3821769"/>
              <a:gd name="connsiteY6" fmla="*/ 1000898 h 1053855"/>
              <a:gd name="connsiteX7" fmla="*/ 3112138 w 3821769"/>
              <a:gd name="connsiteY7" fmla="*/ 1053855 h 1053855"/>
              <a:gd name="connsiteX8" fmla="*/ 3152739 w 3821769"/>
              <a:gd name="connsiteY8" fmla="*/ 1050325 h 1053855"/>
              <a:gd name="connsiteX9" fmla="*/ 3413996 w 3821769"/>
              <a:gd name="connsiteY9" fmla="*/ 1046794 h 1053855"/>
              <a:gd name="connsiteX10" fmla="*/ 3821769 w 3821769"/>
              <a:gd name="connsiteY10" fmla="*/ 1050325 h 1053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21769" h="1053855">
                <a:moveTo>
                  <a:pt x="0" y="245370"/>
                </a:moveTo>
                <a:lnTo>
                  <a:pt x="70610" y="0"/>
                </a:lnTo>
                <a:lnTo>
                  <a:pt x="536637" y="407773"/>
                </a:lnTo>
                <a:lnTo>
                  <a:pt x="656674" y="294797"/>
                </a:lnTo>
                <a:lnTo>
                  <a:pt x="935583" y="294797"/>
                </a:lnTo>
                <a:lnTo>
                  <a:pt x="1687580" y="700805"/>
                </a:lnTo>
                <a:lnTo>
                  <a:pt x="2533136" y="1000898"/>
                </a:lnTo>
                <a:lnTo>
                  <a:pt x="3112138" y="1053855"/>
                </a:lnTo>
                <a:lnTo>
                  <a:pt x="3152739" y="1050325"/>
                </a:lnTo>
                <a:lnTo>
                  <a:pt x="3413996" y="1046794"/>
                </a:lnTo>
                <a:lnTo>
                  <a:pt x="3821769" y="1050325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7623103-0611-435D-A65A-305870BCEA50}"/>
              </a:ext>
            </a:extLst>
          </p:cNvPr>
          <p:cNvSpPr/>
          <p:nvPr/>
        </p:nvSpPr>
        <p:spPr bwMode="auto">
          <a:xfrm>
            <a:off x="1892349" y="2871645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B96471DB-3CF6-4C89-BB8E-6573827083CD}"/>
              </a:ext>
            </a:extLst>
          </p:cNvPr>
          <p:cNvSpPr/>
          <p:nvPr/>
        </p:nvSpPr>
        <p:spPr bwMode="auto">
          <a:xfrm>
            <a:off x="1812912" y="3763096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21745FB5-D0D2-406D-895F-D454230ACC0C}"/>
              </a:ext>
            </a:extLst>
          </p:cNvPr>
          <p:cNvSpPr/>
          <p:nvPr/>
        </p:nvSpPr>
        <p:spPr bwMode="auto">
          <a:xfrm>
            <a:off x="1752894" y="3750739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D7EF5C14-5D83-46D4-8F5F-5B39D1F46B69}"/>
              </a:ext>
            </a:extLst>
          </p:cNvPr>
          <p:cNvSpPr/>
          <p:nvPr/>
        </p:nvSpPr>
        <p:spPr bwMode="auto">
          <a:xfrm>
            <a:off x="1645213" y="3736617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989F8EBB-86D6-45C2-AC66-26504001B99F}"/>
              </a:ext>
            </a:extLst>
          </p:cNvPr>
          <p:cNvSpPr/>
          <p:nvPr/>
        </p:nvSpPr>
        <p:spPr bwMode="auto">
          <a:xfrm>
            <a:off x="1484576" y="3757800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A2C1B0E3-69A0-4E78-A518-951A4E476A45}"/>
              </a:ext>
            </a:extLst>
          </p:cNvPr>
          <p:cNvSpPr/>
          <p:nvPr/>
        </p:nvSpPr>
        <p:spPr bwMode="auto">
          <a:xfrm>
            <a:off x="2040630" y="2954611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3D2BD96F-A8BA-45F6-A982-7A610050DA4B}"/>
              </a:ext>
            </a:extLst>
          </p:cNvPr>
          <p:cNvSpPr/>
          <p:nvPr/>
        </p:nvSpPr>
        <p:spPr bwMode="auto">
          <a:xfrm>
            <a:off x="2109474" y="2705710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AFDDEDF-304D-4B69-BDAD-74D0D0879F50}"/>
              </a:ext>
            </a:extLst>
          </p:cNvPr>
          <p:cNvSpPr/>
          <p:nvPr/>
        </p:nvSpPr>
        <p:spPr bwMode="auto">
          <a:xfrm>
            <a:off x="2586092" y="3106422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A156035A-BBAC-4F20-B09D-70FECEEE5B97}"/>
              </a:ext>
            </a:extLst>
          </p:cNvPr>
          <p:cNvSpPr/>
          <p:nvPr/>
        </p:nvSpPr>
        <p:spPr bwMode="auto">
          <a:xfrm>
            <a:off x="2711425" y="3014629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AFB63F9-256D-4CA4-AFEA-A88EF46F03CC}"/>
              </a:ext>
            </a:extLst>
          </p:cNvPr>
          <p:cNvSpPr/>
          <p:nvPr/>
        </p:nvSpPr>
        <p:spPr bwMode="auto">
          <a:xfrm>
            <a:off x="2976213" y="3011098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B7E92AB3-CF86-4DD5-8AB3-1A75877277FF}"/>
              </a:ext>
            </a:extLst>
          </p:cNvPr>
          <p:cNvSpPr/>
          <p:nvPr/>
        </p:nvSpPr>
        <p:spPr bwMode="auto">
          <a:xfrm>
            <a:off x="3738801" y="3401219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E7C61A96-DBE6-4143-AD91-38128F3B5A75}"/>
              </a:ext>
            </a:extLst>
          </p:cNvPr>
          <p:cNvSpPr/>
          <p:nvPr/>
        </p:nvSpPr>
        <p:spPr bwMode="auto">
          <a:xfrm>
            <a:off x="4566704" y="3704842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DD95D304-E876-41A0-964E-D6367905E09D}"/>
              </a:ext>
            </a:extLst>
          </p:cNvPr>
          <p:cNvSpPr/>
          <p:nvPr/>
        </p:nvSpPr>
        <p:spPr bwMode="auto">
          <a:xfrm>
            <a:off x="5147471" y="3756034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3C2A3FAD-E8F0-4919-BE60-3DE756AC0482}"/>
              </a:ext>
            </a:extLst>
          </p:cNvPr>
          <p:cNvSpPr/>
          <p:nvPr/>
        </p:nvSpPr>
        <p:spPr bwMode="auto">
          <a:xfrm>
            <a:off x="5202194" y="3763095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64E72450-613F-47B8-B844-5EEAECA1AD4F}"/>
              </a:ext>
            </a:extLst>
          </p:cNvPr>
          <p:cNvSpPr/>
          <p:nvPr/>
        </p:nvSpPr>
        <p:spPr bwMode="auto">
          <a:xfrm>
            <a:off x="5468747" y="3756034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ADFCDFF4-17C1-49A9-8B6B-A66A0EEDD1C3}"/>
              </a:ext>
            </a:extLst>
          </p:cNvPr>
          <p:cNvSpPr/>
          <p:nvPr/>
        </p:nvSpPr>
        <p:spPr bwMode="auto">
          <a:xfrm>
            <a:off x="5855337" y="3756034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2CBF244-5D7C-41CB-9BB4-CDB5A0D515E8}"/>
              </a:ext>
            </a:extLst>
          </p:cNvPr>
          <p:cNvSpPr txBox="1"/>
          <p:nvPr/>
        </p:nvSpPr>
        <p:spPr bwMode="auto">
          <a:xfrm>
            <a:off x="3763932" y="2998835"/>
            <a:ext cx="269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BD58C772-F32D-4799-BBE4-EC5B1597DE6F}"/>
              </a:ext>
            </a:extLst>
          </p:cNvPr>
          <p:cNvSpPr/>
          <p:nvPr/>
        </p:nvSpPr>
        <p:spPr bwMode="auto">
          <a:xfrm>
            <a:off x="2635520" y="3395925"/>
            <a:ext cx="2520777" cy="458965"/>
          </a:xfrm>
          <a:prstGeom prst="ellipse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1D30295-F7E7-4B2C-B476-70E59FCBD42D}"/>
              </a:ext>
            </a:extLst>
          </p:cNvPr>
          <p:cNvSpPr/>
          <p:nvPr/>
        </p:nvSpPr>
        <p:spPr bwMode="auto">
          <a:xfrm>
            <a:off x="1313049" y="2545670"/>
            <a:ext cx="4796239" cy="1345439"/>
          </a:xfrm>
          <a:custGeom>
            <a:avLst/>
            <a:gdLst>
              <a:gd name="connsiteX0" fmla="*/ 0 w 4796239"/>
              <a:gd name="connsiteY0" fmla="*/ 0 h 1345439"/>
              <a:gd name="connsiteX1" fmla="*/ 0 w 4796239"/>
              <a:gd name="connsiteY1" fmla="*/ 1345439 h 1345439"/>
              <a:gd name="connsiteX2" fmla="*/ 4796239 w 4796239"/>
              <a:gd name="connsiteY2" fmla="*/ 1345439 h 1345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96239" h="1345439">
                <a:moveTo>
                  <a:pt x="0" y="0"/>
                </a:moveTo>
                <a:lnTo>
                  <a:pt x="0" y="1345439"/>
                </a:lnTo>
                <a:lnTo>
                  <a:pt x="4796239" y="1345439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D0D80D99-5AC4-4C8D-AC54-F039537E10A0}"/>
              </a:ext>
            </a:extLst>
          </p:cNvPr>
          <p:cNvCxnSpPr/>
          <p:nvPr/>
        </p:nvCxnSpPr>
        <p:spPr bwMode="auto">
          <a:xfrm>
            <a:off x="6897634" y="2452790"/>
            <a:ext cx="86797" cy="8679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93238E27-5673-4AE9-B385-CA0D1CF421B4}"/>
              </a:ext>
            </a:extLst>
          </p:cNvPr>
          <p:cNvCxnSpPr/>
          <p:nvPr/>
        </p:nvCxnSpPr>
        <p:spPr bwMode="auto">
          <a:xfrm>
            <a:off x="6897634" y="2341770"/>
            <a:ext cx="86797" cy="8679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E98863F0-01D0-4EBE-923F-1FFD5204E4DD}"/>
              </a:ext>
            </a:extLst>
          </p:cNvPr>
          <p:cNvCxnSpPr>
            <a:cxnSpLocks/>
          </p:cNvCxnSpPr>
          <p:nvPr/>
        </p:nvCxnSpPr>
        <p:spPr bwMode="auto">
          <a:xfrm>
            <a:off x="6940024" y="1810893"/>
            <a:ext cx="0" cy="56519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E3D93B1-118D-4D44-B509-F026A9FC0D23}"/>
              </a:ext>
            </a:extLst>
          </p:cNvPr>
          <p:cNvCxnSpPr/>
          <p:nvPr/>
        </p:nvCxnSpPr>
        <p:spPr bwMode="auto">
          <a:xfrm>
            <a:off x="6887541" y="2069264"/>
            <a:ext cx="5853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8791258-5030-44DD-97A9-6041E095347C}"/>
              </a:ext>
            </a:extLst>
          </p:cNvPr>
          <p:cNvCxnSpPr>
            <a:cxnSpLocks/>
          </p:cNvCxnSpPr>
          <p:nvPr/>
        </p:nvCxnSpPr>
        <p:spPr bwMode="auto">
          <a:xfrm>
            <a:off x="6887541" y="3052295"/>
            <a:ext cx="5046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07268B34-7344-49D8-8D28-B9EDFCC5FD10}"/>
              </a:ext>
            </a:extLst>
          </p:cNvPr>
          <p:cNvCxnSpPr>
            <a:cxnSpLocks/>
          </p:cNvCxnSpPr>
          <p:nvPr/>
        </p:nvCxnSpPr>
        <p:spPr bwMode="auto">
          <a:xfrm>
            <a:off x="6887541" y="3458022"/>
            <a:ext cx="4844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7228084D-9D66-4926-A7F7-0479F5652784}"/>
              </a:ext>
            </a:extLst>
          </p:cNvPr>
          <p:cNvCxnSpPr>
            <a:cxnSpLocks/>
          </p:cNvCxnSpPr>
          <p:nvPr/>
        </p:nvCxnSpPr>
        <p:spPr bwMode="auto">
          <a:xfrm>
            <a:off x="6887541" y="3748693"/>
            <a:ext cx="625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56C8E6CE-D3BF-42DA-B7B7-0868317F0055}"/>
              </a:ext>
            </a:extLst>
          </p:cNvPr>
          <p:cNvCxnSpPr>
            <a:cxnSpLocks/>
          </p:cNvCxnSpPr>
          <p:nvPr/>
        </p:nvCxnSpPr>
        <p:spPr bwMode="auto">
          <a:xfrm>
            <a:off x="6887541" y="3861732"/>
            <a:ext cx="6055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857FE31F-A9F5-4EB2-BDFD-8297D7B922EB}"/>
              </a:ext>
            </a:extLst>
          </p:cNvPr>
          <p:cNvCxnSpPr>
            <a:cxnSpLocks/>
          </p:cNvCxnSpPr>
          <p:nvPr/>
        </p:nvCxnSpPr>
        <p:spPr bwMode="auto">
          <a:xfrm>
            <a:off x="7160045" y="3892011"/>
            <a:ext cx="0" cy="12716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E09C850E-0696-4570-B7A2-87EAA6F3960E}"/>
              </a:ext>
            </a:extLst>
          </p:cNvPr>
          <p:cNvCxnSpPr>
            <a:cxnSpLocks/>
          </p:cNvCxnSpPr>
          <p:nvPr/>
        </p:nvCxnSpPr>
        <p:spPr bwMode="auto">
          <a:xfrm>
            <a:off x="7304371" y="3888983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B07D1477-0D13-4336-967A-451064E34DB9}"/>
              </a:ext>
            </a:extLst>
          </p:cNvPr>
          <p:cNvCxnSpPr>
            <a:cxnSpLocks/>
          </p:cNvCxnSpPr>
          <p:nvPr/>
        </p:nvCxnSpPr>
        <p:spPr bwMode="auto">
          <a:xfrm>
            <a:off x="7582930" y="3888983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D721D4EE-DB4B-45F7-AB87-A927E96E8724}"/>
              </a:ext>
            </a:extLst>
          </p:cNvPr>
          <p:cNvCxnSpPr>
            <a:cxnSpLocks/>
          </p:cNvCxnSpPr>
          <p:nvPr/>
        </p:nvCxnSpPr>
        <p:spPr bwMode="auto">
          <a:xfrm>
            <a:off x="7601198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BDC62D88-2E38-464B-9DEE-14C88D54C0C6}"/>
              </a:ext>
            </a:extLst>
          </p:cNvPr>
          <p:cNvCxnSpPr>
            <a:cxnSpLocks/>
          </p:cNvCxnSpPr>
          <p:nvPr/>
        </p:nvCxnSpPr>
        <p:spPr bwMode="auto">
          <a:xfrm>
            <a:off x="8042351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61E6F0AA-FA55-4858-8CD3-4D0088F4D57D}"/>
              </a:ext>
            </a:extLst>
          </p:cNvPr>
          <p:cNvCxnSpPr>
            <a:cxnSpLocks/>
          </p:cNvCxnSpPr>
          <p:nvPr/>
        </p:nvCxnSpPr>
        <p:spPr bwMode="auto">
          <a:xfrm>
            <a:off x="8483504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0A86235E-7CA5-4035-94E4-FC869E8DE956}"/>
              </a:ext>
            </a:extLst>
          </p:cNvPr>
          <p:cNvCxnSpPr>
            <a:cxnSpLocks/>
          </p:cNvCxnSpPr>
          <p:nvPr/>
        </p:nvCxnSpPr>
        <p:spPr bwMode="auto">
          <a:xfrm>
            <a:off x="8924657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94AF9972-A443-48B3-A0F3-2F6939D43086}"/>
              </a:ext>
            </a:extLst>
          </p:cNvPr>
          <p:cNvCxnSpPr>
            <a:cxnSpLocks/>
          </p:cNvCxnSpPr>
          <p:nvPr/>
        </p:nvCxnSpPr>
        <p:spPr bwMode="auto">
          <a:xfrm>
            <a:off x="9365810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D7235AF-BD35-4152-A191-85A0B21AEA7C}"/>
              </a:ext>
            </a:extLst>
          </p:cNvPr>
          <p:cNvCxnSpPr>
            <a:cxnSpLocks/>
          </p:cNvCxnSpPr>
          <p:nvPr/>
        </p:nvCxnSpPr>
        <p:spPr bwMode="auto">
          <a:xfrm>
            <a:off x="9806963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83FF287B-F9F6-4B7C-819F-19444C8D8639}"/>
              </a:ext>
            </a:extLst>
          </p:cNvPr>
          <p:cNvCxnSpPr>
            <a:cxnSpLocks/>
          </p:cNvCxnSpPr>
          <p:nvPr/>
        </p:nvCxnSpPr>
        <p:spPr bwMode="auto">
          <a:xfrm>
            <a:off x="10248116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FB6FFC3E-D0AD-4EB7-979B-96FF663D6088}"/>
              </a:ext>
            </a:extLst>
          </p:cNvPr>
          <p:cNvCxnSpPr>
            <a:cxnSpLocks/>
          </p:cNvCxnSpPr>
          <p:nvPr/>
        </p:nvCxnSpPr>
        <p:spPr bwMode="auto">
          <a:xfrm>
            <a:off x="10689269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029BBD6A-C754-4241-8664-E9B0C48694DB}"/>
              </a:ext>
            </a:extLst>
          </p:cNvPr>
          <p:cNvCxnSpPr>
            <a:cxnSpLocks/>
          </p:cNvCxnSpPr>
          <p:nvPr/>
        </p:nvCxnSpPr>
        <p:spPr bwMode="auto">
          <a:xfrm>
            <a:off x="11130422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69A8963B-3774-4060-BE85-846EC8A15245}"/>
              </a:ext>
            </a:extLst>
          </p:cNvPr>
          <p:cNvCxnSpPr>
            <a:cxnSpLocks/>
          </p:cNvCxnSpPr>
          <p:nvPr/>
        </p:nvCxnSpPr>
        <p:spPr bwMode="auto">
          <a:xfrm>
            <a:off x="11571572" y="3953577"/>
            <a:ext cx="0" cy="736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57387DC9-734E-413C-9F59-44F4C78A737C}"/>
              </a:ext>
            </a:extLst>
          </p:cNvPr>
          <p:cNvGrpSpPr/>
          <p:nvPr/>
        </p:nvGrpSpPr>
        <p:grpSpPr>
          <a:xfrm>
            <a:off x="11543235" y="1962285"/>
            <a:ext cx="3362" cy="1986706"/>
            <a:chOff x="5976908" y="1633384"/>
            <a:chExt cx="10" cy="1463777"/>
          </a:xfrm>
        </p:grpSpPr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4888018B-DCEF-4FE3-A5E9-50A4589385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918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CE409B7B-E88D-4CB3-8729-BA82E05294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908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E75DE809-7EEF-4CA1-80CF-970921BDF804}"/>
              </a:ext>
            </a:extLst>
          </p:cNvPr>
          <p:cNvCxnSpPr>
            <a:cxnSpLocks/>
          </p:cNvCxnSpPr>
          <p:nvPr/>
        </p:nvCxnSpPr>
        <p:spPr bwMode="auto">
          <a:xfrm flipH="1">
            <a:off x="6921645" y="3743941"/>
            <a:ext cx="480030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EA51227F-BEC1-402A-A256-C9A935752F5E}"/>
              </a:ext>
            </a:extLst>
          </p:cNvPr>
          <p:cNvCxnSpPr>
            <a:cxnSpLocks/>
          </p:cNvCxnSpPr>
          <p:nvPr/>
        </p:nvCxnSpPr>
        <p:spPr bwMode="auto">
          <a:xfrm flipH="1">
            <a:off x="6921645" y="3856979"/>
            <a:ext cx="480030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B0C086C3-BF5C-467D-9428-551C7AAD06EF}"/>
              </a:ext>
            </a:extLst>
          </p:cNvPr>
          <p:cNvCxnSpPr>
            <a:cxnSpLocks/>
          </p:cNvCxnSpPr>
          <p:nvPr/>
        </p:nvCxnSpPr>
        <p:spPr bwMode="auto">
          <a:xfrm flipH="1">
            <a:off x="6921645" y="3453271"/>
            <a:ext cx="480030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6CE8A9E2-8850-44F5-B5EB-58EEC00CC54F}"/>
              </a:ext>
            </a:extLst>
          </p:cNvPr>
          <p:cNvCxnSpPr>
            <a:cxnSpLocks/>
          </p:cNvCxnSpPr>
          <p:nvPr/>
        </p:nvCxnSpPr>
        <p:spPr bwMode="auto">
          <a:xfrm flipH="1">
            <a:off x="6921645" y="3053600"/>
            <a:ext cx="480030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TextBox 190">
            <a:extLst>
              <a:ext uri="{FF2B5EF4-FFF2-40B4-BE49-F238E27FC236}">
                <a16:creationId xmlns:a16="http://schemas.microsoft.com/office/drawing/2014/main" id="{099C0E40-70AD-43B7-9F9E-25111A2AE5D0}"/>
              </a:ext>
            </a:extLst>
          </p:cNvPr>
          <p:cNvSpPr txBox="1"/>
          <p:nvPr/>
        </p:nvSpPr>
        <p:spPr bwMode="auto">
          <a:xfrm>
            <a:off x="11381637" y="3924518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ED829E28-63B7-4307-9762-563A2FA7B01F}"/>
              </a:ext>
            </a:extLst>
          </p:cNvPr>
          <p:cNvSpPr txBox="1"/>
          <p:nvPr/>
        </p:nvSpPr>
        <p:spPr bwMode="auto">
          <a:xfrm>
            <a:off x="10509626" y="3936630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7853B2BC-DE7C-4C59-B0C5-F6F73D6134D7}"/>
              </a:ext>
            </a:extLst>
          </p:cNvPr>
          <p:cNvSpPr txBox="1"/>
          <p:nvPr/>
        </p:nvSpPr>
        <p:spPr bwMode="auto">
          <a:xfrm>
            <a:off x="10955726" y="3928555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AEA300A9-F86B-4199-9BCD-41913EC38DD2}"/>
              </a:ext>
            </a:extLst>
          </p:cNvPr>
          <p:cNvSpPr txBox="1"/>
          <p:nvPr/>
        </p:nvSpPr>
        <p:spPr bwMode="auto">
          <a:xfrm>
            <a:off x="10065546" y="3940667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4F266C8D-5020-48A2-A6A5-2922FB87D5B1}"/>
              </a:ext>
            </a:extLst>
          </p:cNvPr>
          <p:cNvSpPr txBox="1"/>
          <p:nvPr/>
        </p:nvSpPr>
        <p:spPr bwMode="auto">
          <a:xfrm>
            <a:off x="9617429" y="3926538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9FB263A6-AABF-4F99-AAE6-465F5713A1AF}"/>
              </a:ext>
            </a:extLst>
          </p:cNvPr>
          <p:cNvSpPr txBox="1"/>
          <p:nvPr/>
        </p:nvSpPr>
        <p:spPr bwMode="auto">
          <a:xfrm>
            <a:off x="9177387" y="3924520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F1E04AC-7001-4AA3-B950-9BC4866E326D}"/>
              </a:ext>
            </a:extLst>
          </p:cNvPr>
          <p:cNvSpPr txBox="1"/>
          <p:nvPr/>
        </p:nvSpPr>
        <p:spPr bwMode="auto">
          <a:xfrm>
            <a:off x="8737345" y="3930576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92C6170A-215F-4E4A-BF7A-E72959A14CAA}"/>
              </a:ext>
            </a:extLst>
          </p:cNvPr>
          <p:cNvSpPr txBox="1"/>
          <p:nvPr/>
        </p:nvSpPr>
        <p:spPr bwMode="auto">
          <a:xfrm>
            <a:off x="8295284" y="3932596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82BABE74-455C-4673-94E6-4AD9ECEEB0BA}"/>
              </a:ext>
            </a:extLst>
          </p:cNvPr>
          <p:cNvSpPr txBox="1"/>
          <p:nvPr/>
        </p:nvSpPr>
        <p:spPr bwMode="auto">
          <a:xfrm>
            <a:off x="7859279" y="3932596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58F6C65A-9174-4FE2-929E-D4E0E0A2BD0F}"/>
              </a:ext>
            </a:extLst>
          </p:cNvPr>
          <p:cNvSpPr txBox="1"/>
          <p:nvPr/>
        </p:nvSpPr>
        <p:spPr bwMode="auto">
          <a:xfrm>
            <a:off x="7027640" y="3936633"/>
            <a:ext cx="370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10BEFF6-FDFE-47F2-95FD-A3B38C629A2F}"/>
              </a:ext>
            </a:extLst>
          </p:cNvPr>
          <p:cNvSpPr txBox="1"/>
          <p:nvPr/>
        </p:nvSpPr>
        <p:spPr bwMode="auto">
          <a:xfrm>
            <a:off x="6514930" y="3724687"/>
            <a:ext cx="5159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2816BBC7-DADB-47B1-B8D6-120105D1EC5A}"/>
              </a:ext>
            </a:extLst>
          </p:cNvPr>
          <p:cNvSpPr txBox="1"/>
          <p:nvPr/>
        </p:nvSpPr>
        <p:spPr bwMode="auto">
          <a:xfrm>
            <a:off x="6385743" y="3563203"/>
            <a:ext cx="6047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06AE61DF-F065-44CD-91B6-17D0FE167C70}"/>
              </a:ext>
            </a:extLst>
          </p:cNvPr>
          <p:cNvSpPr txBox="1"/>
          <p:nvPr/>
        </p:nvSpPr>
        <p:spPr bwMode="auto">
          <a:xfrm>
            <a:off x="6398201" y="3300792"/>
            <a:ext cx="6047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43120F3F-42C8-4307-A508-44012C79F14B}"/>
              </a:ext>
            </a:extLst>
          </p:cNvPr>
          <p:cNvSpPr txBox="1"/>
          <p:nvPr/>
        </p:nvSpPr>
        <p:spPr bwMode="auto">
          <a:xfrm>
            <a:off x="6491055" y="2886991"/>
            <a:ext cx="6047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54743CA5-7551-4D58-B678-1A4AE8882C5F}"/>
              </a:ext>
            </a:extLst>
          </p:cNvPr>
          <p:cNvSpPr txBox="1"/>
          <p:nvPr/>
        </p:nvSpPr>
        <p:spPr bwMode="auto">
          <a:xfrm>
            <a:off x="6600057" y="1920109"/>
            <a:ext cx="6047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97F757BD-4F98-4B19-A8B9-DAFDD637245C}"/>
              </a:ext>
            </a:extLst>
          </p:cNvPr>
          <p:cNvSpPr/>
          <p:nvPr/>
        </p:nvSpPr>
        <p:spPr bwMode="auto">
          <a:xfrm>
            <a:off x="7540083" y="2998071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7E52D7A7-5DD4-4DA2-A40F-693795D19992}"/>
              </a:ext>
            </a:extLst>
          </p:cNvPr>
          <p:cNvSpPr/>
          <p:nvPr/>
        </p:nvSpPr>
        <p:spPr bwMode="auto">
          <a:xfrm>
            <a:off x="7263543" y="3801451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7D8A32D4-E5A0-40B9-B4EA-55E28C69D240}"/>
              </a:ext>
            </a:extLst>
          </p:cNvPr>
          <p:cNvSpPr/>
          <p:nvPr/>
        </p:nvSpPr>
        <p:spPr bwMode="auto">
          <a:xfrm>
            <a:off x="7110133" y="3801451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0581F65F-8E67-4798-8EB7-5A451374CC98}"/>
              </a:ext>
            </a:extLst>
          </p:cNvPr>
          <p:cNvSpPr/>
          <p:nvPr/>
        </p:nvSpPr>
        <p:spPr bwMode="auto">
          <a:xfrm>
            <a:off x="11524938" y="3805488"/>
            <a:ext cx="84732" cy="84732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98926BA1-40F6-444C-BD72-1B0AD31A9A6F}"/>
              </a:ext>
            </a:extLst>
          </p:cNvPr>
          <p:cNvSpPr/>
          <p:nvPr/>
        </p:nvSpPr>
        <p:spPr bwMode="auto">
          <a:xfrm>
            <a:off x="6935986" y="2485086"/>
            <a:ext cx="4836429" cy="1465462"/>
          </a:xfrm>
          <a:custGeom>
            <a:avLst/>
            <a:gdLst>
              <a:gd name="connsiteX0" fmla="*/ 0 w 4836429"/>
              <a:gd name="connsiteY0" fmla="*/ 0 h 1457388"/>
              <a:gd name="connsiteX1" fmla="*/ 0 w 4836429"/>
              <a:gd name="connsiteY1" fmla="*/ 1457388 h 1457388"/>
              <a:gd name="connsiteX2" fmla="*/ 4836429 w 4836429"/>
              <a:gd name="connsiteY2" fmla="*/ 1457388 h 1457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6429" h="1457388">
                <a:moveTo>
                  <a:pt x="0" y="0"/>
                </a:moveTo>
                <a:lnTo>
                  <a:pt x="0" y="1457388"/>
                </a:lnTo>
                <a:lnTo>
                  <a:pt x="4836429" y="1457388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1F5579C0-6F16-40FE-9083-AF0DBF3D0A2C}"/>
              </a:ext>
            </a:extLst>
          </p:cNvPr>
          <p:cNvSpPr/>
          <p:nvPr/>
        </p:nvSpPr>
        <p:spPr bwMode="auto">
          <a:xfrm>
            <a:off x="3176569" y="5270815"/>
            <a:ext cx="113030" cy="11303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9E3AFF0D-0DC0-4428-A480-86CDBE08489B}"/>
              </a:ext>
            </a:extLst>
          </p:cNvPr>
          <p:cNvSpPr txBox="1"/>
          <p:nvPr/>
        </p:nvSpPr>
        <p:spPr bwMode="auto">
          <a:xfrm>
            <a:off x="3263653" y="5190065"/>
            <a:ext cx="20495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35C48C59-7663-4C23-9EA1-8741E6A2E4DC}"/>
              </a:ext>
            </a:extLst>
          </p:cNvPr>
          <p:cNvSpPr txBox="1"/>
          <p:nvPr/>
        </p:nvSpPr>
        <p:spPr bwMode="auto">
          <a:xfrm>
            <a:off x="5234761" y="5196121"/>
            <a:ext cx="12411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Injection</a:t>
            </a:r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A59DC7C0-F69B-4555-BEF9-C813A2BCEEB0}"/>
              </a:ext>
            </a:extLst>
          </p:cNvPr>
          <p:cNvCxnSpPr>
            <a:cxnSpLocks/>
          </p:cNvCxnSpPr>
          <p:nvPr/>
        </p:nvCxnSpPr>
        <p:spPr bwMode="auto">
          <a:xfrm>
            <a:off x="4998339" y="5341455"/>
            <a:ext cx="254336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3188975B-EE01-4BBF-898E-1B6CD2D9341C}"/>
              </a:ext>
            </a:extLst>
          </p:cNvPr>
          <p:cNvCxnSpPr>
            <a:cxnSpLocks/>
          </p:cNvCxnSpPr>
          <p:nvPr/>
        </p:nvCxnSpPr>
        <p:spPr bwMode="auto">
          <a:xfrm>
            <a:off x="6693133" y="5341455"/>
            <a:ext cx="254336" cy="0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9775F52C-359A-4077-A787-4931C167A7DA}"/>
              </a:ext>
            </a:extLst>
          </p:cNvPr>
          <p:cNvSpPr txBox="1"/>
          <p:nvPr/>
        </p:nvSpPr>
        <p:spPr bwMode="auto">
          <a:xfrm>
            <a:off x="6875583" y="5180982"/>
            <a:ext cx="19287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</a:t>
            </a:r>
          </a:p>
        </p:txBody>
      </p: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5DC1F845-0AD6-4EFD-AF93-C62C41A31DE3}"/>
              </a:ext>
            </a:extLst>
          </p:cNvPr>
          <p:cNvCxnSpPr>
            <a:cxnSpLocks/>
          </p:cNvCxnSpPr>
          <p:nvPr/>
        </p:nvCxnSpPr>
        <p:spPr bwMode="auto">
          <a:xfrm>
            <a:off x="3193761" y="5583681"/>
            <a:ext cx="254336" cy="0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TextBox 224">
            <a:extLst>
              <a:ext uri="{FF2B5EF4-FFF2-40B4-BE49-F238E27FC236}">
                <a16:creationId xmlns:a16="http://schemas.microsoft.com/office/drawing/2014/main" id="{1628A016-3B84-42A4-B3D9-27E240A15163}"/>
              </a:ext>
            </a:extLst>
          </p:cNvPr>
          <p:cNvSpPr txBox="1"/>
          <p:nvPr/>
        </p:nvSpPr>
        <p:spPr bwMode="auto">
          <a:xfrm>
            <a:off x="3375681" y="5441376"/>
            <a:ext cx="20404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site positive visit</a:t>
            </a:r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6496D924-B945-4350-8C70-2D6E7A205CB2}"/>
              </a:ext>
            </a:extLst>
          </p:cNvPr>
          <p:cNvGrpSpPr/>
          <p:nvPr/>
        </p:nvGrpSpPr>
        <p:grpSpPr>
          <a:xfrm rot="5400000" flipH="1">
            <a:off x="5570956" y="5375756"/>
            <a:ext cx="3360" cy="413762"/>
            <a:chOff x="5976908" y="1633380"/>
            <a:chExt cx="10" cy="1463781"/>
          </a:xfrm>
        </p:grpSpPr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4F01158B-77D6-46D7-8CD0-A9F6148806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918" y="1633384"/>
              <a:ext cx="0" cy="1463777"/>
            </a:xfrm>
            <a:prstGeom prst="line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41C892C1-DED3-4D5B-A851-3D3722CD54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76908" y="1633380"/>
              <a:ext cx="0" cy="1463774"/>
            </a:xfrm>
            <a:prstGeom prst="line">
              <a:avLst/>
            </a:prstGeom>
            <a:noFill/>
            <a:ln w="28575" cap="flat" cmpd="sng" algn="ctr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9" name="TextBox 228">
            <a:extLst>
              <a:ext uri="{FF2B5EF4-FFF2-40B4-BE49-F238E27FC236}">
                <a16:creationId xmlns:a16="http://schemas.microsoft.com/office/drawing/2014/main" id="{4951F2F8-EAEF-46D8-A53B-83B06AE33F83}"/>
              </a:ext>
            </a:extLst>
          </p:cNvPr>
          <p:cNvSpPr txBox="1"/>
          <p:nvPr/>
        </p:nvSpPr>
        <p:spPr bwMode="auto">
          <a:xfrm>
            <a:off x="5743181" y="5421780"/>
            <a:ext cx="43509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 and first site positive visit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FEB7FEA1-B4EF-4BA0-9A2A-22377C4A29B4}"/>
              </a:ext>
            </a:extLst>
          </p:cNvPr>
          <p:cNvSpPr txBox="1"/>
          <p:nvPr/>
        </p:nvSpPr>
        <p:spPr bwMode="auto">
          <a:xfrm>
            <a:off x="4074855" y="5697436"/>
            <a:ext cx="46810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Weeks between last injection and the first HIV positive test</a:t>
            </a:r>
          </a:p>
        </p:txBody>
      </p: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12EE011B-3A07-4C1B-B363-D8BA4730634A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3053" y="5828442"/>
            <a:ext cx="378629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8DE68254-82FD-4FA2-9F58-F69D636E46DD}"/>
              </a:ext>
            </a:extLst>
          </p:cNvPr>
          <p:cNvCxnSpPr>
            <a:cxnSpLocks/>
          </p:cNvCxnSpPr>
          <p:nvPr/>
        </p:nvCxnSpPr>
        <p:spPr bwMode="auto">
          <a:xfrm>
            <a:off x="3735741" y="5825415"/>
            <a:ext cx="411782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735AD6BD-FA46-4C5E-80A5-2FD54775F900}"/>
              </a:ext>
            </a:extLst>
          </p:cNvPr>
          <p:cNvSpPr txBox="1"/>
          <p:nvPr/>
        </p:nvSpPr>
        <p:spPr bwMode="auto">
          <a:xfrm>
            <a:off x="3486427" y="5642577"/>
            <a:ext cx="3219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#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A3FE7AA1-63D8-4BF0-8FED-576D9A99D8AA}"/>
              </a:ext>
            </a:extLst>
          </p:cNvPr>
          <p:cNvSpPr/>
          <p:nvPr/>
        </p:nvSpPr>
        <p:spPr bwMode="auto">
          <a:xfrm>
            <a:off x="3133053" y="5991152"/>
            <a:ext cx="970725" cy="1374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2BD24FA3-BC62-4AFF-9EC7-E6A1BCF47731}"/>
              </a:ext>
            </a:extLst>
          </p:cNvPr>
          <p:cNvSpPr txBox="1"/>
          <p:nvPr/>
        </p:nvSpPr>
        <p:spPr bwMode="auto">
          <a:xfrm>
            <a:off x="4061866" y="5915402"/>
            <a:ext cx="16813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Time on ART</a:t>
            </a:r>
          </a:p>
        </p:txBody>
      </p:sp>
      <p:sp>
        <p:nvSpPr>
          <p:cNvPr id="213" name="Text Box 15">
            <a:extLst>
              <a:ext uri="{FF2B5EF4-FFF2-40B4-BE49-F238E27FC236}">
                <a16:creationId xmlns:a16="http://schemas.microsoft.com/office/drawing/2014/main" id="{4C9B6430-3801-A84C-B793-001273226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108" y="6388066"/>
            <a:ext cx="7853362" cy="276999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Marzinke. </a:t>
            </a:r>
            <a:r>
              <a:rPr kumimoji="0" lang="en-US" altLang="en-US" sz="1200" b="0" i="0" u="none" strike="noStrike" kern="1200" cap="none" spc="-10" normalizeH="0" baseline="0" noProof="0" dirty="0" err="1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vCROI</a:t>
            </a: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2021 153</a:t>
            </a:r>
          </a:p>
        </p:txBody>
      </p:sp>
    </p:spTree>
    <p:extLst>
      <p:ext uri="{BB962C8B-B14F-4D97-AF65-F5344CB8AC3E}">
        <p14:creationId xmlns:p14="http://schemas.microsoft.com/office/powerpoint/2010/main" val="846280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174">
            <a:extLst>
              <a:ext uri="{FF2B5EF4-FFF2-40B4-BE49-F238E27FC236}">
                <a16:creationId xmlns:a16="http://schemas.microsoft.com/office/drawing/2014/main" id="{8881D9D2-04B0-4CA6-86C4-8AB926A79837}"/>
              </a:ext>
            </a:extLst>
          </p:cNvPr>
          <p:cNvSpPr/>
          <p:nvPr/>
        </p:nvSpPr>
        <p:spPr bwMode="auto">
          <a:xfrm>
            <a:off x="7773292" y="1782903"/>
            <a:ext cx="3308954" cy="13601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D17E0384-1864-4F79-B4C2-87D93F917F2A}"/>
              </a:ext>
            </a:extLst>
          </p:cNvPr>
          <p:cNvCxnSpPr>
            <a:cxnSpLocks/>
          </p:cNvCxnSpPr>
          <p:nvPr/>
        </p:nvCxnSpPr>
        <p:spPr bwMode="auto">
          <a:xfrm flipH="1">
            <a:off x="7071595" y="2531370"/>
            <a:ext cx="401771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ACCCDDCC-A128-48DC-8328-EE65473B18B5}"/>
              </a:ext>
            </a:extLst>
          </p:cNvPr>
          <p:cNvCxnSpPr>
            <a:cxnSpLocks/>
          </p:cNvCxnSpPr>
          <p:nvPr/>
        </p:nvCxnSpPr>
        <p:spPr bwMode="auto">
          <a:xfrm flipH="1">
            <a:off x="7071595" y="2817341"/>
            <a:ext cx="401771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5FE21B43-DDBE-43D6-9070-94F9DEF78F1F}"/>
              </a:ext>
            </a:extLst>
          </p:cNvPr>
          <p:cNvCxnSpPr>
            <a:cxnSpLocks/>
          </p:cNvCxnSpPr>
          <p:nvPr/>
        </p:nvCxnSpPr>
        <p:spPr bwMode="auto">
          <a:xfrm flipH="1">
            <a:off x="7071595" y="3027406"/>
            <a:ext cx="401771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A4E8BAFA-A9C0-4B69-BBDA-693B4F4AC213}"/>
              </a:ext>
            </a:extLst>
          </p:cNvPr>
          <p:cNvCxnSpPr>
            <a:cxnSpLocks/>
          </p:cNvCxnSpPr>
          <p:nvPr/>
        </p:nvCxnSpPr>
        <p:spPr bwMode="auto">
          <a:xfrm flipH="1">
            <a:off x="7071595" y="3092720"/>
            <a:ext cx="4017712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44" name="Rectangle 243">
            <a:extLst>
              <a:ext uri="{FF2B5EF4-FFF2-40B4-BE49-F238E27FC236}">
                <a16:creationId xmlns:a16="http://schemas.microsoft.com/office/drawing/2014/main" id="{A31EA212-8992-4C15-8D51-996416696691}"/>
              </a:ext>
            </a:extLst>
          </p:cNvPr>
          <p:cNvSpPr/>
          <p:nvPr/>
        </p:nvSpPr>
        <p:spPr bwMode="auto">
          <a:xfrm>
            <a:off x="5678772" y="4355479"/>
            <a:ext cx="208240" cy="15764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863CC0B6-786B-49DF-B66B-4F7DEF04CB03}"/>
              </a:ext>
            </a:extLst>
          </p:cNvPr>
          <p:cNvCxnSpPr>
            <a:cxnSpLocks/>
          </p:cNvCxnSpPr>
          <p:nvPr/>
        </p:nvCxnSpPr>
        <p:spPr bwMode="auto">
          <a:xfrm>
            <a:off x="7582691" y="1763486"/>
            <a:ext cx="0" cy="1383035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8562E81-4505-40F5-9706-385F140992B8}"/>
              </a:ext>
            </a:extLst>
          </p:cNvPr>
          <p:cNvSpPr txBox="1"/>
          <p:nvPr/>
        </p:nvSpPr>
        <p:spPr bwMode="auto">
          <a:xfrm>
            <a:off x="2090441" y="6070279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3D7E47-B18A-4B1B-95DA-FFB36682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HPTN 083: Laboratory Analysis of Group C in CAB Arm (Infected During CAB Oral Lead-in)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9C13B-0DDE-446D-B020-EE023585C29C}"/>
              </a:ext>
            </a:extLst>
          </p:cNvPr>
          <p:cNvSpPr txBox="1"/>
          <p:nvPr/>
        </p:nvSpPr>
        <p:spPr bwMode="auto">
          <a:xfrm>
            <a:off x="2050376" y="1461171"/>
            <a:ext cx="26459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C1: Lost to Follow-Up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F5DF53-4F54-458C-BE0D-8CD15BEBD825}"/>
              </a:ext>
            </a:extLst>
          </p:cNvPr>
          <p:cNvSpPr txBox="1"/>
          <p:nvPr/>
        </p:nvSpPr>
        <p:spPr bwMode="auto">
          <a:xfrm>
            <a:off x="2579720" y="3349237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FC33A6-730D-4187-9D79-3B3D13AE4C29}"/>
              </a:ext>
            </a:extLst>
          </p:cNvPr>
          <p:cNvSpPr txBox="1"/>
          <p:nvPr/>
        </p:nvSpPr>
        <p:spPr bwMode="auto">
          <a:xfrm>
            <a:off x="-234874" y="3382548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DA8BFD-C9B9-45DA-852C-5D96B1EC236C}"/>
              </a:ext>
            </a:extLst>
          </p:cNvPr>
          <p:cNvSpPr txBox="1"/>
          <p:nvPr/>
        </p:nvSpPr>
        <p:spPr bwMode="auto">
          <a:xfrm>
            <a:off x="2698599" y="3382548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8C4D98-FB7B-4E0D-AC1E-63139C9FA50B}"/>
              </a:ext>
            </a:extLst>
          </p:cNvPr>
          <p:cNvSpPr txBox="1"/>
          <p:nvPr/>
        </p:nvSpPr>
        <p:spPr bwMode="auto">
          <a:xfrm>
            <a:off x="3129167" y="3382258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DCD2E9-8E8F-4A44-B007-0A44B1B37BA5}"/>
              </a:ext>
            </a:extLst>
          </p:cNvPr>
          <p:cNvSpPr txBox="1"/>
          <p:nvPr/>
        </p:nvSpPr>
        <p:spPr bwMode="auto">
          <a:xfrm>
            <a:off x="5212488" y="3382547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1373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3AEADE-E283-4DC3-A092-04A462605D00}"/>
              </a:ext>
            </a:extLst>
          </p:cNvPr>
          <p:cNvSpPr txBox="1"/>
          <p:nvPr/>
        </p:nvSpPr>
        <p:spPr bwMode="auto">
          <a:xfrm>
            <a:off x="693501" y="3589838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479FBC-E556-48BB-AFF6-46F7A271AD67}"/>
              </a:ext>
            </a:extLst>
          </p:cNvPr>
          <p:cNvSpPr txBox="1"/>
          <p:nvPr/>
        </p:nvSpPr>
        <p:spPr bwMode="auto">
          <a:xfrm>
            <a:off x="4313591" y="3579557"/>
            <a:ext cx="922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INSTI: L74I, Q148R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B17541-CF9F-479F-BB84-E90C485E3384}"/>
              </a:ext>
            </a:extLst>
          </p:cNvPr>
          <p:cNvSpPr txBox="1"/>
          <p:nvPr/>
        </p:nvSpPr>
        <p:spPr bwMode="auto">
          <a:xfrm>
            <a:off x="3581412" y="6030827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B8B572-BCA9-4093-A852-A3E3C32B1D61}"/>
              </a:ext>
            </a:extLst>
          </p:cNvPr>
          <p:cNvSpPr txBox="1"/>
          <p:nvPr/>
        </p:nvSpPr>
        <p:spPr bwMode="auto">
          <a:xfrm>
            <a:off x="4630642" y="6223382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B47043-1E7E-45A0-A3FE-B77447A0BF77}"/>
              </a:ext>
            </a:extLst>
          </p:cNvPr>
          <p:cNvSpPr txBox="1"/>
          <p:nvPr/>
        </p:nvSpPr>
        <p:spPr bwMode="auto">
          <a:xfrm>
            <a:off x="5284963" y="6052918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229,810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46721F-F271-4307-B135-890E51C4F964}"/>
              </a:ext>
            </a:extLst>
          </p:cNvPr>
          <p:cNvSpPr txBox="1"/>
          <p:nvPr/>
        </p:nvSpPr>
        <p:spPr bwMode="auto">
          <a:xfrm>
            <a:off x="5328138" y="6234916"/>
            <a:ext cx="667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DC4CEB-5BBC-4DDA-9A3D-F54B79A823AD}"/>
              </a:ext>
            </a:extLst>
          </p:cNvPr>
          <p:cNvSpPr txBox="1"/>
          <p:nvPr/>
        </p:nvSpPr>
        <p:spPr bwMode="auto">
          <a:xfrm>
            <a:off x="7881214" y="3292157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447ABE-DB4E-4E87-A6E5-798F14C80DD0}"/>
              </a:ext>
            </a:extLst>
          </p:cNvPr>
          <p:cNvSpPr txBox="1"/>
          <p:nvPr/>
        </p:nvSpPr>
        <p:spPr bwMode="auto">
          <a:xfrm>
            <a:off x="5406110" y="3502870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968C38-A699-4865-9503-B5BF0AEFAEFF}"/>
              </a:ext>
            </a:extLst>
          </p:cNvPr>
          <p:cNvSpPr txBox="1"/>
          <p:nvPr/>
        </p:nvSpPr>
        <p:spPr bwMode="auto">
          <a:xfrm>
            <a:off x="6448698" y="3721407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668BBE-5B68-4593-A20E-6608A65F3E16}"/>
              </a:ext>
            </a:extLst>
          </p:cNvPr>
          <p:cNvSpPr txBox="1"/>
          <p:nvPr/>
        </p:nvSpPr>
        <p:spPr bwMode="auto">
          <a:xfrm>
            <a:off x="7115239" y="3502870"/>
            <a:ext cx="576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61FAB9E-DBFB-4CC0-985D-687681859340}"/>
              </a:ext>
            </a:extLst>
          </p:cNvPr>
          <p:cNvSpPr txBox="1"/>
          <p:nvPr/>
        </p:nvSpPr>
        <p:spPr bwMode="auto">
          <a:xfrm>
            <a:off x="9324941" y="3502870"/>
            <a:ext cx="576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&lt;40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E06847-4FC8-4998-B9D6-858BD58C5A8C}"/>
              </a:ext>
            </a:extLst>
          </p:cNvPr>
          <p:cNvSpPr txBox="1"/>
          <p:nvPr/>
        </p:nvSpPr>
        <p:spPr bwMode="auto">
          <a:xfrm>
            <a:off x="9936387" y="3502870"/>
            <a:ext cx="10872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29A68D-ADB3-4A0F-BB42-4EBDA45C63AB}"/>
              </a:ext>
            </a:extLst>
          </p:cNvPr>
          <p:cNvSpPr txBox="1"/>
          <p:nvPr/>
        </p:nvSpPr>
        <p:spPr bwMode="auto">
          <a:xfrm>
            <a:off x="6878575" y="1469254"/>
            <a:ext cx="4690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045C2E1-83F0-45C6-B794-8A8FF7B20109}"/>
              </a:ext>
            </a:extLst>
          </p:cNvPr>
          <p:cNvSpPr txBox="1"/>
          <p:nvPr/>
        </p:nvSpPr>
        <p:spPr bwMode="auto">
          <a:xfrm>
            <a:off x="4666376" y="3382142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2174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7C1E05E-07C8-44B7-BD20-843327993393}"/>
              </a:ext>
            </a:extLst>
          </p:cNvPr>
          <p:cNvSpPr txBox="1"/>
          <p:nvPr/>
        </p:nvSpPr>
        <p:spPr bwMode="auto">
          <a:xfrm>
            <a:off x="5574247" y="3382053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2549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1BB5C2-3768-453F-9A05-B922BFCC840C}"/>
              </a:ext>
            </a:extLst>
          </p:cNvPr>
          <p:cNvSpPr txBox="1"/>
          <p:nvPr/>
        </p:nvSpPr>
        <p:spPr bwMode="auto">
          <a:xfrm>
            <a:off x="5268460" y="3555913"/>
            <a:ext cx="9224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INSTI: L74I, Q148R, E138E/K, G140G/S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736BA38-8CF1-40F0-9559-230E1AAE019A}"/>
              </a:ext>
            </a:extLst>
          </p:cNvPr>
          <p:cNvSpPr txBox="1"/>
          <p:nvPr/>
        </p:nvSpPr>
        <p:spPr bwMode="auto">
          <a:xfrm>
            <a:off x="7333880" y="3502870"/>
            <a:ext cx="576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F6ABA07-D9DC-410C-BBBD-8B7BC4E5F548}"/>
              </a:ext>
            </a:extLst>
          </p:cNvPr>
          <p:cNvSpPr txBox="1"/>
          <p:nvPr/>
        </p:nvSpPr>
        <p:spPr bwMode="auto">
          <a:xfrm>
            <a:off x="7479560" y="3502870"/>
            <a:ext cx="1039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218,776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D8A5F50-3893-468B-9BD3-63D3510DAA72}"/>
              </a:ext>
            </a:extLst>
          </p:cNvPr>
          <p:cNvSpPr txBox="1"/>
          <p:nvPr/>
        </p:nvSpPr>
        <p:spPr bwMode="auto">
          <a:xfrm>
            <a:off x="8319179" y="3502870"/>
            <a:ext cx="576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375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1D3A42B-0A88-40E3-97F8-A04D95693F44}"/>
              </a:ext>
            </a:extLst>
          </p:cNvPr>
          <p:cNvSpPr txBox="1"/>
          <p:nvPr/>
        </p:nvSpPr>
        <p:spPr bwMode="auto">
          <a:xfrm>
            <a:off x="10678491" y="3502870"/>
            <a:ext cx="4926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36103BE-7186-40A0-8C0C-5B1B644F7A18}"/>
              </a:ext>
            </a:extLst>
          </p:cNvPr>
          <p:cNvSpPr txBox="1"/>
          <p:nvPr/>
        </p:nvSpPr>
        <p:spPr bwMode="auto">
          <a:xfrm>
            <a:off x="7657650" y="3736258"/>
            <a:ext cx="17297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INSTI: E138A,Q48R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94905BD-0C4C-4FB7-B87D-9174E673CB88}"/>
              </a:ext>
            </a:extLst>
          </p:cNvPr>
          <p:cNvSpPr txBox="1"/>
          <p:nvPr/>
        </p:nvSpPr>
        <p:spPr bwMode="auto">
          <a:xfrm rot="16200000">
            <a:off x="-285986" y="2207972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14BBE10-0D4D-4EC9-849D-37010D517136}"/>
              </a:ext>
            </a:extLst>
          </p:cNvPr>
          <p:cNvSpPr txBox="1"/>
          <p:nvPr/>
        </p:nvSpPr>
        <p:spPr bwMode="auto">
          <a:xfrm rot="16200000">
            <a:off x="5402214" y="2232385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2AA30E4-83AE-4729-AF57-FDB1C442976E}"/>
              </a:ext>
            </a:extLst>
          </p:cNvPr>
          <p:cNvSpPr txBox="1"/>
          <p:nvPr/>
        </p:nvSpPr>
        <p:spPr bwMode="auto">
          <a:xfrm rot="16200000">
            <a:off x="-329870" y="4961264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50F6D6-1232-4961-BB4E-6525E554DF48}"/>
              </a:ext>
            </a:extLst>
          </p:cNvPr>
          <p:cNvSpPr txBox="1"/>
          <p:nvPr/>
        </p:nvSpPr>
        <p:spPr bwMode="auto">
          <a:xfrm>
            <a:off x="1107669" y="4216905"/>
            <a:ext cx="4690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C2: Suppressed on EFV/FTC/TDF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14A8047F-DC89-410F-AAA0-649F94E2F798}"/>
              </a:ext>
            </a:extLst>
          </p:cNvPr>
          <p:cNvSpPr/>
          <p:nvPr/>
        </p:nvSpPr>
        <p:spPr bwMode="auto">
          <a:xfrm>
            <a:off x="1364909" y="2161105"/>
            <a:ext cx="4663440" cy="1070517"/>
          </a:xfrm>
          <a:custGeom>
            <a:avLst/>
            <a:gdLst>
              <a:gd name="connsiteX0" fmla="*/ 0 w 4663440"/>
              <a:gd name="connsiteY0" fmla="*/ 0 h 1057136"/>
              <a:gd name="connsiteX1" fmla="*/ 0 w 4663440"/>
              <a:gd name="connsiteY1" fmla="*/ 1057136 h 1057136"/>
              <a:gd name="connsiteX2" fmla="*/ 4663440 w 4663440"/>
              <a:gd name="connsiteY2" fmla="*/ 1057136 h 1057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63440" h="1057136">
                <a:moveTo>
                  <a:pt x="0" y="0"/>
                </a:moveTo>
                <a:lnTo>
                  <a:pt x="0" y="1057136"/>
                </a:lnTo>
                <a:lnTo>
                  <a:pt x="4663440" y="1057136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F743F5-058D-4C44-BBA1-9FDBBEECBA75}"/>
              </a:ext>
            </a:extLst>
          </p:cNvPr>
          <p:cNvCxnSpPr/>
          <p:nvPr/>
        </p:nvCxnSpPr>
        <p:spPr bwMode="auto">
          <a:xfrm>
            <a:off x="1318074" y="2109811"/>
            <a:ext cx="89210" cy="8921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E6D8147-270C-4E78-B2A2-16CA28EFC076}"/>
              </a:ext>
            </a:extLst>
          </p:cNvPr>
          <p:cNvCxnSpPr/>
          <p:nvPr/>
        </p:nvCxnSpPr>
        <p:spPr bwMode="auto">
          <a:xfrm>
            <a:off x="1318074" y="2025061"/>
            <a:ext cx="89210" cy="8921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EF907D-093D-416A-B422-BE6AF9FF8570}"/>
              </a:ext>
            </a:extLst>
          </p:cNvPr>
          <p:cNvCxnSpPr>
            <a:cxnSpLocks/>
          </p:cNvCxnSpPr>
          <p:nvPr/>
        </p:nvCxnSpPr>
        <p:spPr bwMode="auto">
          <a:xfrm>
            <a:off x="1364910" y="1773044"/>
            <a:ext cx="0" cy="29439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3F27D5D-113B-4E40-B0DF-3D1E50D189AF}"/>
              </a:ext>
            </a:extLst>
          </p:cNvPr>
          <p:cNvCxnSpPr/>
          <p:nvPr/>
        </p:nvCxnSpPr>
        <p:spPr bwMode="auto">
          <a:xfrm>
            <a:off x="1291312" y="1844411"/>
            <a:ext cx="825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6B31EE8-C140-4B72-9D3A-A2031DA2EF60}"/>
              </a:ext>
            </a:extLst>
          </p:cNvPr>
          <p:cNvCxnSpPr/>
          <p:nvPr/>
        </p:nvCxnSpPr>
        <p:spPr bwMode="auto">
          <a:xfrm>
            <a:off x="1291312" y="2555859"/>
            <a:ext cx="825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97C04C8-2F19-4196-9FB3-D117D31882C1}"/>
              </a:ext>
            </a:extLst>
          </p:cNvPr>
          <p:cNvCxnSpPr/>
          <p:nvPr/>
        </p:nvCxnSpPr>
        <p:spPr bwMode="auto">
          <a:xfrm>
            <a:off x="1291312" y="2865863"/>
            <a:ext cx="825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B1814F7-2A4A-4CB3-AA60-745190707BF0}"/>
              </a:ext>
            </a:extLst>
          </p:cNvPr>
          <p:cNvCxnSpPr/>
          <p:nvPr/>
        </p:nvCxnSpPr>
        <p:spPr bwMode="auto">
          <a:xfrm>
            <a:off x="1291312" y="3091118"/>
            <a:ext cx="825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371FDE7-F8BF-4748-84B6-CB05C7EC48B7}"/>
              </a:ext>
            </a:extLst>
          </p:cNvPr>
          <p:cNvCxnSpPr/>
          <p:nvPr/>
        </p:nvCxnSpPr>
        <p:spPr bwMode="auto">
          <a:xfrm>
            <a:off x="1291312" y="3162486"/>
            <a:ext cx="825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1A2EC74-760E-4A02-B679-5004D08C1F62}"/>
              </a:ext>
            </a:extLst>
          </p:cNvPr>
          <p:cNvCxnSpPr>
            <a:cxnSpLocks/>
          </p:cNvCxnSpPr>
          <p:nvPr/>
        </p:nvCxnSpPr>
        <p:spPr bwMode="auto">
          <a:xfrm>
            <a:off x="1565631" y="3227163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AC80F7E-9D46-42A4-B264-D8DB25ECA9B0}"/>
              </a:ext>
            </a:extLst>
          </p:cNvPr>
          <p:cNvCxnSpPr>
            <a:cxnSpLocks/>
          </p:cNvCxnSpPr>
          <p:nvPr/>
        </p:nvCxnSpPr>
        <p:spPr bwMode="auto">
          <a:xfrm>
            <a:off x="2339972" y="3227163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6F640B-267F-49EA-8002-6E09BA1F9627}"/>
              </a:ext>
            </a:extLst>
          </p:cNvPr>
          <p:cNvCxnSpPr>
            <a:cxnSpLocks/>
          </p:cNvCxnSpPr>
          <p:nvPr/>
        </p:nvCxnSpPr>
        <p:spPr bwMode="auto">
          <a:xfrm>
            <a:off x="3114313" y="3227163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ABEFE0D-907A-4D29-BE46-F92D1DF3C4F3}"/>
              </a:ext>
            </a:extLst>
          </p:cNvPr>
          <p:cNvCxnSpPr>
            <a:cxnSpLocks/>
          </p:cNvCxnSpPr>
          <p:nvPr/>
        </p:nvCxnSpPr>
        <p:spPr bwMode="auto">
          <a:xfrm>
            <a:off x="3888654" y="3227163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1B111B3-AF42-4E13-88BD-2B801FD26DE8}"/>
              </a:ext>
            </a:extLst>
          </p:cNvPr>
          <p:cNvCxnSpPr>
            <a:cxnSpLocks/>
          </p:cNvCxnSpPr>
          <p:nvPr/>
        </p:nvCxnSpPr>
        <p:spPr bwMode="auto">
          <a:xfrm>
            <a:off x="4662995" y="3227163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14EC48E-9E39-4884-B935-4156E772AC84}"/>
              </a:ext>
            </a:extLst>
          </p:cNvPr>
          <p:cNvCxnSpPr>
            <a:cxnSpLocks/>
          </p:cNvCxnSpPr>
          <p:nvPr/>
        </p:nvCxnSpPr>
        <p:spPr bwMode="auto">
          <a:xfrm>
            <a:off x="5437335" y="3227163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A1B808F7-2639-4B9A-A73A-5FB07D4F021C}"/>
              </a:ext>
            </a:extLst>
          </p:cNvPr>
          <p:cNvCxnSpPr>
            <a:cxnSpLocks/>
          </p:cNvCxnSpPr>
          <p:nvPr/>
        </p:nvCxnSpPr>
        <p:spPr bwMode="auto">
          <a:xfrm>
            <a:off x="1565631" y="3173637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D5D97A2-BE5D-49A6-9B70-D09A398FDB88}"/>
              </a:ext>
            </a:extLst>
          </p:cNvPr>
          <p:cNvCxnSpPr>
            <a:cxnSpLocks/>
          </p:cNvCxnSpPr>
          <p:nvPr/>
        </p:nvCxnSpPr>
        <p:spPr bwMode="auto">
          <a:xfrm>
            <a:off x="2466650" y="3173637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CA506A9-4391-459B-A692-82E14B57616C}"/>
              </a:ext>
            </a:extLst>
          </p:cNvPr>
          <p:cNvCxnSpPr>
            <a:cxnSpLocks/>
          </p:cNvCxnSpPr>
          <p:nvPr/>
        </p:nvCxnSpPr>
        <p:spPr bwMode="auto">
          <a:xfrm>
            <a:off x="4007749" y="3173637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280A824F-49A8-43D1-B077-E153FD359621}"/>
              </a:ext>
            </a:extLst>
          </p:cNvPr>
          <p:cNvCxnSpPr>
            <a:cxnSpLocks/>
          </p:cNvCxnSpPr>
          <p:nvPr/>
        </p:nvCxnSpPr>
        <p:spPr bwMode="auto">
          <a:xfrm>
            <a:off x="5861081" y="3173637"/>
            <a:ext cx="0" cy="624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D06396C-B9D7-4DB2-810A-4DCB8DDF89A4}"/>
              </a:ext>
            </a:extLst>
          </p:cNvPr>
          <p:cNvCxnSpPr>
            <a:cxnSpLocks/>
          </p:cNvCxnSpPr>
          <p:nvPr/>
        </p:nvCxnSpPr>
        <p:spPr bwMode="auto">
          <a:xfrm>
            <a:off x="1369371" y="2555860"/>
            <a:ext cx="472662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0DDCA62-5FC9-44E3-9CB3-77FF71A72A59}"/>
              </a:ext>
            </a:extLst>
          </p:cNvPr>
          <p:cNvCxnSpPr>
            <a:cxnSpLocks/>
          </p:cNvCxnSpPr>
          <p:nvPr/>
        </p:nvCxnSpPr>
        <p:spPr bwMode="auto">
          <a:xfrm>
            <a:off x="1369371" y="2859174"/>
            <a:ext cx="472662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7EC78CF-6ACB-4895-83B6-76BF8BB9F046}"/>
              </a:ext>
            </a:extLst>
          </p:cNvPr>
          <p:cNvCxnSpPr>
            <a:cxnSpLocks/>
          </p:cNvCxnSpPr>
          <p:nvPr/>
        </p:nvCxnSpPr>
        <p:spPr bwMode="auto">
          <a:xfrm>
            <a:off x="1369371" y="3084428"/>
            <a:ext cx="472662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B07D685-8E79-4F6A-AD65-73391290EDA8}"/>
              </a:ext>
            </a:extLst>
          </p:cNvPr>
          <p:cNvCxnSpPr>
            <a:cxnSpLocks/>
          </p:cNvCxnSpPr>
          <p:nvPr/>
        </p:nvCxnSpPr>
        <p:spPr bwMode="auto">
          <a:xfrm>
            <a:off x="1369371" y="3162487"/>
            <a:ext cx="472662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E5DE147-8AEA-4C26-8F0B-2484A0EAC305}"/>
              </a:ext>
            </a:extLst>
          </p:cNvPr>
          <p:cNvCxnSpPr/>
          <p:nvPr/>
        </p:nvCxnSpPr>
        <p:spPr bwMode="auto">
          <a:xfrm>
            <a:off x="3075506" y="1795346"/>
            <a:ext cx="0" cy="1442968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267B79A-CBDF-4397-B412-0F4E7F624C21}"/>
              </a:ext>
            </a:extLst>
          </p:cNvPr>
          <p:cNvCxnSpPr/>
          <p:nvPr/>
        </p:nvCxnSpPr>
        <p:spPr bwMode="auto">
          <a:xfrm>
            <a:off x="3537167" y="1795346"/>
            <a:ext cx="0" cy="1442968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BFD8D55-040F-4491-9FC0-5ACB7BC01A31}"/>
              </a:ext>
            </a:extLst>
          </p:cNvPr>
          <p:cNvCxnSpPr/>
          <p:nvPr/>
        </p:nvCxnSpPr>
        <p:spPr bwMode="auto">
          <a:xfrm>
            <a:off x="5076035" y="1795346"/>
            <a:ext cx="0" cy="1442968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4B75FB6-AEFA-4BDD-8C49-D5347C4F9ACD}"/>
              </a:ext>
            </a:extLst>
          </p:cNvPr>
          <p:cNvCxnSpPr/>
          <p:nvPr/>
        </p:nvCxnSpPr>
        <p:spPr bwMode="auto">
          <a:xfrm>
            <a:off x="5655899" y="1795346"/>
            <a:ext cx="0" cy="1442968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BD4C44B-CAF0-450E-8198-3D974E077F41}"/>
              </a:ext>
            </a:extLst>
          </p:cNvPr>
          <p:cNvSpPr/>
          <p:nvPr/>
        </p:nvSpPr>
        <p:spPr bwMode="auto">
          <a:xfrm>
            <a:off x="3537167" y="2473340"/>
            <a:ext cx="2328374" cy="151657"/>
          </a:xfrm>
          <a:custGeom>
            <a:avLst/>
            <a:gdLst>
              <a:gd name="connsiteX0" fmla="*/ 0 w 2328374"/>
              <a:gd name="connsiteY0" fmla="*/ 73599 h 151657"/>
              <a:gd name="connsiteX1" fmla="*/ 470581 w 2328374"/>
              <a:gd name="connsiteY1" fmla="*/ 151657 h 151657"/>
              <a:gd name="connsiteX2" fmla="*/ 1565631 w 2328374"/>
              <a:gd name="connsiteY2" fmla="*/ 75829 h 151657"/>
              <a:gd name="connsiteX3" fmla="*/ 2143264 w 2328374"/>
              <a:gd name="connsiteY3" fmla="*/ 11152 h 151657"/>
              <a:gd name="connsiteX4" fmla="*/ 2328374 w 2328374"/>
              <a:gd name="connsiteY4" fmla="*/ 0 h 15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28374" h="151657">
                <a:moveTo>
                  <a:pt x="0" y="73599"/>
                </a:moveTo>
                <a:lnTo>
                  <a:pt x="470581" y="151657"/>
                </a:lnTo>
                <a:lnTo>
                  <a:pt x="1565631" y="75829"/>
                </a:lnTo>
                <a:lnTo>
                  <a:pt x="2143264" y="11152"/>
                </a:lnTo>
                <a:lnTo>
                  <a:pt x="2328374" y="0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85CE642-AD0E-450A-B483-015D8B93DC03}"/>
              </a:ext>
            </a:extLst>
          </p:cNvPr>
          <p:cNvSpPr/>
          <p:nvPr/>
        </p:nvSpPr>
        <p:spPr bwMode="auto">
          <a:xfrm>
            <a:off x="2422045" y="2415354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4DFF8D9-9542-4B01-9511-6767A4411C22}"/>
              </a:ext>
            </a:extLst>
          </p:cNvPr>
          <p:cNvSpPr/>
          <p:nvPr/>
        </p:nvSpPr>
        <p:spPr bwMode="auto">
          <a:xfrm>
            <a:off x="1532178" y="3115650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D08E937F-30E0-4867-928C-46D36EB5A609}"/>
              </a:ext>
            </a:extLst>
          </p:cNvPr>
          <p:cNvSpPr/>
          <p:nvPr/>
        </p:nvSpPr>
        <p:spPr bwMode="auto">
          <a:xfrm>
            <a:off x="3042053" y="2332834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3B096700-FF39-4471-8216-ABC84157E79B}"/>
              </a:ext>
            </a:extLst>
          </p:cNvPr>
          <p:cNvSpPr/>
          <p:nvPr/>
        </p:nvSpPr>
        <p:spPr bwMode="auto">
          <a:xfrm>
            <a:off x="3494793" y="2509023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C60BB5C-C24E-4FB0-8031-8ADEC3A332CF}"/>
              </a:ext>
            </a:extLst>
          </p:cNvPr>
          <p:cNvSpPr/>
          <p:nvPr/>
        </p:nvSpPr>
        <p:spPr bwMode="auto">
          <a:xfrm>
            <a:off x="3967604" y="2584851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2AFF3EA4-6B41-471D-8F36-A99B53E2CAB2}"/>
              </a:ext>
            </a:extLst>
          </p:cNvPr>
          <p:cNvSpPr/>
          <p:nvPr/>
        </p:nvSpPr>
        <p:spPr bwMode="auto">
          <a:xfrm>
            <a:off x="5051502" y="2506793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A088CE-E4F9-4F7D-8DBF-EAE14C2F43FF}"/>
              </a:ext>
            </a:extLst>
          </p:cNvPr>
          <p:cNvSpPr/>
          <p:nvPr/>
        </p:nvSpPr>
        <p:spPr bwMode="auto">
          <a:xfrm>
            <a:off x="5624675" y="2439885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5EEDC24B-A000-4AEA-A6A8-F38697EF8E01}"/>
              </a:ext>
            </a:extLst>
          </p:cNvPr>
          <p:cNvSpPr/>
          <p:nvPr/>
        </p:nvSpPr>
        <p:spPr bwMode="auto">
          <a:xfrm>
            <a:off x="5825397" y="2433195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D26E02F-69BA-49F4-AFB9-AA21FF7ED635}"/>
              </a:ext>
            </a:extLst>
          </p:cNvPr>
          <p:cNvCxnSpPr>
            <a:cxnSpLocks/>
          </p:cNvCxnSpPr>
          <p:nvPr/>
        </p:nvCxnSpPr>
        <p:spPr bwMode="auto">
          <a:xfrm flipH="1">
            <a:off x="3111190" y="2165567"/>
            <a:ext cx="1066058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FD02839A-93B2-4B2F-81AB-60FE35551EC1}"/>
              </a:ext>
            </a:extLst>
          </p:cNvPr>
          <p:cNvCxnSpPr>
            <a:cxnSpLocks/>
          </p:cNvCxnSpPr>
          <p:nvPr/>
        </p:nvCxnSpPr>
        <p:spPr bwMode="auto">
          <a:xfrm>
            <a:off x="4583152" y="2158876"/>
            <a:ext cx="1028142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EFCF24C-6261-4592-9D05-9C8658139F5D}"/>
              </a:ext>
            </a:extLst>
          </p:cNvPr>
          <p:cNvSpPr txBox="1"/>
          <p:nvPr/>
        </p:nvSpPr>
        <p:spPr bwMode="auto">
          <a:xfrm>
            <a:off x="4096958" y="2009451"/>
            <a:ext cx="5910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6.7W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5C037BC9-F652-4C6B-A852-0FC91FB28D8B}"/>
              </a:ext>
            </a:extLst>
          </p:cNvPr>
          <p:cNvSpPr txBox="1"/>
          <p:nvPr/>
        </p:nvSpPr>
        <p:spPr bwMode="auto">
          <a:xfrm>
            <a:off x="1034833" y="1706138"/>
            <a:ext cx="3412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80AA800-8ACD-4E18-8808-1D3B397E0654}"/>
              </a:ext>
            </a:extLst>
          </p:cNvPr>
          <p:cNvSpPr txBox="1"/>
          <p:nvPr/>
        </p:nvSpPr>
        <p:spPr bwMode="auto">
          <a:xfrm>
            <a:off x="936703" y="2417585"/>
            <a:ext cx="7738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6C877B2-4751-4096-B446-7023D3F29892}"/>
              </a:ext>
            </a:extLst>
          </p:cNvPr>
          <p:cNvSpPr txBox="1"/>
          <p:nvPr/>
        </p:nvSpPr>
        <p:spPr bwMode="auto">
          <a:xfrm>
            <a:off x="845264" y="2718668"/>
            <a:ext cx="5530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42FF124-0FD3-4C42-B7A8-40DCE63EBEDD}"/>
              </a:ext>
            </a:extLst>
          </p:cNvPr>
          <p:cNvSpPr txBox="1"/>
          <p:nvPr/>
        </p:nvSpPr>
        <p:spPr bwMode="auto">
          <a:xfrm>
            <a:off x="838573" y="2921620"/>
            <a:ext cx="5530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BF349A1-64E0-439A-B1F5-4E0F000BA1AB}"/>
              </a:ext>
            </a:extLst>
          </p:cNvPr>
          <p:cNvSpPr txBox="1"/>
          <p:nvPr/>
        </p:nvSpPr>
        <p:spPr bwMode="auto">
          <a:xfrm>
            <a:off x="936704" y="3044283"/>
            <a:ext cx="5530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E8000A6-6F4C-4408-AA61-5CBD4AE18013}"/>
              </a:ext>
            </a:extLst>
          </p:cNvPr>
          <p:cNvSpPr txBox="1"/>
          <p:nvPr/>
        </p:nvSpPr>
        <p:spPr bwMode="auto">
          <a:xfrm>
            <a:off x="1427359" y="3222703"/>
            <a:ext cx="247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70D6A32-6682-4D76-B7CF-18C268758D07}"/>
              </a:ext>
            </a:extLst>
          </p:cNvPr>
          <p:cNvSpPr txBox="1"/>
          <p:nvPr/>
        </p:nvSpPr>
        <p:spPr bwMode="auto">
          <a:xfrm>
            <a:off x="2221325" y="3222703"/>
            <a:ext cx="247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0252E5F-AA65-4CE5-9553-422E743C30C6}"/>
              </a:ext>
            </a:extLst>
          </p:cNvPr>
          <p:cNvSpPr txBox="1"/>
          <p:nvPr/>
        </p:nvSpPr>
        <p:spPr bwMode="auto">
          <a:xfrm>
            <a:off x="2979608" y="3231625"/>
            <a:ext cx="247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0124F40-703C-4C87-83ED-F3A3180ECD1E}"/>
              </a:ext>
            </a:extLst>
          </p:cNvPr>
          <p:cNvSpPr txBox="1"/>
          <p:nvPr/>
        </p:nvSpPr>
        <p:spPr bwMode="auto">
          <a:xfrm>
            <a:off x="3749042" y="3213784"/>
            <a:ext cx="247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81D3F2CD-49C5-40EC-BA41-47562928F55B}"/>
              </a:ext>
            </a:extLst>
          </p:cNvPr>
          <p:cNvSpPr txBox="1"/>
          <p:nvPr/>
        </p:nvSpPr>
        <p:spPr bwMode="auto">
          <a:xfrm>
            <a:off x="4529628" y="3213783"/>
            <a:ext cx="247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554B2B5-D4DA-4796-9656-DD3EAF3ADBC4}"/>
              </a:ext>
            </a:extLst>
          </p:cNvPr>
          <p:cNvSpPr txBox="1"/>
          <p:nvPr/>
        </p:nvSpPr>
        <p:spPr bwMode="auto">
          <a:xfrm>
            <a:off x="5272297" y="3207092"/>
            <a:ext cx="3769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CC97305-D60C-451B-AA59-69611D7A5336}"/>
              </a:ext>
            </a:extLst>
          </p:cNvPr>
          <p:cNvCxnSpPr/>
          <p:nvPr/>
        </p:nvCxnSpPr>
        <p:spPr bwMode="auto">
          <a:xfrm>
            <a:off x="7028367" y="2096382"/>
            <a:ext cx="80852" cy="8085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6B6FD881-E131-40E7-A4CC-6F6E72CEFB5A}"/>
              </a:ext>
            </a:extLst>
          </p:cNvPr>
          <p:cNvCxnSpPr/>
          <p:nvPr/>
        </p:nvCxnSpPr>
        <p:spPr bwMode="auto">
          <a:xfrm>
            <a:off x="7028367" y="2017455"/>
            <a:ext cx="80852" cy="8085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3B1E419-B545-454E-9922-6D90AA81765C}"/>
              </a:ext>
            </a:extLst>
          </p:cNvPr>
          <p:cNvCxnSpPr>
            <a:cxnSpLocks/>
          </p:cNvCxnSpPr>
          <p:nvPr/>
        </p:nvCxnSpPr>
        <p:spPr bwMode="auto">
          <a:xfrm>
            <a:off x="7078418" y="1772973"/>
            <a:ext cx="0" cy="2829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25CA393-4A3E-49B0-A928-5FEE53AAB711}"/>
              </a:ext>
            </a:extLst>
          </p:cNvPr>
          <p:cNvCxnSpPr/>
          <p:nvPr/>
        </p:nvCxnSpPr>
        <p:spPr bwMode="auto">
          <a:xfrm>
            <a:off x="7021839" y="1859352"/>
            <a:ext cx="6545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6A1ABA11-9809-47B6-A9ED-4C0925674C1F}"/>
              </a:ext>
            </a:extLst>
          </p:cNvPr>
          <p:cNvCxnSpPr/>
          <p:nvPr/>
        </p:nvCxnSpPr>
        <p:spPr bwMode="auto">
          <a:xfrm>
            <a:off x="7021839" y="2534569"/>
            <a:ext cx="6545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0FEC2BEF-C44B-43E1-AD98-9E49371125EB}"/>
              </a:ext>
            </a:extLst>
          </p:cNvPr>
          <p:cNvCxnSpPr/>
          <p:nvPr/>
        </p:nvCxnSpPr>
        <p:spPr bwMode="auto">
          <a:xfrm>
            <a:off x="7021839" y="2817144"/>
            <a:ext cx="6545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5B38B925-9C2B-4B2F-BA55-4432F3438CB1}"/>
              </a:ext>
            </a:extLst>
          </p:cNvPr>
          <p:cNvCxnSpPr/>
          <p:nvPr/>
        </p:nvCxnSpPr>
        <p:spPr bwMode="auto">
          <a:xfrm>
            <a:off x="7021839" y="3023519"/>
            <a:ext cx="6545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A51572BF-0976-4BE2-AF20-0DD4DDF46C6C}"/>
              </a:ext>
            </a:extLst>
          </p:cNvPr>
          <p:cNvCxnSpPr/>
          <p:nvPr/>
        </p:nvCxnSpPr>
        <p:spPr bwMode="auto">
          <a:xfrm>
            <a:off x="7021839" y="3097602"/>
            <a:ext cx="6545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5F3773C8-EBBB-4E8D-BCD5-9F319AAF870E}"/>
              </a:ext>
            </a:extLst>
          </p:cNvPr>
          <p:cNvCxnSpPr/>
          <p:nvPr/>
        </p:nvCxnSpPr>
        <p:spPr bwMode="auto">
          <a:xfrm>
            <a:off x="7261225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D4BA4D5-F702-477E-A4D6-6E6A004FF964}"/>
              </a:ext>
            </a:extLst>
          </p:cNvPr>
          <p:cNvCxnSpPr/>
          <p:nvPr/>
        </p:nvCxnSpPr>
        <p:spPr bwMode="auto">
          <a:xfrm>
            <a:off x="7594504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48973803-BE44-4FB5-9062-848E94CBD145}"/>
              </a:ext>
            </a:extLst>
          </p:cNvPr>
          <p:cNvCxnSpPr/>
          <p:nvPr/>
        </p:nvCxnSpPr>
        <p:spPr bwMode="auto">
          <a:xfrm>
            <a:off x="7927783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4A43002-BB5D-4E3A-9580-0A9BE5FE6E0E}"/>
              </a:ext>
            </a:extLst>
          </p:cNvPr>
          <p:cNvCxnSpPr/>
          <p:nvPr/>
        </p:nvCxnSpPr>
        <p:spPr bwMode="auto">
          <a:xfrm>
            <a:off x="8261062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90791EE6-2141-4627-8BD5-14C75643DAA5}"/>
              </a:ext>
            </a:extLst>
          </p:cNvPr>
          <p:cNvCxnSpPr/>
          <p:nvPr/>
        </p:nvCxnSpPr>
        <p:spPr bwMode="auto">
          <a:xfrm>
            <a:off x="8594341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DBC2010C-D63A-446B-95EA-3B388D6B493A}"/>
              </a:ext>
            </a:extLst>
          </p:cNvPr>
          <p:cNvCxnSpPr/>
          <p:nvPr/>
        </p:nvCxnSpPr>
        <p:spPr bwMode="auto">
          <a:xfrm>
            <a:off x="8927620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98038F2A-1E9B-4A49-9C33-32C0CC66CA83}"/>
              </a:ext>
            </a:extLst>
          </p:cNvPr>
          <p:cNvCxnSpPr/>
          <p:nvPr/>
        </p:nvCxnSpPr>
        <p:spPr bwMode="auto">
          <a:xfrm>
            <a:off x="9260899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32D7891D-8CD1-4F49-B39F-1EA94384D441}"/>
              </a:ext>
            </a:extLst>
          </p:cNvPr>
          <p:cNvCxnSpPr/>
          <p:nvPr/>
        </p:nvCxnSpPr>
        <p:spPr bwMode="auto">
          <a:xfrm>
            <a:off x="9594178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B6AECB46-9556-46E2-8BFC-5BCBD52DB013}"/>
              </a:ext>
            </a:extLst>
          </p:cNvPr>
          <p:cNvCxnSpPr/>
          <p:nvPr/>
        </p:nvCxnSpPr>
        <p:spPr bwMode="auto">
          <a:xfrm>
            <a:off x="9927457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FBC60CD-F964-46CD-9D8E-1B26AE9B45D1}"/>
              </a:ext>
            </a:extLst>
          </p:cNvPr>
          <p:cNvCxnSpPr/>
          <p:nvPr/>
        </p:nvCxnSpPr>
        <p:spPr bwMode="auto">
          <a:xfrm>
            <a:off x="10260736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BD1B0D5E-A985-467C-8832-4194469CD270}"/>
              </a:ext>
            </a:extLst>
          </p:cNvPr>
          <p:cNvCxnSpPr/>
          <p:nvPr/>
        </p:nvCxnSpPr>
        <p:spPr bwMode="auto">
          <a:xfrm>
            <a:off x="10594015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D87EF9A-2A36-4A25-B3F8-08B56A3803C7}"/>
              </a:ext>
            </a:extLst>
          </p:cNvPr>
          <p:cNvCxnSpPr/>
          <p:nvPr/>
        </p:nvCxnSpPr>
        <p:spPr bwMode="auto">
          <a:xfrm>
            <a:off x="10927289" y="3142192"/>
            <a:ext cx="0" cy="6985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F4CBF460-E5CA-4590-BF3F-76A0033BFB01}"/>
              </a:ext>
            </a:extLst>
          </p:cNvPr>
          <p:cNvCxnSpPr>
            <a:cxnSpLocks/>
          </p:cNvCxnSpPr>
          <p:nvPr/>
        </p:nvCxnSpPr>
        <p:spPr bwMode="auto">
          <a:xfrm>
            <a:off x="9401656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794D9CB8-E344-444D-B471-5FF82343FE4A}"/>
              </a:ext>
            </a:extLst>
          </p:cNvPr>
          <p:cNvCxnSpPr>
            <a:cxnSpLocks/>
          </p:cNvCxnSpPr>
          <p:nvPr/>
        </p:nvCxnSpPr>
        <p:spPr bwMode="auto">
          <a:xfrm>
            <a:off x="8605789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E00DD088-D113-480C-A9EA-E765F46448D5}"/>
              </a:ext>
            </a:extLst>
          </p:cNvPr>
          <p:cNvCxnSpPr>
            <a:cxnSpLocks/>
          </p:cNvCxnSpPr>
          <p:nvPr/>
        </p:nvCxnSpPr>
        <p:spPr bwMode="auto">
          <a:xfrm>
            <a:off x="7779231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F6A850EA-0816-4812-B756-845E6639E473}"/>
              </a:ext>
            </a:extLst>
          </p:cNvPr>
          <p:cNvCxnSpPr>
            <a:cxnSpLocks/>
          </p:cNvCxnSpPr>
          <p:nvPr/>
        </p:nvCxnSpPr>
        <p:spPr bwMode="auto">
          <a:xfrm>
            <a:off x="7643765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111463CC-1B42-4999-BF93-05EBFE17305F}"/>
              </a:ext>
            </a:extLst>
          </p:cNvPr>
          <p:cNvCxnSpPr>
            <a:cxnSpLocks/>
          </p:cNvCxnSpPr>
          <p:nvPr/>
        </p:nvCxnSpPr>
        <p:spPr bwMode="auto">
          <a:xfrm>
            <a:off x="7517823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475C9A5E-3F1F-4DFD-8522-7F2C4D5D02AA}"/>
              </a:ext>
            </a:extLst>
          </p:cNvPr>
          <p:cNvCxnSpPr>
            <a:cxnSpLocks/>
          </p:cNvCxnSpPr>
          <p:nvPr/>
        </p:nvCxnSpPr>
        <p:spPr bwMode="auto">
          <a:xfrm>
            <a:off x="7259589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6DC1EDF-EDD9-4955-BE3B-F35B5089F2B8}"/>
              </a:ext>
            </a:extLst>
          </p:cNvPr>
          <p:cNvCxnSpPr>
            <a:cxnSpLocks/>
          </p:cNvCxnSpPr>
          <p:nvPr/>
        </p:nvCxnSpPr>
        <p:spPr bwMode="auto">
          <a:xfrm>
            <a:off x="10456815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F24509BB-D1EE-4481-9D33-4A99A1549F7F}"/>
              </a:ext>
            </a:extLst>
          </p:cNvPr>
          <p:cNvCxnSpPr>
            <a:cxnSpLocks/>
          </p:cNvCxnSpPr>
          <p:nvPr/>
        </p:nvCxnSpPr>
        <p:spPr bwMode="auto">
          <a:xfrm>
            <a:off x="8314748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A2784DA5-BD95-4196-8336-DC99CA85A718}"/>
              </a:ext>
            </a:extLst>
          </p:cNvPr>
          <p:cNvCxnSpPr>
            <a:cxnSpLocks/>
          </p:cNvCxnSpPr>
          <p:nvPr/>
        </p:nvCxnSpPr>
        <p:spPr bwMode="auto">
          <a:xfrm>
            <a:off x="10906607" y="3111500"/>
            <a:ext cx="0" cy="4868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A39987E6-B154-477C-B947-2CA0393D64EB}"/>
              </a:ext>
            </a:extLst>
          </p:cNvPr>
          <p:cNvCxnSpPr>
            <a:cxnSpLocks/>
          </p:cNvCxnSpPr>
          <p:nvPr/>
        </p:nvCxnSpPr>
        <p:spPr bwMode="auto">
          <a:xfrm flipH="1">
            <a:off x="7444064" y="2123597"/>
            <a:ext cx="315979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4" name="Rectangle 153">
            <a:extLst>
              <a:ext uri="{FF2B5EF4-FFF2-40B4-BE49-F238E27FC236}">
                <a16:creationId xmlns:a16="http://schemas.microsoft.com/office/drawing/2014/main" id="{D11D869D-A77B-4C0D-9FA4-85C279F6147A}"/>
              </a:ext>
            </a:extLst>
          </p:cNvPr>
          <p:cNvSpPr/>
          <p:nvPr/>
        </p:nvSpPr>
        <p:spPr bwMode="auto">
          <a:xfrm>
            <a:off x="7467012" y="1924124"/>
            <a:ext cx="264788" cy="174760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A3EDA3D7-8661-4B36-B9FB-51EFB8673171}"/>
              </a:ext>
            </a:extLst>
          </p:cNvPr>
          <p:cNvSpPr txBox="1"/>
          <p:nvPr/>
        </p:nvSpPr>
        <p:spPr bwMode="auto">
          <a:xfrm>
            <a:off x="7380913" y="1851166"/>
            <a:ext cx="5910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5W</a:t>
            </a: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F8AD081C-3BE4-4577-890C-6C1152C46F18}"/>
              </a:ext>
            </a:extLst>
          </p:cNvPr>
          <p:cNvCxnSpPr>
            <a:cxnSpLocks/>
          </p:cNvCxnSpPr>
          <p:nvPr/>
        </p:nvCxnSpPr>
        <p:spPr bwMode="auto">
          <a:xfrm>
            <a:off x="7766277" y="1763486"/>
            <a:ext cx="0" cy="1383035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24325D0F-951C-4B25-8D52-BCAA6FBC250A}"/>
              </a:ext>
            </a:extLst>
          </p:cNvPr>
          <p:cNvCxnSpPr>
            <a:cxnSpLocks/>
          </p:cNvCxnSpPr>
          <p:nvPr/>
        </p:nvCxnSpPr>
        <p:spPr bwMode="auto">
          <a:xfrm>
            <a:off x="7439706" y="1763486"/>
            <a:ext cx="0" cy="1383035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7" name="Freeform: Shape 156">
            <a:extLst>
              <a:ext uri="{FF2B5EF4-FFF2-40B4-BE49-F238E27FC236}">
                <a16:creationId xmlns:a16="http://schemas.microsoft.com/office/drawing/2014/main" id="{CAD5552D-E3EA-47F1-B3C9-2D778744A7B9}"/>
              </a:ext>
            </a:extLst>
          </p:cNvPr>
          <p:cNvSpPr/>
          <p:nvPr/>
        </p:nvSpPr>
        <p:spPr bwMode="auto">
          <a:xfrm>
            <a:off x="7576457" y="2404272"/>
            <a:ext cx="3331029" cy="693743"/>
          </a:xfrm>
          <a:custGeom>
            <a:avLst/>
            <a:gdLst>
              <a:gd name="connsiteX0" fmla="*/ 0 w 3331029"/>
              <a:gd name="connsiteY0" fmla="*/ 0 h 693743"/>
              <a:gd name="connsiteX1" fmla="*/ 60019 w 3331029"/>
              <a:gd name="connsiteY1" fmla="*/ 116506 h 693743"/>
              <a:gd name="connsiteX2" fmla="*/ 204769 w 3331029"/>
              <a:gd name="connsiteY2" fmla="*/ 245370 h 693743"/>
              <a:gd name="connsiteX3" fmla="*/ 224187 w 3331029"/>
              <a:gd name="connsiteY3" fmla="*/ 195943 h 693743"/>
              <a:gd name="connsiteX4" fmla="*/ 1020315 w 3331029"/>
              <a:gd name="connsiteY4" fmla="*/ 457200 h 693743"/>
              <a:gd name="connsiteX5" fmla="*/ 1807617 w 3331029"/>
              <a:gd name="connsiteY5" fmla="*/ 630194 h 693743"/>
              <a:gd name="connsiteX6" fmla="*/ 2880890 w 3331029"/>
              <a:gd name="connsiteY6" fmla="*/ 693743 h 693743"/>
              <a:gd name="connsiteX7" fmla="*/ 3331029 w 3331029"/>
              <a:gd name="connsiteY7" fmla="*/ 684917 h 693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1029" h="693743">
                <a:moveTo>
                  <a:pt x="0" y="0"/>
                </a:moveTo>
                <a:lnTo>
                  <a:pt x="60019" y="116506"/>
                </a:lnTo>
                <a:lnTo>
                  <a:pt x="204769" y="245370"/>
                </a:lnTo>
                <a:lnTo>
                  <a:pt x="224187" y="195943"/>
                </a:lnTo>
                <a:lnTo>
                  <a:pt x="1020315" y="457200"/>
                </a:lnTo>
                <a:lnTo>
                  <a:pt x="1807617" y="630194"/>
                </a:lnTo>
                <a:lnTo>
                  <a:pt x="2880890" y="693743"/>
                </a:lnTo>
                <a:lnTo>
                  <a:pt x="3331029" y="684917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ECB23258-18BB-4A7D-8591-012A204771C0}"/>
              </a:ext>
            </a:extLst>
          </p:cNvPr>
          <p:cNvSpPr/>
          <p:nvPr/>
        </p:nvSpPr>
        <p:spPr bwMode="auto">
          <a:xfrm>
            <a:off x="7213473" y="3042795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4BF82916-962C-4D0C-A3B2-C4A646AD6518}"/>
              </a:ext>
            </a:extLst>
          </p:cNvPr>
          <p:cNvSpPr/>
          <p:nvPr/>
        </p:nvSpPr>
        <p:spPr bwMode="auto">
          <a:xfrm>
            <a:off x="7400590" y="2142517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AEFBE3DB-9E97-4AEE-A5B6-5A9A161CB973}"/>
              </a:ext>
            </a:extLst>
          </p:cNvPr>
          <p:cNvSpPr/>
          <p:nvPr/>
        </p:nvSpPr>
        <p:spPr bwMode="auto">
          <a:xfrm>
            <a:off x="7474730" y="2221953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1A9C40BA-FD29-44FA-97B4-03AC2D43433B}"/>
              </a:ext>
            </a:extLst>
          </p:cNvPr>
          <p:cNvSpPr/>
          <p:nvPr/>
        </p:nvSpPr>
        <p:spPr bwMode="auto">
          <a:xfrm>
            <a:off x="7536514" y="2357877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103586BD-7BC4-4EB8-84CB-C38E6DE715DE}"/>
              </a:ext>
            </a:extLst>
          </p:cNvPr>
          <p:cNvSpPr/>
          <p:nvPr/>
        </p:nvSpPr>
        <p:spPr bwMode="auto">
          <a:xfrm>
            <a:off x="7603593" y="2483210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4B3CEBA0-94E0-4A0D-964D-B923D6B611EA}"/>
              </a:ext>
            </a:extLst>
          </p:cNvPr>
          <p:cNvSpPr/>
          <p:nvPr/>
        </p:nvSpPr>
        <p:spPr bwMode="auto">
          <a:xfrm>
            <a:off x="7760701" y="2546759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3E0A62C2-EDCA-4923-9946-B4EA5C867B8F}"/>
              </a:ext>
            </a:extLst>
          </p:cNvPr>
          <p:cNvSpPr/>
          <p:nvPr/>
        </p:nvSpPr>
        <p:spPr bwMode="auto">
          <a:xfrm>
            <a:off x="7741283" y="2605012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841A9CBD-F35E-40D2-ACB6-EB2C209D8E50}"/>
              </a:ext>
            </a:extLst>
          </p:cNvPr>
          <p:cNvSpPr/>
          <p:nvPr/>
        </p:nvSpPr>
        <p:spPr bwMode="auto">
          <a:xfrm>
            <a:off x="8562125" y="2815077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4637FBC-700A-443A-B670-806F73D9923F}"/>
              </a:ext>
            </a:extLst>
          </p:cNvPr>
          <p:cNvSpPr/>
          <p:nvPr/>
        </p:nvSpPr>
        <p:spPr bwMode="auto">
          <a:xfrm>
            <a:off x="9349427" y="2993367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465263DC-AC5A-4FAE-93DE-3FAEF76A3472}"/>
              </a:ext>
            </a:extLst>
          </p:cNvPr>
          <p:cNvSpPr/>
          <p:nvPr/>
        </p:nvSpPr>
        <p:spPr bwMode="auto">
          <a:xfrm>
            <a:off x="10415638" y="3044560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0A274FBA-7A44-4ACB-BE72-A487F3C16C3B}"/>
              </a:ext>
            </a:extLst>
          </p:cNvPr>
          <p:cNvSpPr/>
          <p:nvPr/>
        </p:nvSpPr>
        <p:spPr bwMode="auto">
          <a:xfrm>
            <a:off x="10865777" y="3046325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5565AB3F-509F-4F8B-A67D-BA95ACA9B8D2}"/>
              </a:ext>
            </a:extLst>
          </p:cNvPr>
          <p:cNvSpPr/>
          <p:nvPr/>
        </p:nvSpPr>
        <p:spPr bwMode="auto">
          <a:xfrm>
            <a:off x="7070718" y="2138733"/>
            <a:ext cx="4021435" cy="1012578"/>
          </a:xfrm>
          <a:custGeom>
            <a:avLst/>
            <a:gdLst>
              <a:gd name="connsiteX0" fmla="*/ 0 w 4021435"/>
              <a:gd name="connsiteY0" fmla="*/ 0 h 1012578"/>
              <a:gd name="connsiteX1" fmla="*/ 0 w 4021435"/>
              <a:gd name="connsiteY1" fmla="*/ 1012578 h 1012578"/>
              <a:gd name="connsiteX2" fmla="*/ 4021435 w 4021435"/>
              <a:gd name="connsiteY2" fmla="*/ 1012578 h 101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21435" h="1012578">
                <a:moveTo>
                  <a:pt x="0" y="0"/>
                </a:moveTo>
                <a:lnTo>
                  <a:pt x="0" y="1012578"/>
                </a:lnTo>
                <a:lnTo>
                  <a:pt x="4021435" y="1012578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858F9F5-D30D-4863-8E4C-C71FE30EFF5D}"/>
              </a:ext>
            </a:extLst>
          </p:cNvPr>
          <p:cNvSpPr txBox="1"/>
          <p:nvPr/>
        </p:nvSpPr>
        <p:spPr bwMode="auto">
          <a:xfrm>
            <a:off x="7135226" y="3137070"/>
            <a:ext cx="206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E8DEF1E-C631-4A33-8FA3-F72F11539080}"/>
              </a:ext>
            </a:extLst>
          </p:cNvPr>
          <p:cNvSpPr txBox="1"/>
          <p:nvPr/>
        </p:nvSpPr>
        <p:spPr bwMode="auto">
          <a:xfrm>
            <a:off x="7465328" y="3137070"/>
            <a:ext cx="206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283E5B8-EAAE-42AA-B99D-EB8AEFA77652}"/>
              </a:ext>
            </a:extLst>
          </p:cNvPr>
          <p:cNvSpPr txBox="1"/>
          <p:nvPr/>
        </p:nvSpPr>
        <p:spPr bwMode="auto">
          <a:xfrm>
            <a:off x="7754829" y="3137070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09386A52-8428-4CAD-9720-E7B694A8EBB5}"/>
              </a:ext>
            </a:extLst>
          </p:cNvPr>
          <p:cNvSpPr txBox="1"/>
          <p:nvPr/>
        </p:nvSpPr>
        <p:spPr bwMode="auto">
          <a:xfrm>
            <a:off x="8095523" y="3137070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D21A6529-8439-4265-BA5C-46393569A76A}"/>
              </a:ext>
            </a:extLst>
          </p:cNvPr>
          <p:cNvSpPr txBox="1"/>
          <p:nvPr/>
        </p:nvSpPr>
        <p:spPr bwMode="auto">
          <a:xfrm>
            <a:off x="8416798" y="3137070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9FB2D49-6B63-47FC-A212-DBCBEDA5DF95}"/>
              </a:ext>
            </a:extLst>
          </p:cNvPr>
          <p:cNvSpPr txBox="1"/>
          <p:nvPr/>
        </p:nvSpPr>
        <p:spPr bwMode="auto">
          <a:xfrm>
            <a:off x="8748666" y="3137070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1938B52-E0BB-46D8-94D4-5AC1D5ED7795}"/>
              </a:ext>
            </a:extLst>
          </p:cNvPr>
          <p:cNvSpPr txBox="1"/>
          <p:nvPr/>
        </p:nvSpPr>
        <p:spPr bwMode="auto">
          <a:xfrm>
            <a:off x="9098185" y="3122950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BD379264-966C-4FEC-9403-1589A64BE683}"/>
              </a:ext>
            </a:extLst>
          </p:cNvPr>
          <p:cNvSpPr txBox="1"/>
          <p:nvPr/>
        </p:nvSpPr>
        <p:spPr bwMode="auto">
          <a:xfrm>
            <a:off x="9422991" y="3122950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E65C9E9-1318-4E37-83AD-DB2191334DE5}"/>
              </a:ext>
            </a:extLst>
          </p:cNvPr>
          <p:cNvSpPr txBox="1"/>
          <p:nvPr/>
        </p:nvSpPr>
        <p:spPr bwMode="auto">
          <a:xfrm>
            <a:off x="9747798" y="3124715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BDE0DEE7-0819-4A6E-8AB2-55CBC2FD4135}"/>
              </a:ext>
            </a:extLst>
          </p:cNvPr>
          <p:cNvSpPr txBox="1"/>
          <p:nvPr/>
        </p:nvSpPr>
        <p:spPr bwMode="auto">
          <a:xfrm>
            <a:off x="10084961" y="3124715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325D0EA6-A959-4CCF-8F88-551071B21F34}"/>
              </a:ext>
            </a:extLst>
          </p:cNvPr>
          <p:cNvSpPr txBox="1"/>
          <p:nvPr/>
        </p:nvSpPr>
        <p:spPr bwMode="auto">
          <a:xfrm>
            <a:off x="10418593" y="3124715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B99ADB29-1766-4F56-BBA0-BA7E0A4805E3}"/>
              </a:ext>
            </a:extLst>
          </p:cNvPr>
          <p:cNvSpPr txBox="1"/>
          <p:nvPr/>
        </p:nvSpPr>
        <p:spPr bwMode="auto">
          <a:xfrm>
            <a:off x="10757521" y="3124715"/>
            <a:ext cx="338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55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32480197-9703-499C-A79C-615A4F05B66E}"/>
              </a:ext>
            </a:extLst>
          </p:cNvPr>
          <p:cNvSpPr txBox="1"/>
          <p:nvPr/>
        </p:nvSpPr>
        <p:spPr bwMode="auto">
          <a:xfrm>
            <a:off x="6688617" y="2969371"/>
            <a:ext cx="4818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C6450F4C-F317-497D-8309-05FC24B45A6E}"/>
              </a:ext>
            </a:extLst>
          </p:cNvPr>
          <p:cNvSpPr txBox="1"/>
          <p:nvPr/>
        </p:nvSpPr>
        <p:spPr bwMode="auto">
          <a:xfrm>
            <a:off x="6573876" y="2863455"/>
            <a:ext cx="564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3EFD4BCD-119D-4C14-A890-0EAC10735DE6}"/>
              </a:ext>
            </a:extLst>
          </p:cNvPr>
          <p:cNvSpPr txBox="1"/>
          <p:nvPr/>
        </p:nvSpPr>
        <p:spPr bwMode="auto">
          <a:xfrm>
            <a:off x="6580937" y="2665746"/>
            <a:ext cx="564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D8A52F9D-7009-4DD3-8EE6-C9BF881C856E}"/>
              </a:ext>
            </a:extLst>
          </p:cNvPr>
          <p:cNvSpPr txBox="1"/>
          <p:nvPr/>
        </p:nvSpPr>
        <p:spPr bwMode="auto">
          <a:xfrm>
            <a:off x="6658608" y="2393898"/>
            <a:ext cx="564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5EA1F94E-F263-4B1F-8047-2C7F988A694D}"/>
              </a:ext>
            </a:extLst>
          </p:cNvPr>
          <p:cNvSpPr txBox="1"/>
          <p:nvPr/>
        </p:nvSpPr>
        <p:spPr bwMode="auto">
          <a:xfrm>
            <a:off x="6755697" y="1717808"/>
            <a:ext cx="3617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C274D920-C136-4700-A0C8-36F0C6F8A18D}"/>
              </a:ext>
            </a:extLst>
          </p:cNvPr>
          <p:cNvCxnSpPr/>
          <p:nvPr/>
        </p:nvCxnSpPr>
        <p:spPr bwMode="auto">
          <a:xfrm>
            <a:off x="1293454" y="4739072"/>
            <a:ext cx="82637" cy="826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32587EDB-2B20-43AF-9E09-8BA6AB068761}"/>
              </a:ext>
            </a:extLst>
          </p:cNvPr>
          <p:cNvCxnSpPr/>
          <p:nvPr/>
        </p:nvCxnSpPr>
        <p:spPr bwMode="auto">
          <a:xfrm>
            <a:off x="1293454" y="4642063"/>
            <a:ext cx="82637" cy="826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C120FD96-44A5-4915-B258-D3A8117E926E}"/>
              </a:ext>
            </a:extLst>
          </p:cNvPr>
          <p:cNvCxnSpPr/>
          <p:nvPr/>
        </p:nvCxnSpPr>
        <p:spPr bwMode="auto">
          <a:xfrm>
            <a:off x="1345551" y="4325884"/>
            <a:ext cx="0" cy="37546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4236E4B5-21AC-4C45-8672-CFE5628A3CA8}"/>
              </a:ext>
            </a:extLst>
          </p:cNvPr>
          <p:cNvCxnSpPr>
            <a:cxnSpLocks/>
          </p:cNvCxnSpPr>
          <p:nvPr/>
        </p:nvCxnSpPr>
        <p:spPr bwMode="auto">
          <a:xfrm flipH="1">
            <a:off x="1304233" y="4426486"/>
            <a:ext cx="52097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9DBEC3F1-AC26-4DC8-8DCC-BCA342BA5FD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84472" y="5213337"/>
            <a:ext cx="664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A567F65B-22EC-468B-BFEC-2AF0D8709DA7}"/>
              </a:ext>
            </a:extLst>
          </p:cNvPr>
          <p:cNvCxnSpPr>
            <a:cxnSpLocks/>
          </p:cNvCxnSpPr>
          <p:nvPr/>
        </p:nvCxnSpPr>
        <p:spPr bwMode="auto">
          <a:xfrm flipH="1">
            <a:off x="1284472" y="5556461"/>
            <a:ext cx="664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5AB8F1E9-E3C7-489E-B2B9-2D15CABA6BF8}"/>
              </a:ext>
            </a:extLst>
          </p:cNvPr>
          <p:cNvCxnSpPr>
            <a:cxnSpLocks/>
          </p:cNvCxnSpPr>
          <p:nvPr/>
        </p:nvCxnSpPr>
        <p:spPr bwMode="auto">
          <a:xfrm flipH="1">
            <a:off x="1284472" y="5782816"/>
            <a:ext cx="664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7FA8300-94BD-444C-B258-AC1F47536F1F}"/>
              </a:ext>
            </a:extLst>
          </p:cNvPr>
          <p:cNvCxnSpPr>
            <a:cxnSpLocks/>
          </p:cNvCxnSpPr>
          <p:nvPr/>
        </p:nvCxnSpPr>
        <p:spPr bwMode="auto">
          <a:xfrm flipH="1">
            <a:off x="1284472" y="5861860"/>
            <a:ext cx="664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370290B-278C-491F-AAD3-86BDB5751972}"/>
              </a:ext>
            </a:extLst>
          </p:cNvPr>
          <p:cNvCxnSpPr>
            <a:cxnSpLocks/>
          </p:cNvCxnSpPr>
          <p:nvPr/>
        </p:nvCxnSpPr>
        <p:spPr bwMode="auto">
          <a:xfrm flipH="1">
            <a:off x="1332977" y="5215134"/>
            <a:ext cx="45109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CB3F6460-9F58-41CF-ADF2-97B7D7D86A7B}"/>
              </a:ext>
            </a:extLst>
          </p:cNvPr>
          <p:cNvCxnSpPr>
            <a:cxnSpLocks/>
          </p:cNvCxnSpPr>
          <p:nvPr/>
        </p:nvCxnSpPr>
        <p:spPr bwMode="auto">
          <a:xfrm flipH="1">
            <a:off x="1332977" y="5556463"/>
            <a:ext cx="45109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3CA2923D-D724-41BD-9EF8-20F4E0BBB236}"/>
              </a:ext>
            </a:extLst>
          </p:cNvPr>
          <p:cNvCxnSpPr>
            <a:cxnSpLocks/>
          </p:cNvCxnSpPr>
          <p:nvPr/>
        </p:nvCxnSpPr>
        <p:spPr bwMode="auto">
          <a:xfrm flipH="1">
            <a:off x="1332977" y="5786412"/>
            <a:ext cx="45109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E38BC322-3C17-46C8-9833-BC6142135F39}"/>
              </a:ext>
            </a:extLst>
          </p:cNvPr>
          <p:cNvCxnSpPr>
            <a:cxnSpLocks/>
          </p:cNvCxnSpPr>
          <p:nvPr/>
        </p:nvCxnSpPr>
        <p:spPr bwMode="auto">
          <a:xfrm flipH="1">
            <a:off x="1332977" y="5865455"/>
            <a:ext cx="451091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DE960F83-FE69-46AC-B34B-30EA2E52C09B}"/>
              </a:ext>
            </a:extLst>
          </p:cNvPr>
          <p:cNvCxnSpPr>
            <a:cxnSpLocks/>
          </p:cNvCxnSpPr>
          <p:nvPr/>
        </p:nvCxnSpPr>
        <p:spPr bwMode="auto">
          <a:xfrm>
            <a:off x="2365943" y="4489363"/>
            <a:ext cx="0" cy="1446153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A1435F98-7289-41ED-B19C-0E38BB48BE05}"/>
              </a:ext>
            </a:extLst>
          </p:cNvPr>
          <p:cNvCxnSpPr>
            <a:cxnSpLocks/>
          </p:cNvCxnSpPr>
          <p:nvPr/>
        </p:nvCxnSpPr>
        <p:spPr bwMode="auto">
          <a:xfrm>
            <a:off x="5671436" y="4352831"/>
            <a:ext cx="0" cy="1582685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BB406DB0-205A-4477-B099-5BB5098E4CFD}"/>
              </a:ext>
            </a:extLst>
          </p:cNvPr>
          <p:cNvCxnSpPr/>
          <p:nvPr/>
        </p:nvCxnSpPr>
        <p:spPr bwMode="auto">
          <a:xfrm>
            <a:off x="1532383" y="5924738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0904A326-E54F-4C69-A6D1-E9CFAD2D92DD}"/>
              </a:ext>
            </a:extLst>
          </p:cNvPr>
          <p:cNvCxnSpPr/>
          <p:nvPr/>
        </p:nvCxnSpPr>
        <p:spPr bwMode="auto">
          <a:xfrm>
            <a:off x="2161145" y="5924738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B05D894C-4505-41E0-B6ED-4ADDA7FAFABF}"/>
              </a:ext>
            </a:extLst>
          </p:cNvPr>
          <p:cNvCxnSpPr/>
          <p:nvPr/>
        </p:nvCxnSpPr>
        <p:spPr bwMode="auto">
          <a:xfrm>
            <a:off x="2789907" y="5924738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932F83F4-382B-46DC-B111-B84B70BBF3E9}"/>
              </a:ext>
            </a:extLst>
          </p:cNvPr>
          <p:cNvCxnSpPr/>
          <p:nvPr/>
        </p:nvCxnSpPr>
        <p:spPr bwMode="auto">
          <a:xfrm>
            <a:off x="3418669" y="5924738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7FAE1A3D-BF4F-4727-84D7-543EC807FDBC}"/>
              </a:ext>
            </a:extLst>
          </p:cNvPr>
          <p:cNvCxnSpPr/>
          <p:nvPr/>
        </p:nvCxnSpPr>
        <p:spPr bwMode="auto">
          <a:xfrm>
            <a:off x="4047431" y="5924738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451F93DB-874F-4FA8-BFC9-AA3C7C05CF69}"/>
              </a:ext>
            </a:extLst>
          </p:cNvPr>
          <p:cNvCxnSpPr/>
          <p:nvPr/>
        </p:nvCxnSpPr>
        <p:spPr bwMode="auto">
          <a:xfrm>
            <a:off x="4676193" y="5924738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BE1E6DD0-FE48-42EC-95B8-6D62178961AB}"/>
              </a:ext>
            </a:extLst>
          </p:cNvPr>
          <p:cNvCxnSpPr/>
          <p:nvPr/>
        </p:nvCxnSpPr>
        <p:spPr bwMode="auto">
          <a:xfrm>
            <a:off x="5304956" y="5924738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F36E1D3E-091B-4351-8CB7-5B4751045684}"/>
              </a:ext>
            </a:extLst>
          </p:cNvPr>
          <p:cNvSpPr/>
          <p:nvPr/>
        </p:nvSpPr>
        <p:spPr bwMode="auto">
          <a:xfrm>
            <a:off x="1340162" y="4792965"/>
            <a:ext cx="4557628" cy="1142551"/>
          </a:xfrm>
          <a:custGeom>
            <a:avLst/>
            <a:gdLst>
              <a:gd name="connsiteX0" fmla="*/ 0 w 4557628"/>
              <a:gd name="connsiteY0" fmla="*/ 0 h 1142551"/>
              <a:gd name="connsiteX1" fmla="*/ 0 w 4557628"/>
              <a:gd name="connsiteY1" fmla="*/ 1142551 h 1142551"/>
              <a:gd name="connsiteX2" fmla="*/ 4557628 w 4557628"/>
              <a:gd name="connsiteY2" fmla="*/ 1142551 h 114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57628" h="1142551">
                <a:moveTo>
                  <a:pt x="0" y="0"/>
                </a:moveTo>
                <a:lnTo>
                  <a:pt x="0" y="1142551"/>
                </a:lnTo>
                <a:lnTo>
                  <a:pt x="4557628" y="1142551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D9522A31-DD2A-48E3-BA77-9540D7E7ACB8}"/>
              </a:ext>
            </a:extLst>
          </p:cNvPr>
          <p:cNvSpPr txBox="1"/>
          <p:nvPr/>
        </p:nvSpPr>
        <p:spPr bwMode="auto">
          <a:xfrm>
            <a:off x="1401909" y="5927878"/>
            <a:ext cx="247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C57FD4A-B8E3-4E56-B642-219318315E9F}"/>
              </a:ext>
            </a:extLst>
          </p:cNvPr>
          <p:cNvSpPr txBox="1"/>
          <p:nvPr/>
        </p:nvSpPr>
        <p:spPr bwMode="auto">
          <a:xfrm>
            <a:off x="2028874" y="5917099"/>
            <a:ext cx="247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506B8FFC-25D6-4EF9-BC16-CAB181893B4D}"/>
              </a:ext>
            </a:extLst>
          </p:cNvPr>
          <p:cNvSpPr txBox="1"/>
          <p:nvPr/>
        </p:nvSpPr>
        <p:spPr bwMode="auto">
          <a:xfrm>
            <a:off x="2619911" y="5917099"/>
            <a:ext cx="351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B69F3E0C-A549-4A46-9AC6-3CD030C4A18D}"/>
              </a:ext>
            </a:extLst>
          </p:cNvPr>
          <p:cNvSpPr txBox="1"/>
          <p:nvPr/>
        </p:nvSpPr>
        <p:spPr bwMode="auto">
          <a:xfrm>
            <a:off x="3248673" y="5917099"/>
            <a:ext cx="351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792-8782-4FFF-B64B-E6134C12CA9C}"/>
              </a:ext>
            </a:extLst>
          </p:cNvPr>
          <p:cNvSpPr txBox="1"/>
          <p:nvPr/>
        </p:nvSpPr>
        <p:spPr bwMode="auto">
          <a:xfrm>
            <a:off x="3870250" y="5917099"/>
            <a:ext cx="351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2C18B25C-3D8F-4DFE-8F1F-C3E3CD172165}"/>
              </a:ext>
            </a:extLst>
          </p:cNvPr>
          <p:cNvSpPr txBox="1"/>
          <p:nvPr/>
        </p:nvSpPr>
        <p:spPr bwMode="auto">
          <a:xfrm>
            <a:off x="4504403" y="5917099"/>
            <a:ext cx="351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53ACA97-4F85-4F8F-936F-DB21EE8D25A6}"/>
              </a:ext>
            </a:extLst>
          </p:cNvPr>
          <p:cNvSpPr txBox="1"/>
          <p:nvPr/>
        </p:nvSpPr>
        <p:spPr bwMode="auto">
          <a:xfrm>
            <a:off x="5131369" y="5924284"/>
            <a:ext cx="351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5A3D8721-C042-47DF-B84E-E309FE9ED252}"/>
              </a:ext>
            </a:extLst>
          </p:cNvPr>
          <p:cNvSpPr txBox="1"/>
          <p:nvPr/>
        </p:nvSpPr>
        <p:spPr bwMode="auto">
          <a:xfrm>
            <a:off x="950995" y="5726675"/>
            <a:ext cx="4628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EFA335AD-8BDE-4B40-91D5-86EABB351EE8}"/>
              </a:ext>
            </a:extLst>
          </p:cNvPr>
          <p:cNvSpPr txBox="1"/>
          <p:nvPr/>
        </p:nvSpPr>
        <p:spPr bwMode="auto">
          <a:xfrm>
            <a:off x="830632" y="5618887"/>
            <a:ext cx="5418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BF9974C3-F527-4D49-820C-8796AB359806}"/>
              </a:ext>
            </a:extLst>
          </p:cNvPr>
          <p:cNvSpPr txBox="1"/>
          <p:nvPr/>
        </p:nvSpPr>
        <p:spPr bwMode="auto">
          <a:xfrm>
            <a:off x="852190" y="5415886"/>
            <a:ext cx="5418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49E2C2D3-F1E3-4814-A272-51DE7F1B753E}"/>
              </a:ext>
            </a:extLst>
          </p:cNvPr>
          <p:cNvSpPr txBox="1"/>
          <p:nvPr/>
        </p:nvSpPr>
        <p:spPr bwMode="auto">
          <a:xfrm>
            <a:off x="920456" y="5069169"/>
            <a:ext cx="5418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CFBF245A-282B-4930-B412-188CB6D71795}"/>
              </a:ext>
            </a:extLst>
          </p:cNvPr>
          <p:cNvSpPr txBox="1"/>
          <p:nvPr/>
        </p:nvSpPr>
        <p:spPr bwMode="auto">
          <a:xfrm>
            <a:off x="1044413" y="4293097"/>
            <a:ext cx="3658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239" name="Straight Arrow Connector 238">
            <a:extLst>
              <a:ext uri="{FF2B5EF4-FFF2-40B4-BE49-F238E27FC236}">
                <a16:creationId xmlns:a16="http://schemas.microsoft.com/office/drawing/2014/main" id="{0BA05F4C-57C9-4D85-BFF5-CC93901AC685}"/>
              </a:ext>
            </a:extLst>
          </p:cNvPr>
          <p:cNvCxnSpPr>
            <a:cxnSpLocks/>
          </p:cNvCxnSpPr>
          <p:nvPr/>
        </p:nvCxnSpPr>
        <p:spPr bwMode="auto">
          <a:xfrm>
            <a:off x="2389297" y="4703142"/>
            <a:ext cx="3224652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35643E2-6726-4BC3-9B3C-EA0F1B82A259}"/>
              </a:ext>
            </a:extLst>
          </p:cNvPr>
          <p:cNvSpPr/>
          <p:nvPr/>
        </p:nvSpPr>
        <p:spPr bwMode="auto">
          <a:xfrm>
            <a:off x="3716883" y="4602540"/>
            <a:ext cx="481453" cy="22994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41334281-C251-449E-84AD-9C11FB6B2F48}"/>
              </a:ext>
            </a:extLst>
          </p:cNvPr>
          <p:cNvSpPr txBox="1"/>
          <p:nvPr/>
        </p:nvSpPr>
        <p:spPr bwMode="auto">
          <a:xfrm>
            <a:off x="3627060" y="4546850"/>
            <a:ext cx="13455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26.4W</a:t>
            </a: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358E57EA-513C-421D-9CDC-723D8728DE19}"/>
              </a:ext>
            </a:extLst>
          </p:cNvPr>
          <p:cNvSpPr/>
          <p:nvPr/>
        </p:nvSpPr>
        <p:spPr bwMode="auto">
          <a:xfrm>
            <a:off x="5654184" y="5122954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363278A4-0D7C-498E-B3B3-32F66210413D}"/>
              </a:ext>
            </a:extLst>
          </p:cNvPr>
          <p:cNvSpPr/>
          <p:nvPr/>
        </p:nvSpPr>
        <p:spPr bwMode="auto">
          <a:xfrm>
            <a:off x="5655981" y="5821778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60FC80C6-6824-4D94-ACBE-592AD59E86E4}"/>
              </a:ext>
            </a:extLst>
          </p:cNvPr>
          <p:cNvCxnSpPr/>
          <p:nvPr/>
        </p:nvCxnSpPr>
        <p:spPr bwMode="auto">
          <a:xfrm>
            <a:off x="1539569" y="5874437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F0B28027-E0ED-4CEB-9E5A-EA7346E00088}"/>
              </a:ext>
            </a:extLst>
          </p:cNvPr>
          <p:cNvCxnSpPr/>
          <p:nvPr/>
        </p:nvCxnSpPr>
        <p:spPr bwMode="auto">
          <a:xfrm>
            <a:off x="1997668" y="5874437"/>
            <a:ext cx="0" cy="754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1" name="Oval 250">
            <a:extLst>
              <a:ext uri="{FF2B5EF4-FFF2-40B4-BE49-F238E27FC236}">
                <a16:creationId xmlns:a16="http://schemas.microsoft.com/office/drawing/2014/main" id="{1AC5D0DA-9582-4510-A24A-39C2500F3349}"/>
              </a:ext>
            </a:extLst>
          </p:cNvPr>
          <p:cNvSpPr/>
          <p:nvPr/>
        </p:nvSpPr>
        <p:spPr bwMode="auto">
          <a:xfrm>
            <a:off x="6367795" y="4592350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728952AE-3F7D-4F39-9868-7EE59F00BF85}"/>
              </a:ext>
            </a:extLst>
          </p:cNvPr>
          <p:cNvSpPr txBox="1"/>
          <p:nvPr/>
        </p:nvSpPr>
        <p:spPr bwMode="auto">
          <a:xfrm>
            <a:off x="6405195" y="4441222"/>
            <a:ext cx="15764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</a:t>
            </a:r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994E5A73-89DD-4D96-B0CD-EEF23D77BFA2}"/>
              </a:ext>
            </a:extLst>
          </p:cNvPr>
          <p:cNvCxnSpPr/>
          <p:nvPr/>
        </p:nvCxnSpPr>
        <p:spPr bwMode="auto">
          <a:xfrm>
            <a:off x="7902799" y="4642834"/>
            <a:ext cx="228600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ADB74AEC-6E6E-4862-8E59-AD165799B3B0}"/>
              </a:ext>
            </a:extLst>
          </p:cNvPr>
          <p:cNvSpPr txBox="1"/>
          <p:nvPr/>
        </p:nvSpPr>
        <p:spPr bwMode="auto">
          <a:xfrm>
            <a:off x="8054902" y="4482840"/>
            <a:ext cx="11985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injection</a:t>
            </a:r>
          </a:p>
        </p:txBody>
      </p: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7C90680B-F2A9-4E73-8595-A218E9475E30}"/>
              </a:ext>
            </a:extLst>
          </p:cNvPr>
          <p:cNvCxnSpPr/>
          <p:nvPr/>
        </p:nvCxnSpPr>
        <p:spPr bwMode="auto">
          <a:xfrm>
            <a:off x="9296400" y="4643907"/>
            <a:ext cx="228600" cy="0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4AEB98A0-4D23-4229-AEF2-B8A0BC042A4B}"/>
              </a:ext>
            </a:extLst>
          </p:cNvPr>
          <p:cNvSpPr txBox="1"/>
          <p:nvPr/>
        </p:nvSpPr>
        <p:spPr bwMode="auto">
          <a:xfrm>
            <a:off x="9459772" y="4491963"/>
            <a:ext cx="17448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</a:t>
            </a:r>
          </a:p>
        </p:txBody>
      </p: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B4DFE048-A9F9-49E9-A128-C843805899EE}"/>
              </a:ext>
            </a:extLst>
          </p:cNvPr>
          <p:cNvCxnSpPr/>
          <p:nvPr/>
        </p:nvCxnSpPr>
        <p:spPr bwMode="auto">
          <a:xfrm>
            <a:off x="6291184" y="4913699"/>
            <a:ext cx="228600" cy="0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3" name="TextBox 262">
            <a:extLst>
              <a:ext uri="{FF2B5EF4-FFF2-40B4-BE49-F238E27FC236}">
                <a16:creationId xmlns:a16="http://schemas.microsoft.com/office/drawing/2014/main" id="{A76F1B1C-4268-44F9-BA93-B7616B48ECD4}"/>
              </a:ext>
            </a:extLst>
          </p:cNvPr>
          <p:cNvSpPr txBox="1"/>
          <p:nvPr/>
        </p:nvSpPr>
        <p:spPr bwMode="auto">
          <a:xfrm>
            <a:off x="6437735" y="4772215"/>
            <a:ext cx="17863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site positive visit</a:t>
            </a:r>
          </a:p>
        </p:txBody>
      </p: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E451B47C-E943-4896-8207-097E0CBF031C}"/>
              </a:ext>
            </a:extLst>
          </p:cNvPr>
          <p:cNvCxnSpPr/>
          <p:nvPr/>
        </p:nvCxnSpPr>
        <p:spPr bwMode="auto">
          <a:xfrm>
            <a:off x="6328611" y="5182834"/>
            <a:ext cx="819998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6" name="Rectangle 265">
            <a:extLst>
              <a:ext uri="{FF2B5EF4-FFF2-40B4-BE49-F238E27FC236}">
                <a16:creationId xmlns:a16="http://schemas.microsoft.com/office/drawing/2014/main" id="{EDE3F244-18D5-4C65-9E87-215BF8D52BAB}"/>
              </a:ext>
            </a:extLst>
          </p:cNvPr>
          <p:cNvSpPr/>
          <p:nvPr/>
        </p:nvSpPr>
        <p:spPr bwMode="auto">
          <a:xfrm>
            <a:off x="6645134" y="5097687"/>
            <a:ext cx="181399" cy="157336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4D35F122-4C61-4A1B-8C5E-AFFC8603316D}"/>
              </a:ext>
            </a:extLst>
          </p:cNvPr>
          <p:cNvSpPr txBox="1"/>
          <p:nvPr/>
        </p:nvSpPr>
        <p:spPr bwMode="auto">
          <a:xfrm>
            <a:off x="6597007" y="5008838"/>
            <a:ext cx="3387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#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AA3B8891-6655-4B04-AB7F-0491D9058A57}"/>
              </a:ext>
            </a:extLst>
          </p:cNvPr>
          <p:cNvSpPr txBox="1"/>
          <p:nvPr/>
        </p:nvSpPr>
        <p:spPr bwMode="auto">
          <a:xfrm>
            <a:off x="7117142" y="5034538"/>
            <a:ext cx="51032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Weeks between first HIV positive visit and the first site positive test</a:t>
            </a:r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A721CDE2-6DE5-4B37-A9C9-00356846F534}"/>
              </a:ext>
            </a:extLst>
          </p:cNvPr>
          <p:cNvSpPr/>
          <p:nvPr/>
        </p:nvSpPr>
        <p:spPr bwMode="auto">
          <a:xfrm>
            <a:off x="2323541" y="5818185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190E5CBA-AF7D-44E5-AF9A-1EE4090F2B3B}"/>
              </a:ext>
            </a:extLst>
          </p:cNvPr>
          <p:cNvSpPr/>
          <p:nvPr/>
        </p:nvSpPr>
        <p:spPr bwMode="auto">
          <a:xfrm>
            <a:off x="1944487" y="5814592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4FB42557-6A38-4F33-B896-48BAE272CED4}"/>
              </a:ext>
            </a:extLst>
          </p:cNvPr>
          <p:cNvSpPr/>
          <p:nvPr/>
        </p:nvSpPr>
        <p:spPr bwMode="auto">
          <a:xfrm>
            <a:off x="1500761" y="5821778"/>
            <a:ext cx="80289" cy="8028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0F345DCC-F710-4582-90FF-108054088D60}"/>
              </a:ext>
            </a:extLst>
          </p:cNvPr>
          <p:cNvSpPr/>
          <p:nvPr/>
        </p:nvSpPr>
        <p:spPr bwMode="auto">
          <a:xfrm>
            <a:off x="6419385" y="5388746"/>
            <a:ext cx="715605" cy="126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C72CA2BF-56A0-4530-8CE0-898583912538}"/>
              </a:ext>
            </a:extLst>
          </p:cNvPr>
          <p:cNvSpPr txBox="1"/>
          <p:nvPr/>
        </p:nvSpPr>
        <p:spPr bwMode="auto">
          <a:xfrm>
            <a:off x="7173939" y="5301385"/>
            <a:ext cx="13452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Time on ART</a:t>
            </a:r>
          </a:p>
        </p:txBody>
      </p:sp>
      <p:sp>
        <p:nvSpPr>
          <p:cNvPr id="218" name="Text Box 15">
            <a:extLst>
              <a:ext uri="{FF2B5EF4-FFF2-40B4-BE49-F238E27FC236}">
                <a16:creationId xmlns:a16="http://schemas.microsoft.com/office/drawing/2014/main" id="{458D4646-9AA1-7448-89FB-F4A7F931A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6388915"/>
            <a:ext cx="7853362" cy="276999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Marzinke. </a:t>
            </a:r>
            <a:r>
              <a:rPr kumimoji="0" lang="en-US" altLang="en-US" sz="1200" b="0" i="0" u="none" strike="noStrike" kern="1200" cap="none" spc="-10" normalizeH="0" baseline="0" noProof="0" dirty="0" err="1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vCROI</a:t>
            </a: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2021 153</a:t>
            </a:r>
          </a:p>
        </p:txBody>
      </p:sp>
    </p:spTree>
    <p:extLst>
      <p:ext uri="{BB962C8B-B14F-4D97-AF65-F5344CB8AC3E}">
        <p14:creationId xmlns:p14="http://schemas.microsoft.com/office/powerpoint/2010/main" val="2724965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Rectangle 494">
            <a:extLst>
              <a:ext uri="{FF2B5EF4-FFF2-40B4-BE49-F238E27FC236}">
                <a16:creationId xmlns:a16="http://schemas.microsoft.com/office/drawing/2014/main" id="{C9E6D8A2-02EB-48AD-89E4-63617F10E5AD}"/>
              </a:ext>
            </a:extLst>
          </p:cNvPr>
          <p:cNvSpPr/>
          <p:nvPr/>
        </p:nvSpPr>
        <p:spPr bwMode="auto">
          <a:xfrm>
            <a:off x="9422239" y="4109733"/>
            <a:ext cx="2315215" cy="1408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ABBEB547-64A4-4B85-AC82-198EB4E563C2}"/>
              </a:ext>
            </a:extLst>
          </p:cNvPr>
          <p:cNvSpPr/>
          <p:nvPr/>
        </p:nvSpPr>
        <p:spPr bwMode="auto">
          <a:xfrm>
            <a:off x="3954513" y="4084679"/>
            <a:ext cx="240720" cy="13996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5A6D2831-7716-461A-868D-0AFC3E180B29}"/>
              </a:ext>
            </a:extLst>
          </p:cNvPr>
          <p:cNvSpPr/>
          <p:nvPr/>
        </p:nvSpPr>
        <p:spPr bwMode="auto">
          <a:xfrm>
            <a:off x="11576523" y="1852688"/>
            <a:ext cx="220343" cy="13569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60C9332-BCF1-41B0-9ABB-749D2C5754ED}"/>
              </a:ext>
            </a:extLst>
          </p:cNvPr>
          <p:cNvSpPr/>
          <p:nvPr/>
        </p:nvSpPr>
        <p:spPr bwMode="auto">
          <a:xfrm>
            <a:off x="3961920" y="1812701"/>
            <a:ext cx="2168423" cy="14005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562E81-4505-40F5-9706-385F140992B8}"/>
              </a:ext>
            </a:extLst>
          </p:cNvPr>
          <p:cNvSpPr txBox="1"/>
          <p:nvPr/>
        </p:nvSpPr>
        <p:spPr bwMode="auto">
          <a:xfrm>
            <a:off x="1841378" y="5578444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3D7E47-B18A-4B1B-95DA-FFB36682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HPTN 083: Laboratory Analysis of Group D in CAB Arm (Infected During On-Time CAB Injections)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9C13B-0DDE-446D-B020-EE023585C29C}"/>
              </a:ext>
            </a:extLst>
          </p:cNvPr>
          <p:cNvSpPr txBox="1"/>
          <p:nvPr/>
        </p:nvSpPr>
        <p:spPr bwMode="auto">
          <a:xfrm>
            <a:off x="1329861" y="1461336"/>
            <a:ext cx="39892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D1: Suppressed on Boosted-PI Regimen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F5DF53-4F54-458C-BE0D-8CD15BEBD825}"/>
              </a:ext>
            </a:extLst>
          </p:cNvPr>
          <p:cNvSpPr txBox="1"/>
          <p:nvPr/>
        </p:nvSpPr>
        <p:spPr bwMode="auto">
          <a:xfrm>
            <a:off x="1912295" y="3286929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FC33A6-730D-4187-9D79-3B3D13AE4C29}"/>
              </a:ext>
            </a:extLst>
          </p:cNvPr>
          <p:cNvSpPr txBox="1"/>
          <p:nvPr/>
        </p:nvSpPr>
        <p:spPr bwMode="auto">
          <a:xfrm>
            <a:off x="-392653" y="3519193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8C4D98-FB7B-4E0D-AC1E-63139C9FA50B}"/>
              </a:ext>
            </a:extLst>
          </p:cNvPr>
          <p:cNvSpPr txBox="1"/>
          <p:nvPr/>
        </p:nvSpPr>
        <p:spPr bwMode="auto">
          <a:xfrm>
            <a:off x="2900025" y="3532072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130,163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DCD2E9-8E8F-4A44-B007-0A44B1B37BA5}"/>
              </a:ext>
            </a:extLst>
          </p:cNvPr>
          <p:cNvSpPr txBox="1"/>
          <p:nvPr/>
        </p:nvSpPr>
        <p:spPr bwMode="auto">
          <a:xfrm>
            <a:off x="3287518" y="3532072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50F6D6-1232-4961-BB4E-6525E554DF48}"/>
              </a:ext>
            </a:extLst>
          </p:cNvPr>
          <p:cNvSpPr txBox="1"/>
          <p:nvPr/>
        </p:nvSpPr>
        <p:spPr bwMode="auto">
          <a:xfrm>
            <a:off x="867083" y="3711107"/>
            <a:ext cx="4690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B17541-CF9F-479F-BB84-E90C485E3384}"/>
              </a:ext>
            </a:extLst>
          </p:cNvPr>
          <p:cNvSpPr txBox="1"/>
          <p:nvPr/>
        </p:nvSpPr>
        <p:spPr bwMode="auto">
          <a:xfrm>
            <a:off x="-186131" y="5726113"/>
            <a:ext cx="2033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0D00A5-3185-479C-AAA3-909F3A57E94A}"/>
              </a:ext>
            </a:extLst>
          </p:cNvPr>
          <p:cNvSpPr txBox="1"/>
          <p:nvPr/>
        </p:nvSpPr>
        <p:spPr bwMode="auto">
          <a:xfrm>
            <a:off x="2474092" y="5770708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ADFE38-71F5-419A-AB00-A73174EDA703}"/>
              </a:ext>
            </a:extLst>
          </p:cNvPr>
          <p:cNvSpPr txBox="1"/>
          <p:nvPr/>
        </p:nvSpPr>
        <p:spPr bwMode="auto">
          <a:xfrm>
            <a:off x="4735922" y="5770708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&lt;40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B47043-1E7E-45A0-A3FE-B77447A0BF77}"/>
              </a:ext>
            </a:extLst>
          </p:cNvPr>
          <p:cNvSpPr txBox="1"/>
          <p:nvPr/>
        </p:nvSpPr>
        <p:spPr bwMode="auto">
          <a:xfrm>
            <a:off x="5194984" y="5770708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&lt;40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DC4CEB-5BBC-4DDA-9A3D-F54B79A823AD}"/>
              </a:ext>
            </a:extLst>
          </p:cNvPr>
          <p:cNvSpPr txBox="1"/>
          <p:nvPr/>
        </p:nvSpPr>
        <p:spPr bwMode="auto">
          <a:xfrm>
            <a:off x="8001801" y="3229400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447ABE-DB4E-4E87-A6E5-798F14C80DD0}"/>
              </a:ext>
            </a:extLst>
          </p:cNvPr>
          <p:cNvSpPr txBox="1"/>
          <p:nvPr/>
        </p:nvSpPr>
        <p:spPr bwMode="auto">
          <a:xfrm>
            <a:off x="5174403" y="3361467"/>
            <a:ext cx="2515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968C38-A699-4865-9503-B5BF0AEFAEFF}"/>
              </a:ext>
            </a:extLst>
          </p:cNvPr>
          <p:cNvSpPr txBox="1"/>
          <p:nvPr/>
        </p:nvSpPr>
        <p:spPr bwMode="auto">
          <a:xfrm>
            <a:off x="6271243" y="3619771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8D1A660-28F1-4452-88A4-27F76FCC83D7}"/>
              </a:ext>
            </a:extLst>
          </p:cNvPr>
          <p:cNvSpPr txBox="1"/>
          <p:nvPr/>
        </p:nvSpPr>
        <p:spPr bwMode="auto">
          <a:xfrm>
            <a:off x="8934159" y="3439612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860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61FAB9E-DBFB-4CC0-985D-687681859340}"/>
              </a:ext>
            </a:extLst>
          </p:cNvPr>
          <p:cNvSpPr txBox="1"/>
          <p:nvPr/>
        </p:nvSpPr>
        <p:spPr bwMode="auto">
          <a:xfrm>
            <a:off x="9906306" y="3439612"/>
            <a:ext cx="576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E06847-4FC8-4998-B9D6-858BD58C5A8C}"/>
              </a:ext>
            </a:extLst>
          </p:cNvPr>
          <p:cNvSpPr txBox="1"/>
          <p:nvPr/>
        </p:nvSpPr>
        <p:spPr bwMode="auto">
          <a:xfrm>
            <a:off x="10207475" y="3439612"/>
            <a:ext cx="551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29A68D-ADB3-4A0F-BB42-4EBDA45C63AB}"/>
              </a:ext>
            </a:extLst>
          </p:cNvPr>
          <p:cNvSpPr txBox="1"/>
          <p:nvPr/>
        </p:nvSpPr>
        <p:spPr bwMode="auto">
          <a:xfrm>
            <a:off x="6878575" y="1469254"/>
            <a:ext cx="4690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D3: Suppressed on Boosted-PI Regimen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01A471F-1A55-4A9B-A43E-1002EA9EFAB5}"/>
              </a:ext>
            </a:extLst>
          </p:cNvPr>
          <p:cNvSpPr txBox="1"/>
          <p:nvPr/>
        </p:nvSpPr>
        <p:spPr bwMode="auto">
          <a:xfrm>
            <a:off x="8510541" y="3619846"/>
            <a:ext cx="16152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NNRTI: K103N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18398CB-C6E8-4400-A37E-64DF373B0F3B}"/>
              </a:ext>
            </a:extLst>
          </p:cNvPr>
          <p:cNvSpPr txBox="1"/>
          <p:nvPr/>
        </p:nvSpPr>
        <p:spPr bwMode="auto">
          <a:xfrm>
            <a:off x="5960330" y="3768918"/>
            <a:ext cx="62098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D4: Suppressed on EFV/FTC/TDF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E146FF4-99D1-4D5D-97D2-F7E802EB7CA9}"/>
              </a:ext>
            </a:extLst>
          </p:cNvPr>
          <p:cNvSpPr txBox="1"/>
          <p:nvPr/>
        </p:nvSpPr>
        <p:spPr bwMode="auto">
          <a:xfrm>
            <a:off x="8091873" y="5648720"/>
            <a:ext cx="26459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51F0E27-FA62-4C6B-B4E1-B643B83F3315}"/>
              </a:ext>
            </a:extLst>
          </p:cNvPr>
          <p:cNvSpPr txBox="1"/>
          <p:nvPr/>
        </p:nvSpPr>
        <p:spPr bwMode="auto">
          <a:xfrm>
            <a:off x="5653962" y="5771527"/>
            <a:ext cx="17328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Viral load (c/mL):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BF9B11B-A4BA-4217-A6C1-8E3909F147ED}"/>
              </a:ext>
            </a:extLst>
          </p:cNvPr>
          <p:cNvSpPr txBox="1"/>
          <p:nvPr/>
        </p:nvSpPr>
        <p:spPr bwMode="auto">
          <a:xfrm>
            <a:off x="6359168" y="6033700"/>
            <a:ext cx="1280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GT: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F31E492-4C11-4349-B662-80C15B260FFB}"/>
              </a:ext>
            </a:extLst>
          </p:cNvPr>
          <p:cNvSpPr txBox="1"/>
          <p:nvPr/>
        </p:nvSpPr>
        <p:spPr bwMode="auto">
          <a:xfrm>
            <a:off x="7810733" y="5852155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B98CE2B-E539-44BA-9B09-D1A797C190D3}"/>
              </a:ext>
            </a:extLst>
          </p:cNvPr>
          <p:cNvSpPr txBox="1"/>
          <p:nvPr/>
        </p:nvSpPr>
        <p:spPr bwMode="auto">
          <a:xfrm>
            <a:off x="3570900" y="3532072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&lt;40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54AD2F7-B75F-49ED-A462-3DAF1A184DC9}"/>
              </a:ext>
            </a:extLst>
          </p:cNvPr>
          <p:cNvSpPr txBox="1"/>
          <p:nvPr/>
        </p:nvSpPr>
        <p:spPr bwMode="auto">
          <a:xfrm>
            <a:off x="3998088" y="3532072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BF88D3B-EE85-487F-8708-F16CFE5648AF}"/>
              </a:ext>
            </a:extLst>
          </p:cNvPr>
          <p:cNvSpPr txBox="1"/>
          <p:nvPr/>
        </p:nvSpPr>
        <p:spPr bwMode="auto">
          <a:xfrm>
            <a:off x="2928494" y="5770708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690E7AC-CA9E-4960-95B7-BD501C6B5AB2}"/>
              </a:ext>
            </a:extLst>
          </p:cNvPr>
          <p:cNvSpPr txBox="1"/>
          <p:nvPr/>
        </p:nvSpPr>
        <p:spPr bwMode="auto">
          <a:xfrm>
            <a:off x="10245858" y="3439612"/>
            <a:ext cx="10872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112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F047A1F-1D64-4FDC-B087-4EE54B1E22A7}"/>
              </a:ext>
            </a:extLst>
          </p:cNvPr>
          <p:cNvSpPr txBox="1"/>
          <p:nvPr/>
        </p:nvSpPr>
        <p:spPr bwMode="auto">
          <a:xfrm>
            <a:off x="10922103" y="3439612"/>
            <a:ext cx="10872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7160 5510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9AF63C-0A23-4942-ACBF-1F740BD138EF}"/>
              </a:ext>
            </a:extLst>
          </p:cNvPr>
          <p:cNvSpPr txBox="1"/>
          <p:nvPr/>
        </p:nvSpPr>
        <p:spPr bwMode="auto">
          <a:xfrm>
            <a:off x="10668412" y="3619846"/>
            <a:ext cx="1615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NNRTI: K103N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INSTI: R263K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26CCDED-BB79-4FBB-9341-5213A0BD1D37}"/>
              </a:ext>
            </a:extLst>
          </p:cNvPr>
          <p:cNvSpPr txBox="1"/>
          <p:nvPr/>
        </p:nvSpPr>
        <p:spPr bwMode="auto">
          <a:xfrm>
            <a:off x="8317024" y="5852155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158/263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E1AF792-1028-4245-B3DA-7A54C142929A}"/>
              </a:ext>
            </a:extLst>
          </p:cNvPr>
          <p:cNvSpPr txBox="1"/>
          <p:nvPr/>
        </p:nvSpPr>
        <p:spPr bwMode="auto">
          <a:xfrm>
            <a:off x="9088495" y="5852155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152,730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A6FA9E2-170B-448E-AFC6-A9E42F864728}"/>
              </a:ext>
            </a:extLst>
          </p:cNvPr>
          <p:cNvSpPr txBox="1"/>
          <p:nvPr/>
        </p:nvSpPr>
        <p:spPr bwMode="auto">
          <a:xfrm>
            <a:off x="9729031" y="5852155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BACFA2-B512-4209-93B2-3E275128F373}"/>
              </a:ext>
            </a:extLst>
          </p:cNvPr>
          <p:cNvSpPr txBox="1"/>
          <p:nvPr/>
        </p:nvSpPr>
        <p:spPr bwMode="auto">
          <a:xfrm>
            <a:off x="10384587" y="5852155"/>
            <a:ext cx="7541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&lt; 40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61169A3-F889-4DF3-B783-05F981ACA4E4}"/>
              </a:ext>
            </a:extLst>
          </p:cNvPr>
          <p:cNvSpPr txBox="1"/>
          <p:nvPr/>
        </p:nvSpPr>
        <p:spPr bwMode="auto">
          <a:xfrm>
            <a:off x="8601114" y="6033700"/>
            <a:ext cx="16152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1471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INSTI: G140A,Q48R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A10FEB1-D1B3-4F73-8072-85DB71449814}"/>
              </a:ext>
            </a:extLst>
          </p:cNvPr>
          <p:cNvSpPr/>
          <p:nvPr/>
        </p:nvSpPr>
        <p:spPr bwMode="auto">
          <a:xfrm>
            <a:off x="5398795" y="6244494"/>
            <a:ext cx="473554" cy="918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92A4753-4EC4-4D5B-99AA-C2CA99F1558F}"/>
              </a:ext>
            </a:extLst>
          </p:cNvPr>
          <p:cNvSpPr txBox="1"/>
          <p:nvPr/>
        </p:nvSpPr>
        <p:spPr bwMode="auto">
          <a:xfrm>
            <a:off x="5822207" y="6155996"/>
            <a:ext cx="1124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Time on ART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B204243-F047-4636-BDDA-5C1FF3D13B43}"/>
              </a:ext>
            </a:extLst>
          </p:cNvPr>
          <p:cNvSpPr txBox="1"/>
          <p:nvPr/>
        </p:nvSpPr>
        <p:spPr bwMode="auto">
          <a:xfrm rot="16200000">
            <a:off x="-531904" y="2224432"/>
            <a:ext cx="20718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CFA2FA2-1C3E-4CA7-BE18-13FC158E806F}"/>
              </a:ext>
            </a:extLst>
          </p:cNvPr>
          <p:cNvSpPr txBox="1"/>
          <p:nvPr/>
        </p:nvSpPr>
        <p:spPr bwMode="auto">
          <a:xfrm rot="16200000">
            <a:off x="5221101" y="2298131"/>
            <a:ext cx="20718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F1FA98D-5EBC-417F-8DB6-E4B180207509}"/>
              </a:ext>
            </a:extLst>
          </p:cNvPr>
          <p:cNvSpPr txBox="1"/>
          <p:nvPr/>
        </p:nvSpPr>
        <p:spPr bwMode="auto">
          <a:xfrm rot="16200000">
            <a:off x="-552381" y="4516495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46F4FDF-836A-4682-8E45-AD164416E559}"/>
              </a:ext>
            </a:extLst>
          </p:cNvPr>
          <p:cNvSpPr txBox="1"/>
          <p:nvPr/>
        </p:nvSpPr>
        <p:spPr bwMode="auto">
          <a:xfrm rot="16200000">
            <a:off x="5254052" y="4336237"/>
            <a:ext cx="20718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 (pg/mL)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177D9C-F38E-48C1-8F79-3D1140931ED6}"/>
              </a:ext>
            </a:extLst>
          </p:cNvPr>
          <p:cNvCxnSpPr/>
          <p:nvPr/>
        </p:nvCxnSpPr>
        <p:spPr bwMode="auto">
          <a:xfrm>
            <a:off x="995515" y="2132986"/>
            <a:ext cx="82960" cy="8296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1A099BE-F2C7-4FD0-AF86-066D09DD0468}"/>
              </a:ext>
            </a:extLst>
          </p:cNvPr>
          <p:cNvCxnSpPr>
            <a:cxnSpLocks/>
          </p:cNvCxnSpPr>
          <p:nvPr/>
        </p:nvCxnSpPr>
        <p:spPr bwMode="auto">
          <a:xfrm>
            <a:off x="991829" y="1876732"/>
            <a:ext cx="6636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EF244AD-E3F2-4C40-B1F8-DFC2A98EB753}"/>
              </a:ext>
            </a:extLst>
          </p:cNvPr>
          <p:cNvCxnSpPr>
            <a:cxnSpLocks/>
          </p:cNvCxnSpPr>
          <p:nvPr/>
        </p:nvCxnSpPr>
        <p:spPr bwMode="auto">
          <a:xfrm>
            <a:off x="991829" y="2580968"/>
            <a:ext cx="6636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DB2DA81-01C0-4055-9790-7EE24B79162A}"/>
              </a:ext>
            </a:extLst>
          </p:cNvPr>
          <p:cNvCxnSpPr>
            <a:cxnSpLocks/>
          </p:cNvCxnSpPr>
          <p:nvPr/>
        </p:nvCxnSpPr>
        <p:spPr bwMode="auto">
          <a:xfrm>
            <a:off x="991829" y="2874092"/>
            <a:ext cx="6636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5BBD9D3-77E1-4AAC-AC12-F36937526E4C}"/>
              </a:ext>
            </a:extLst>
          </p:cNvPr>
          <p:cNvCxnSpPr>
            <a:cxnSpLocks/>
          </p:cNvCxnSpPr>
          <p:nvPr/>
        </p:nvCxnSpPr>
        <p:spPr bwMode="auto">
          <a:xfrm>
            <a:off x="991829" y="3086100"/>
            <a:ext cx="6636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1CCC5CF-87B7-4A75-A11E-E9C6FA282A17}"/>
              </a:ext>
            </a:extLst>
          </p:cNvPr>
          <p:cNvCxnSpPr>
            <a:cxnSpLocks/>
          </p:cNvCxnSpPr>
          <p:nvPr/>
        </p:nvCxnSpPr>
        <p:spPr bwMode="auto">
          <a:xfrm>
            <a:off x="991829" y="3150625"/>
            <a:ext cx="6636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449CBEC-CE48-4F53-9E6E-713AB1687F99}"/>
              </a:ext>
            </a:extLst>
          </p:cNvPr>
          <p:cNvCxnSpPr/>
          <p:nvPr/>
        </p:nvCxnSpPr>
        <p:spPr bwMode="auto">
          <a:xfrm>
            <a:off x="1283109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EDCFDEF-5B14-4665-A754-FFD503242466}"/>
              </a:ext>
            </a:extLst>
          </p:cNvPr>
          <p:cNvCxnSpPr/>
          <p:nvPr/>
        </p:nvCxnSpPr>
        <p:spPr bwMode="auto">
          <a:xfrm>
            <a:off x="1651535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1B2DAF4-4478-4AC8-9909-ED453641850B}"/>
              </a:ext>
            </a:extLst>
          </p:cNvPr>
          <p:cNvCxnSpPr/>
          <p:nvPr/>
        </p:nvCxnSpPr>
        <p:spPr bwMode="auto">
          <a:xfrm>
            <a:off x="2019961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03412D5F-EE5D-43D3-8095-35DF19F46BD4}"/>
              </a:ext>
            </a:extLst>
          </p:cNvPr>
          <p:cNvCxnSpPr>
            <a:cxnSpLocks/>
          </p:cNvCxnSpPr>
          <p:nvPr/>
        </p:nvCxnSpPr>
        <p:spPr bwMode="auto">
          <a:xfrm>
            <a:off x="2388387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D256D9A-4EF6-4DF1-B463-1BA056275BA5}"/>
              </a:ext>
            </a:extLst>
          </p:cNvPr>
          <p:cNvCxnSpPr>
            <a:cxnSpLocks/>
          </p:cNvCxnSpPr>
          <p:nvPr/>
        </p:nvCxnSpPr>
        <p:spPr bwMode="auto">
          <a:xfrm>
            <a:off x="2756813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459E56B-FD23-4D34-BE6E-08C071E6A5DF}"/>
              </a:ext>
            </a:extLst>
          </p:cNvPr>
          <p:cNvCxnSpPr>
            <a:cxnSpLocks/>
          </p:cNvCxnSpPr>
          <p:nvPr/>
        </p:nvCxnSpPr>
        <p:spPr bwMode="auto">
          <a:xfrm>
            <a:off x="3125239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2F328D6F-3442-44FE-9405-1E9500389754}"/>
              </a:ext>
            </a:extLst>
          </p:cNvPr>
          <p:cNvCxnSpPr>
            <a:cxnSpLocks/>
          </p:cNvCxnSpPr>
          <p:nvPr/>
        </p:nvCxnSpPr>
        <p:spPr bwMode="auto">
          <a:xfrm>
            <a:off x="3493665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596EEC5-F190-4FD3-A1A9-B1F868529942}"/>
              </a:ext>
            </a:extLst>
          </p:cNvPr>
          <p:cNvCxnSpPr>
            <a:cxnSpLocks/>
          </p:cNvCxnSpPr>
          <p:nvPr/>
        </p:nvCxnSpPr>
        <p:spPr bwMode="auto">
          <a:xfrm>
            <a:off x="3862091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A4F47A3-B3C5-4D03-A85B-30F7E511B40E}"/>
              </a:ext>
            </a:extLst>
          </p:cNvPr>
          <p:cNvCxnSpPr>
            <a:cxnSpLocks/>
          </p:cNvCxnSpPr>
          <p:nvPr/>
        </p:nvCxnSpPr>
        <p:spPr bwMode="auto">
          <a:xfrm>
            <a:off x="4230517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D639412-7E34-43EE-A179-BC5B71E24DCD}"/>
              </a:ext>
            </a:extLst>
          </p:cNvPr>
          <p:cNvCxnSpPr>
            <a:cxnSpLocks/>
          </p:cNvCxnSpPr>
          <p:nvPr/>
        </p:nvCxnSpPr>
        <p:spPr bwMode="auto">
          <a:xfrm>
            <a:off x="4598943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B8D85D6-647F-48E4-B815-AA32FF6EEE39}"/>
              </a:ext>
            </a:extLst>
          </p:cNvPr>
          <p:cNvCxnSpPr>
            <a:cxnSpLocks/>
          </p:cNvCxnSpPr>
          <p:nvPr/>
        </p:nvCxnSpPr>
        <p:spPr bwMode="auto">
          <a:xfrm>
            <a:off x="4967369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14A236F-2AEB-4587-899A-7AEB06DFC674}"/>
              </a:ext>
            </a:extLst>
          </p:cNvPr>
          <p:cNvCxnSpPr>
            <a:cxnSpLocks/>
          </p:cNvCxnSpPr>
          <p:nvPr/>
        </p:nvCxnSpPr>
        <p:spPr bwMode="auto">
          <a:xfrm>
            <a:off x="5335795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78CF3F9-5025-42E8-A88E-D43E53210C2A}"/>
              </a:ext>
            </a:extLst>
          </p:cNvPr>
          <p:cNvCxnSpPr>
            <a:cxnSpLocks/>
          </p:cNvCxnSpPr>
          <p:nvPr/>
        </p:nvCxnSpPr>
        <p:spPr bwMode="auto">
          <a:xfrm>
            <a:off x="5704221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54CC08AF-C8D4-450D-BA81-57657CFFF720}"/>
              </a:ext>
            </a:extLst>
          </p:cNvPr>
          <p:cNvCxnSpPr>
            <a:cxnSpLocks/>
          </p:cNvCxnSpPr>
          <p:nvPr/>
        </p:nvCxnSpPr>
        <p:spPr bwMode="auto">
          <a:xfrm>
            <a:off x="6072646" y="3218834"/>
            <a:ext cx="0" cy="6821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7CA48CC7-EB99-4F95-9908-268475953E75}"/>
              </a:ext>
            </a:extLst>
          </p:cNvPr>
          <p:cNvCxnSpPr>
            <a:cxnSpLocks/>
          </p:cNvCxnSpPr>
          <p:nvPr/>
        </p:nvCxnSpPr>
        <p:spPr bwMode="auto">
          <a:xfrm>
            <a:off x="6041955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6F527699-C773-4640-BAF4-B4AA391B3712}"/>
              </a:ext>
            </a:extLst>
          </p:cNvPr>
          <p:cNvCxnSpPr>
            <a:cxnSpLocks/>
          </p:cNvCxnSpPr>
          <p:nvPr/>
        </p:nvCxnSpPr>
        <p:spPr bwMode="auto">
          <a:xfrm>
            <a:off x="4580327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CBE46DB-8C65-4F1E-9F23-919DE050D249}"/>
              </a:ext>
            </a:extLst>
          </p:cNvPr>
          <p:cNvCxnSpPr>
            <a:cxnSpLocks/>
          </p:cNvCxnSpPr>
          <p:nvPr/>
        </p:nvCxnSpPr>
        <p:spPr bwMode="auto">
          <a:xfrm>
            <a:off x="4356140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320BCE00-6062-4E19-A78F-539B94ECC48F}"/>
              </a:ext>
            </a:extLst>
          </p:cNvPr>
          <p:cNvCxnSpPr>
            <a:cxnSpLocks/>
          </p:cNvCxnSpPr>
          <p:nvPr/>
        </p:nvCxnSpPr>
        <p:spPr bwMode="auto">
          <a:xfrm>
            <a:off x="4131953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B62264EC-3BE7-4C04-A847-F8B8301D9FD8}"/>
              </a:ext>
            </a:extLst>
          </p:cNvPr>
          <p:cNvCxnSpPr>
            <a:cxnSpLocks/>
          </p:cNvCxnSpPr>
          <p:nvPr/>
        </p:nvCxnSpPr>
        <p:spPr bwMode="auto">
          <a:xfrm>
            <a:off x="3960724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DD804A2-E392-4BCE-8FD1-BA3D4222CB79}"/>
              </a:ext>
            </a:extLst>
          </p:cNvPr>
          <p:cNvCxnSpPr>
            <a:cxnSpLocks/>
          </p:cNvCxnSpPr>
          <p:nvPr/>
        </p:nvCxnSpPr>
        <p:spPr bwMode="auto">
          <a:xfrm>
            <a:off x="3752424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7F5CABD-B6F9-4EF0-B5EE-2CEC7A88025D}"/>
              </a:ext>
            </a:extLst>
          </p:cNvPr>
          <p:cNvCxnSpPr>
            <a:cxnSpLocks/>
          </p:cNvCxnSpPr>
          <p:nvPr/>
        </p:nvCxnSpPr>
        <p:spPr bwMode="auto">
          <a:xfrm>
            <a:off x="3424087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94DAA89A-DDD2-4C89-BECE-2A4B2CFC9523}"/>
              </a:ext>
            </a:extLst>
          </p:cNvPr>
          <p:cNvCxnSpPr>
            <a:cxnSpLocks/>
          </p:cNvCxnSpPr>
          <p:nvPr/>
        </p:nvCxnSpPr>
        <p:spPr bwMode="auto">
          <a:xfrm>
            <a:off x="3346416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774562B1-4DBF-46E0-B865-8EAB95FF24CD}"/>
              </a:ext>
            </a:extLst>
          </p:cNvPr>
          <p:cNvCxnSpPr>
            <a:cxnSpLocks/>
          </p:cNvCxnSpPr>
          <p:nvPr/>
        </p:nvCxnSpPr>
        <p:spPr bwMode="auto">
          <a:xfrm>
            <a:off x="3125760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990773A3-1940-4969-9E0D-67BDDD59BE76}"/>
              </a:ext>
            </a:extLst>
          </p:cNvPr>
          <p:cNvCxnSpPr>
            <a:cxnSpLocks/>
          </p:cNvCxnSpPr>
          <p:nvPr/>
        </p:nvCxnSpPr>
        <p:spPr bwMode="auto">
          <a:xfrm>
            <a:off x="3055150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07D4B80B-B5F8-4EAB-8AF3-E6BE5E8A611A}"/>
              </a:ext>
            </a:extLst>
          </p:cNvPr>
          <p:cNvCxnSpPr>
            <a:cxnSpLocks/>
          </p:cNvCxnSpPr>
          <p:nvPr/>
        </p:nvCxnSpPr>
        <p:spPr bwMode="auto">
          <a:xfrm>
            <a:off x="2890982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C1F8E7F-C391-4D55-9BC3-894FFDD1A34A}"/>
              </a:ext>
            </a:extLst>
          </p:cNvPr>
          <p:cNvCxnSpPr>
            <a:cxnSpLocks/>
          </p:cNvCxnSpPr>
          <p:nvPr/>
        </p:nvCxnSpPr>
        <p:spPr bwMode="auto">
          <a:xfrm>
            <a:off x="2853912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DA46D890-5ACA-46D7-8D59-A6B6C8463D6F}"/>
              </a:ext>
            </a:extLst>
          </p:cNvPr>
          <p:cNvCxnSpPr>
            <a:cxnSpLocks/>
          </p:cNvCxnSpPr>
          <p:nvPr/>
        </p:nvCxnSpPr>
        <p:spPr bwMode="auto">
          <a:xfrm>
            <a:off x="2536167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BB16532-69CE-4BE8-9AA6-06E564A28A47}"/>
              </a:ext>
            </a:extLst>
          </p:cNvPr>
          <p:cNvCxnSpPr>
            <a:cxnSpLocks/>
          </p:cNvCxnSpPr>
          <p:nvPr/>
        </p:nvCxnSpPr>
        <p:spPr bwMode="auto">
          <a:xfrm>
            <a:off x="2264318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25CBEB36-2D6D-4CBB-8F0A-F5A15E6759AD}"/>
              </a:ext>
            </a:extLst>
          </p:cNvPr>
          <p:cNvCxnSpPr>
            <a:cxnSpLocks/>
          </p:cNvCxnSpPr>
          <p:nvPr/>
        </p:nvCxnSpPr>
        <p:spPr bwMode="auto">
          <a:xfrm>
            <a:off x="2004826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B94D25D3-76B7-4360-AFCA-4C46EF220551}"/>
              </a:ext>
            </a:extLst>
          </p:cNvPr>
          <p:cNvCxnSpPr>
            <a:cxnSpLocks/>
          </p:cNvCxnSpPr>
          <p:nvPr/>
        </p:nvCxnSpPr>
        <p:spPr bwMode="auto">
          <a:xfrm>
            <a:off x="1902442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C8D5266A-B7BA-4BEE-8C2E-5C297BC2E108}"/>
              </a:ext>
            </a:extLst>
          </p:cNvPr>
          <p:cNvCxnSpPr>
            <a:cxnSpLocks/>
          </p:cNvCxnSpPr>
          <p:nvPr/>
        </p:nvCxnSpPr>
        <p:spPr bwMode="auto">
          <a:xfrm>
            <a:off x="1637653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AE8AFE53-8F88-409C-BB95-9AED0255C0B2}"/>
              </a:ext>
            </a:extLst>
          </p:cNvPr>
          <p:cNvCxnSpPr>
            <a:cxnSpLocks/>
          </p:cNvCxnSpPr>
          <p:nvPr/>
        </p:nvCxnSpPr>
        <p:spPr bwMode="auto">
          <a:xfrm>
            <a:off x="1489372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EB6F2D5B-C5D9-47DC-9C70-42F844BB3A5E}"/>
              </a:ext>
            </a:extLst>
          </p:cNvPr>
          <p:cNvCxnSpPr>
            <a:cxnSpLocks/>
          </p:cNvCxnSpPr>
          <p:nvPr/>
        </p:nvCxnSpPr>
        <p:spPr bwMode="auto">
          <a:xfrm>
            <a:off x="1418762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43A0B6B-CE54-4B0C-8351-AC030854DB2E}"/>
              </a:ext>
            </a:extLst>
          </p:cNvPr>
          <p:cNvCxnSpPr>
            <a:cxnSpLocks/>
          </p:cNvCxnSpPr>
          <p:nvPr/>
        </p:nvCxnSpPr>
        <p:spPr bwMode="auto">
          <a:xfrm>
            <a:off x="1360509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CC6BE846-9998-46B4-9676-6D916D1211AB}"/>
              </a:ext>
            </a:extLst>
          </p:cNvPr>
          <p:cNvCxnSpPr>
            <a:cxnSpLocks/>
          </p:cNvCxnSpPr>
          <p:nvPr/>
        </p:nvCxnSpPr>
        <p:spPr bwMode="auto">
          <a:xfrm>
            <a:off x="1284603" y="3171826"/>
            <a:ext cx="0" cy="53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AF4790C-D75B-4CC5-938E-52B94167FC1C}"/>
              </a:ext>
            </a:extLst>
          </p:cNvPr>
          <p:cNvCxnSpPr>
            <a:cxnSpLocks/>
          </p:cNvCxnSpPr>
          <p:nvPr/>
        </p:nvCxnSpPr>
        <p:spPr bwMode="auto">
          <a:xfrm>
            <a:off x="1030907" y="2579032"/>
            <a:ext cx="51068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FAB67F78-3675-4B5C-95AC-1228F21C21B6}"/>
              </a:ext>
            </a:extLst>
          </p:cNvPr>
          <p:cNvCxnSpPr>
            <a:cxnSpLocks/>
          </p:cNvCxnSpPr>
          <p:nvPr/>
        </p:nvCxnSpPr>
        <p:spPr bwMode="auto">
          <a:xfrm>
            <a:off x="1030907" y="2875596"/>
            <a:ext cx="51068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70822168-F00B-49E5-B7BC-063FEEDFC3EC}"/>
              </a:ext>
            </a:extLst>
          </p:cNvPr>
          <p:cNvCxnSpPr>
            <a:cxnSpLocks/>
          </p:cNvCxnSpPr>
          <p:nvPr/>
        </p:nvCxnSpPr>
        <p:spPr bwMode="auto">
          <a:xfrm>
            <a:off x="1030907" y="3083896"/>
            <a:ext cx="51068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00256082-7869-4C2C-9D1A-862D18242415}"/>
              </a:ext>
            </a:extLst>
          </p:cNvPr>
          <p:cNvCxnSpPr>
            <a:cxnSpLocks/>
          </p:cNvCxnSpPr>
          <p:nvPr/>
        </p:nvCxnSpPr>
        <p:spPr bwMode="auto">
          <a:xfrm>
            <a:off x="1030907" y="3152741"/>
            <a:ext cx="51068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4B2AE1C-99D8-4647-AC3F-081BFA825837}"/>
              </a:ext>
            </a:extLst>
          </p:cNvPr>
          <p:cNvCxnSpPr/>
          <p:nvPr/>
        </p:nvCxnSpPr>
        <p:spPr bwMode="auto">
          <a:xfrm>
            <a:off x="1443975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3E6AEF77-B7ED-417D-B69D-BFA644D602A0}"/>
              </a:ext>
            </a:extLst>
          </p:cNvPr>
          <p:cNvCxnSpPr/>
          <p:nvPr/>
        </p:nvCxnSpPr>
        <p:spPr bwMode="auto">
          <a:xfrm>
            <a:off x="1594021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5D189954-320F-4B40-A3F8-9E5BF62EC71E}"/>
              </a:ext>
            </a:extLst>
          </p:cNvPr>
          <p:cNvCxnSpPr/>
          <p:nvPr/>
        </p:nvCxnSpPr>
        <p:spPr bwMode="auto">
          <a:xfrm>
            <a:off x="1885288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CE82E2EE-CFCD-4380-9F27-442046428987}"/>
              </a:ext>
            </a:extLst>
          </p:cNvPr>
          <p:cNvCxnSpPr/>
          <p:nvPr/>
        </p:nvCxnSpPr>
        <p:spPr bwMode="auto">
          <a:xfrm>
            <a:off x="2185381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8C2D640A-CAE4-4F77-8137-163A722FD6F6}"/>
              </a:ext>
            </a:extLst>
          </p:cNvPr>
          <p:cNvCxnSpPr/>
          <p:nvPr/>
        </p:nvCxnSpPr>
        <p:spPr bwMode="auto">
          <a:xfrm>
            <a:off x="2451934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2CFE7CE3-E732-4320-B5BF-D9AEB9A0336D}"/>
              </a:ext>
            </a:extLst>
          </p:cNvPr>
          <p:cNvCxnSpPr/>
          <p:nvPr/>
        </p:nvCxnSpPr>
        <p:spPr bwMode="auto">
          <a:xfrm>
            <a:off x="2859707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829BD616-5115-4331-86A3-09A75AD7272C}"/>
              </a:ext>
            </a:extLst>
          </p:cNvPr>
          <p:cNvCxnSpPr/>
          <p:nvPr/>
        </p:nvCxnSpPr>
        <p:spPr bwMode="auto">
          <a:xfrm>
            <a:off x="3045058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88E1CF83-05D3-41AB-967C-3AEF6C0C833B}"/>
              </a:ext>
            </a:extLst>
          </p:cNvPr>
          <p:cNvCxnSpPr/>
          <p:nvPr/>
        </p:nvCxnSpPr>
        <p:spPr bwMode="auto">
          <a:xfrm>
            <a:off x="3632887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4F7F37D-DA7D-4BC1-8BE1-3788A34C3EFF}"/>
              </a:ext>
            </a:extLst>
          </p:cNvPr>
          <p:cNvCxnSpPr/>
          <p:nvPr/>
        </p:nvCxnSpPr>
        <p:spPr bwMode="auto">
          <a:xfrm>
            <a:off x="3938275" y="1809382"/>
            <a:ext cx="0" cy="1415732"/>
          </a:xfrm>
          <a:prstGeom prst="lin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E042E9DF-F48C-4EAC-B9C1-36CDDEBE8F5C}"/>
              </a:ext>
            </a:extLst>
          </p:cNvPr>
          <p:cNvCxnSpPr/>
          <p:nvPr/>
        </p:nvCxnSpPr>
        <p:spPr bwMode="auto">
          <a:xfrm>
            <a:off x="3932979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9E54D8B-77CD-4FA6-AF83-3763578433E0}"/>
              </a:ext>
            </a:extLst>
          </p:cNvPr>
          <p:cNvCxnSpPr/>
          <p:nvPr/>
        </p:nvCxnSpPr>
        <p:spPr bwMode="auto">
          <a:xfrm>
            <a:off x="3350447" y="1809382"/>
            <a:ext cx="0" cy="1415732"/>
          </a:xfrm>
          <a:prstGeom prst="line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94943ACD-2C3B-481E-A8D7-A954DB0562B3}"/>
              </a:ext>
            </a:extLst>
          </p:cNvPr>
          <p:cNvCxnSpPr/>
          <p:nvPr/>
        </p:nvCxnSpPr>
        <p:spPr bwMode="auto">
          <a:xfrm>
            <a:off x="3289415" y="1809382"/>
            <a:ext cx="0" cy="14157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90E8A1EB-4349-4813-96BA-B4A02A3C4DA6}"/>
              </a:ext>
            </a:extLst>
          </p:cNvPr>
          <p:cNvSpPr/>
          <p:nvPr/>
        </p:nvSpPr>
        <p:spPr bwMode="auto">
          <a:xfrm>
            <a:off x="1043448" y="2180918"/>
            <a:ext cx="5082663" cy="1041605"/>
          </a:xfrm>
          <a:custGeom>
            <a:avLst/>
            <a:gdLst>
              <a:gd name="connsiteX0" fmla="*/ 0 w 5082663"/>
              <a:gd name="connsiteY0" fmla="*/ 0 h 1041605"/>
              <a:gd name="connsiteX1" fmla="*/ 0 w 5082663"/>
              <a:gd name="connsiteY1" fmla="*/ 1041605 h 1041605"/>
              <a:gd name="connsiteX2" fmla="*/ 5082663 w 5082663"/>
              <a:gd name="connsiteY2" fmla="*/ 1041605 h 104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82663" h="1041605">
                <a:moveTo>
                  <a:pt x="0" y="0"/>
                </a:moveTo>
                <a:lnTo>
                  <a:pt x="0" y="1041605"/>
                </a:lnTo>
                <a:lnTo>
                  <a:pt x="5082663" y="1041605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7402711-7719-4C17-81F7-3790BB25ED35}"/>
              </a:ext>
            </a:extLst>
          </p:cNvPr>
          <p:cNvSpPr/>
          <p:nvPr/>
        </p:nvSpPr>
        <p:spPr bwMode="auto">
          <a:xfrm>
            <a:off x="1452093" y="2467914"/>
            <a:ext cx="4586489" cy="669701"/>
          </a:xfrm>
          <a:custGeom>
            <a:avLst/>
            <a:gdLst>
              <a:gd name="connsiteX0" fmla="*/ 0 w 4586489"/>
              <a:gd name="connsiteY0" fmla="*/ 0 h 669701"/>
              <a:gd name="connsiteX1" fmla="*/ 33807 w 4586489"/>
              <a:gd name="connsiteY1" fmla="*/ 383147 h 669701"/>
              <a:gd name="connsiteX2" fmla="*/ 149717 w 4586489"/>
              <a:gd name="connsiteY2" fmla="*/ 94982 h 669701"/>
              <a:gd name="connsiteX3" fmla="*/ 191573 w 4586489"/>
              <a:gd name="connsiteY3" fmla="*/ 75663 h 669701"/>
              <a:gd name="connsiteX4" fmla="*/ 453980 w 4586489"/>
              <a:gd name="connsiteY4" fmla="*/ 83713 h 669701"/>
              <a:gd name="connsiteX5" fmla="*/ 557011 w 4586489"/>
              <a:gd name="connsiteY5" fmla="*/ 94982 h 669701"/>
              <a:gd name="connsiteX6" fmla="*/ 748584 w 4586489"/>
              <a:gd name="connsiteY6" fmla="*/ 83713 h 669701"/>
              <a:gd name="connsiteX7" fmla="*/ 816199 w 4586489"/>
              <a:gd name="connsiteY7" fmla="*/ 86932 h 669701"/>
              <a:gd name="connsiteX8" fmla="*/ 1012601 w 4586489"/>
              <a:gd name="connsiteY8" fmla="*/ 109471 h 669701"/>
              <a:gd name="connsiteX9" fmla="*/ 1093094 w 4586489"/>
              <a:gd name="connsiteY9" fmla="*/ 90152 h 669701"/>
              <a:gd name="connsiteX10" fmla="*/ 1415066 w 4586489"/>
              <a:gd name="connsiteY10" fmla="*/ 173865 h 669701"/>
              <a:gd name="connsiteX11" fmla="*/ 1442434 w 4586489"/>
              <a:gd name="connsiteY11" fmla="*/ 88542 h 669701"/>
              <a:gd name="connsiteX12" fmla="*/ 1606639 w 4586489"/>
              <a:gd name="connsiteY12" fmla="*/ 67614 h 669701"/>
              <a:gd name="connsiteX13" fmla="*/ 1675863 w 4586489"/>
              <a:gd name="connsiteY13" fmla="*/ 77273 h 669701"/>
              <a:gd name="connsiteX14" fmla="*/ 1902853 w 4586489"/>
              <a:gd name="connsiteY14" fmla="*/ 99811 h 669701"/>
              <a:gd name="connsiteX15" fmla="*/ 1978517 w 4586489"/>
              <a:gd name="connsiteY15" fmla="*/ 75663 h 669701"/>
              <a:gd name="connsiteX16" fmla="*/ 2187799 w 4586489"/>
              <a:gd name="connsiteY16" fmla="*/ 98201 h 669701"/>
              <a:gd name="connsiteX17" fmla="*/ 2305318 w 4586489"/>
              <a:gd name="connsiteY17" fmla="*/ 64394 h 669701"/>
              <a:gd name="connsiteX18" fmla="*/ 2492062 w 4586489"/>
              <a:gd name="connsiteY18" fmla="*/ 115910 h 669701"/>
              <a:gd name="connsiteX19" fmla="*/ 2517820 w 4586489"/>
              <a:gd name="connsiteY19" fmla="*/ 80493 h 669701"/>
              <a:gd name="connsiteX20" fmla="*/ 2917065 w 4586489"/>
              <a:gd name="connsiteY20" fmla="*/ 106251 h 669701"/>
              <a:gd name="connsiteX21" fmla="*/ 4586489 w 4586489"/>
              <a:gd name="connsiteY21" fmla="*/ 669701 h 669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586489" h="669701">
                <a:moveTo>
                  <a:pt x="0" y="0"/>
                </a:moveTo>
                <a:lnTo>
                  <a:pt x="33807" y="383147"/>
                </a:lnTo>
                <a:lnTo>
                  <a:pt x="149717" y="94982"/>
                </a:lnTo>
                <a:lnTo>
                  <a:pt x="191573" y="75663"/>
                </a:lnTo>
                <a:lnTo>
                  <a:pt x="453980" y="83713"/>
                </a:lnTo>
                <a:lnTo>
                  <a:pt x="557011" y="94982"/>
                </a:lnTo>
                <a:lnTo>
                  <a:pt x="748584" y="83713"/>
                </a:lnTo>
                <a:lnTo>
                  <a:pt x="816199" y="86932"/>
                </a:lnTo>
                <a:lnTo>
                  <a:pt x="1012601" y="109471"/>
                </a:lnTo>
                <a:lnTo>
                  <a:pt x="1093094" y="90152"/>
                </a:lnTo>
                <a:lnTo>
                  <a:pt x="1415066" y="173865"/>
                </a:lnTo>
                <a:lnTo>
                  <a:pt x="1442434" y="88542"/>
                </a:lnTo>
                <a:lnTo>
                  <a:pt x="1606639" y="67614"/>
                </a:lnTo>
                <a:lnTo>
                  <a:pt x="1675863" y="77273"/>
                </a:lnTo>
                <a:lnTo>
                  <a:pt x="1902853" y="99811"/>
                </a:lnTo>
                <a:lnTo>
                  <a:pt x="1978517" y="75663"/>
                </a:lnTo>
                <a:lnTo>
                  <a:pt x="2187799" y="98201"/>
                </a:lnTo>
                <a:lnTo>
                  <a:pt x="2305318" y="64394"/>
                </a:lnTo>
                <a:lnTo>
                  <a:pt x="2492062" y="115910"/>
                </a:lnTo>
                <a:lnTo>
                  <a:pt x="2517820" y="80493"/>
                </a:lnTo>
                <a:lnTo>
                  <a:pt x="2917065" y="106251"/>
                </a:lnTo>
                <a:lnTo>
                  <a:pt x="4586489" y="669701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9800D0-BD88-4ED2-94B5-D2AA832B7C62}"/>
              </a:ext>
            </a:extLst>
          </p:cNvPr>
          <p:cNvSpPr txBox="1"/>
          <p:nvPr/>
        </p:nvSpPr>
        <p:spPr bwMode="auto">
          <a:xfrm>
            <a:off x="737317" y="1737038"/>
            <a:ext cx="3396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6F366169-180A-4FEA-90CB-5273054FF0BE}"/>
              </a:ext>
            </a:extLst>
          </p:cNvPr>
          <p:cNvSpPr txBox="1"/>
          <p:nvPr/>
        </p:nvSpPr>
        <p:spPr bwMode="auto">
          <a:xfrm>
            <a:off x="632677" y="2427667"/>
            <a:ext cx="484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348A909-5BF4-450B-8507-A05BF41AF583}"/>
              </a:ext>
            </a:extLst>
          </p:cNvPr>
          <p:cNvSpPr txBox="1"/>
          <p:nvPr/>
        </p:nvSpPr>
        <p:spPr bwMode="auto">
          <a:xfrm>
            <a:off x="557012" y="2735151"/>
            <a:ext cx="5586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AF5DBE8F-74FF-4CAB-9241-082E581FF474}"/>
              </a:ext>
            </a:extLst>
          </p:cNvPr>
          <p:cNvSpPr txBox="1"/>
          <p:nvPr/>
        </p:nvSpPr>
        <p:spPr bwMode="auto">
          <a:xfrm>
            <a:off x="545743" y="2926724"/>
            <a:ext cx="5586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09FAC47A-16EF-4DE7-B664-24099AEB5B2E}"/>
              </a:ext>
            </a:extLst>
          </p:cNvPr>
          <p:cNvSpPr txBox="1"/>
          <p:nvPr/>
        </p:nvSpPr>
        <p:spPr bwMode="auto">
          <a:xfrm>
            <a:off x="648774" y="3042634"/>
            <a:ext cx="4411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E11D7A00-F713-4079-8D42-112CAD7CC699}"/>
              </a:ext>
            </a:extLst>
          </p:cNvPr>
          <p:cNvSpPr txBox="1"/>
          <p:nvPr/>
        </p:nvSpPr>
        <p:spPr bwMode="auto">
          <a:xfrm>
            <a:off x="1149439" y="3205229"/>
            <a:ext cx="2527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983BFA55-2D05-4F5B-AFEB-796559C2479A}"/>
              </a:ext>
            </a:extLst>
          </p:cNvPr>
          <p:cNvSpPr txBox="1"/>
          <p:nvPr/>
        </p:nvSpPr>
        <p:spPr bwMode="auto">
          <a:xfrm>
            <a:off x="1482680" y="320522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51EB1C9-079F-48A9-A829-5DB7760B8D0B}"/>
              </a:ext>
            </a:extLst>
          </p:cNvPr>
          <p:cNvSpPr txBox="1"/>
          <p:nvPr/>
        </p:nvSpPr>
        <p:spPr bwMode="auto">
          <a:xfrm>
            <a:off x="1844898" y="320522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5AC52CE5-7F1C-4D4B-A79F-2497BFC03C74}"/>
              </a:ext>
            </a:extLst>
          </p:cNvPr>
          <p:cNvSpPr txBox="1"/>
          <p:nvPr/>
        </p:nvSpPr>
        <p:spPr bwMode="auto">
          <a:xfrm>
            <a:off x="2219996" y="320844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4545EF2-9B1E-400F-8E26-2F0D3FD259FE}"/>
              </a:ext>
            </a:extLst>
          </p:cNvPr>
          <p:cNvSpPr txBox="1"/>
          <p:nvPr/>
        </p:nvSpPr>
        <p:spPr bwMode="auto">
          <a:xfrm>
            <a:off x="2580604" y="320683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6F76D92-F0A5-45EA-A8C1-F9096CDDD2BB}"/>
              </a:ext>
            </a:extLst>
          </p:cNvPr>
          <p:cNvSpPr txBox="1"/>
          <p:nvPr/>
        </p:nvSpPr>
        <p:spPr bwMode="auto">
          <a:xfrm>
            <a:off x="2955701" y="320683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AB86384-CD9A-469E-ABC7-B85B478C8214}"/>
              </a:ext>
            </a:extLst>
          </p:cNvPr>
          <p:cNvSpPr txBox="1"/>
          <p:nvPr/>
        </p:nvSpPr>
        <p:spPr bwMode="auto">
          <a:xfrm>
            <a:off x="3319530" y="320683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4B1EBAE5-F5D1-4435-8C3F-E6BE453E6A7A}"/>
              </a:ext>
            </a:extLst>
          </p:cNvPr>
          <p:cNvSpPr txBox="1"/>
          <p:nvPr/>
        </p:nvSpPr>
        <p:spPr bwMode="auto">
          <a:xfrm>
            <a:off x="3697847" y="320683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4219E5C4-2334-4C82-A633-7F4ECADEDCA5}"/>
              </a:ext>
            </a:extLst>
          </p:cNvPr>
          <p:cNvSpPr txBox="1"/>
          <p:nvPr/>
        </p:nvSpPr>
        <p:spPr bwMode="auto">
          <a:xfrm>
            <a:off x="4056845" y="320683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688A8C0-9F1D-412B-80AC-ADD53A2121F6}"/>
              </a:ext>
            </a:extLst>
          </p:cNvPr>
          <p:cNvSpPr txBox="1"/>
          <p:nvPr/>
        </p:nvSpPr>
        <p:spPr bwMode="auto">
          <a:xfrm>
            <a:off x="4428723" y="3206839"/>
            <a:ext cx="3767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8F18E36-5146-426B-A538-80D789C97591}"/>
              </a:ext>
            </a:extLst>
          </p:cNvPr>
          <p:cNvSpPr txBox="1"/>
          <p:nvPr/>
        </p:nvSpPr>
        <p:spPr bwMode="auto">
          <a:xfrm>
            <a:off x="4745865" y="3206839"/>
            <a:ext cx="4362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BF273C7-51D4-4C22-A9FD-FE0BD6B37B92}"/>
              </a:ext>
            </a:extLst>
          </p:cNvPr>
          <p:cNvSpPr txBox="1"/>
          <p:nvPr/>
        </p:nvSpPr>
        <p:spPr bwMode="auto">
          <a:xfrm>
            <a:off x="5127402" y="3206839"/>
            <a:ext cx="4362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110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F1DCD862-1876-4B77-B9F0-9DFFEF582044}"/>
              </a:ext>
            </a:extLst>
          </p:cNvPr>
          <p:cNvSpPr txBox="1"/>
          <p:nvPr/>
        </p:nvSpPr>
        <p:spPr bwMode="auto">
          <a:xfrm>
            <a:off x="5476742" y="3206839"/>
            <a:ext cx="4362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120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385C2E2A-30F6-4EAE-A555-CA9583EE2CFB}"/>
              </a:ext>
            </a:extLst>
          </p:cNvPr>
          <p:cNvSpPr txBox="1"/>
          <p:nvPr/>
        </p:nvSpPr>
        <p:spPr bwMode="auto">
          <a:xfrm>
            <a:off x="5851839" y="3206839"/>
            <a:ext cx="4362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130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7433754-0DF1-48EF-8B21-0A44477B8178}"/>
              </a:ext>
            </a:extLst>
          </p:cNvPr>
          <p:cNvCxnSpPr>
            <a:cxnSpLocks/>
          </p:cNvCxnSpPr>
          <p:nvPr/>
        </p:nvCxnSpPr>
        <p:spPr bwMode="auto">
          <a:xfrm>
            <a:off x="3354946" y="2021983"/>
            <a:ext cx="558622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12E33022-E845-4125-84DA-AC48ABA92CB3}"/>
              </a:ext>
            </a:extLst>
          </p:cNvPr>
          <p:cNvSpPr/>
          <p:nvPr/>
        </p:nvSpPr>
        <p:spPr bwMode="auto">
          <a:xfrm>
            <a:off x="3515932" y="1941490"/>
            <a:ext cx="239869" cy="157766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B94087C-796C-4877-9E56-045287301390}"/>
              </a:ext>
            </a:extLst>
          </p:cNvPr>
          <p:cNvSpPr txBox="1"/>
          <p:nvPr/>
        </p:nvSpPr>
        <p:spPr bwMode="auto">
          <a:xfrm>
            <a:off x="3396803" y="1883535"/>
            <a:ext cx="544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16W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000F771-15F0-42FF-BAC0-5154997F41C5}"/>
              </a:ext>
            </a:extLst>
          </p:cNvPr>
          <p:cNvCxnSpPr>
            <a:cxnSpLocks/>
          </p:cNvCxnSpPr>
          <p:nvPr/>
        </p:nvCxnSpPr>
        <p:spPr bwMode="auto">
          <a:xfrm>
            <a:off x="1045291" y="1812208"/>
            <a:ext cx="0" cy="28943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A1A5A3D-DC2A-428D-89B5-FEB10C0D69D7}"/>
              </a:ext>
            </a:extLst>
          </p:cNvPr>
          <p:cNvCxnSpPr/>
          <p:nvPr/>
        </p:nvCxnSpPr>
        <p:spPr bwMode="auto">
          <a:xfrm>
            <a:off x="995515" y="2048183"/>
            <a:ext cx="82960" cy="8296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8BCB70FC-5503-40E6-9EFE-0F2CA894504D}"/>
              </a:ext>
            </a:extLst>
          </p:cNvPr>
          <p:cNvSpPr/>
          <p:nvPr/>
        </p:nvSpPr>
        <p:spPr bwMode="auto">
          <a:xfrm>
            <a:off x="1323304" y="2329467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4C635EF7-60C0-4A09-A438-07E07F01E1E8}"/>
              </a:ext>
            </a:extLst>
          </p:cNvPr>
          <p:cNvSpPr/>
          <p:nvPr/>
        </p:nvSpPr>
        <p:spPr bwMode="auto">
          <a:xfrm>
            <a:off x="1254080" y="3127957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C84D6D56-3D7A-4795-A204-01E16F375E30}"/>
              </a:ext>
            </a:extLst>
          </p:cNvPr>
          <p:cNvSpPr/>
          <p:nvPr/>
        </p:nvSpPr>
        <p:spPr bwMode="auto">
          <a:xfrm>
            <a:off x="1390918" y="2379372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97542509-2D9B-4D62-9635-3A73772CD72A}"/>
              </a:ext>
            </a:extLst>
          </p:cNvPr>
          <p:cNvSpPr/>
          <p:nvPr/>
        </p:nvSpPr>
        <p:spPr bwMode="auto">
          <a:xfrm>
            <a:off x="1423116" y="2435717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039F4B0F-EDF7-442A-9575-8A6E760BBE9D}"/>
              </a:ext>
            </a:extLst>
          </p:cNvPr>
          <p:cNvSpPr/>
          <p:nvPr/>
        </p:nvSpPr>
        <p:spPr bwMode="auto">
          <a:xfrm>
            <a:off x="1463362" y="2812424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7445A3B0-FAC0-430C-B639-19AEF852C05B}"/>
              </a:ext>
            </a:extLst>
          </p:cNvPr>
          <p:cNvSpPr/>
          <p:nvPr/>
        </p:nvSpPr>
        <p:spPr bwMode="auto">
          <a:xfrm>
            <a:off x="1609860" y="2514600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A133CC6D-02DF-4EEF-8E3C-D8C067B38DA1}"/>
              </a:ext>
            </a:extLst>
          </p:cNvPr>
          <p:cNvSpPr/>
          <p:nvPr/>
        </p:nvSpPr>
        <p:spPr bwMode="auto">
          <a:xfrm>
            <a:off x="1571223" y="2530698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4322C439-416E-49C2-9C1E-7B7F085D46FA}"/>
              </a:ext>
            </a:extLst>
          </p:cNvPr>
          <p:cNvSpPr/>
          <p:nvPr/>
        </p:nvSpPr>
        <p:spPr bwMode="auto">
          <a:xfrm>
            <a:off x="1865827" y="2517819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E45B9B74-B160-40D0-9A61-985FED78CB9B}"/>
              </a:ext>
            </a:extLst>
          </p:cNvPr>
          <p:cNvSpPr/>
          <p:nvPr/>
        </p:nvSpPr>
        <p:spPr bwMode="auto">
          <a:xfrm>
            <a:off x="1983347" y="2525869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157F6A90-0398-45DF-853E-D208D85266EE}"/>
              </a:ext>
            </a:extLst>
          </p:cNvPr>
          <p:cNvSpPr/>
          <p:nvPr/>
        </p:nvSpPr>
        <p:spPr bwMode="auto">
          <a:xfrm>
            <a:off x="2156675" y="2517283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6B43F14D-C5DB-46AA-9B41-ECC592FFD3C4}"/>
              </a:ext>
            </a:extLst>
          </p:cNvPr>
          <p:cNvSpPr/>
          <p:nvPr/>
        </p:nvSpPr>
        <p:spPr bwMode="auto">
          <a:xfrm>
            <a:off x="2238778" y="2520502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7E800E85-5FCD-423D-ACA7-B2B0031471CF}"/>
              </a:ext>
            </a:extLst>
          </p:cNvPr>
          <p:cNvSpPr/>
          <p:nvPr/>
        </p:nvSpPr>
        <p:spPr bwMode="auto">
          <a:xfrm>
            <a:off x="2430351" y="2549480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90F2CC91-D508-4233-A84E-D8B8865755DF}"/>
              </a:ext>
            </a:extLst>
          </p:cNvPr>
          <p:cNvSpPr/>
          <p:nvPr/>
        </p:nvSpPr>
        <p:spPr bwMode="auto">
          <a:xfrm>
            <a:off x="2512454" y="2525332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3F8554D7-52E3-4DD3-BDA1-3A05D76471BC}"/>
              </a:ext>
            </a:extLst>
          </p:cNvPr>
          <p:cNvSpPr/>
          <p:nvPr/>
        </p:nvSpPr>
        <p:spPr bwMode="auto">
          <a:xfrm>
            <a:off x="2831206" y="2607435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0965B028-B976-4159-8BB6-667DF1AD200B}"/>
              </a:ext>
            </a:extLst>
          </p:cNvPr>
          <p:cNvSpPr/>
          <p:nvPr/>
        </p:nvSpPr>
        <p:spPr bwMode="auto">
          <a:xfrm>
            <a:off x="2860183" y="2525332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22F599FD-BE00-4646-B0D0-B306E32B0475}"/>
              </a:ext>
            </a:extLst>
          </p:cNvPr>
          <p:cNvSpPr/>
          <p:nvPr/>
        </p:nvSpPr>
        <p:spPr bwMode="auto">
          <a:xfrm>
            <a:off x="3016339" y="2501184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628B57A-ECFA-40D6-A75B-304C47B427BF}"/>
              </a:ext>
            </a:extLst>
          </p:cNvPr>
          <p:cNvSpPr/>
          <p:nvPr/>
        </p:nvSpPr>
        <p:spPr bwMode="auto">
          <a:xfrm>
            <a:off x="3096832" y="2506013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A16AB545-6412-439B-B907-77DD26D6204A}"/>
              </a:ext>
            </a:extLst>
          </p:cNvPr>
          <p:cNvSpPr/>
          <p:nvPr/>
        </p:nvSpPr>
        <p:spPr bwMode="auto">
          <a:xfrm>
            <a:off x="3325432" y="2543039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F1C98B3B-D5D0-4F62-B536-E143A3BE4C13}"/>
              </a:ext>
            </a:extLst>
          </p:cNvPr>
          <p:cNvSpPr/>
          <p:nvPr/>
        </p:nvSpPr>
        <p:spPr bwMode="auto">
          <a:xfrm>
            <a:off x="3399486" y="2512452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53C5AEF6-A2BF-485D-BA0A-6089C8CFAF4A}"/>
              </a:ext>
            </a:extLst>
          </p:cNvPr>
          <p:cNvSpPr/>
          <p:nvPr/>
        </p:nvSpPr>
        <p:spPr bwMode="auto">
          <a:xfrm>
            <a:off x="3610377" y="2534990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C6C9C0A2-1C40-4784-A9E3-FFCA38C1BC34}"/>
              </a:ext>
            </a:extLst>
          </p:cNvPr>
          <p:cNvSpPr/>
          <p:nvPr/>
        </p:nvSpPr>
        <p:spPr bwMode="auto">
          <a:xfrm>
            <a:off x="3724677" y="2506013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88E8C58B-5DC8-483A-9B46-B5064F33FB37}"/>
              </a:ext>
            </a:extLst>
          </p:cNvPr>
          <p:cNvSpPr/>
          <p:nvPr/>
        </p:nvSpPr>
        <p:spPr bwMode="auto">
          <a:xfrm>
            <a:off x="3911421" y="2554308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0FBAF2BF-E2B4-4949-95AB-BF373E4076AD}"/>
              </a:ext>
            </a:extLst>
          </p:cNvPr>
          <p:cNvSpPr/>
          <p:nvPr/>
        </p:nvSpPr>
        <p:spPr bwMode="auto">
          <a:xfrm>
            <a:off x="3935569" y="2520501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9C9A75D-0D98-4558-8192-E65943E30091}"/>
              </a:ext>
            </a:extLst>
          </p:cNvPr>
          <p:cNvSpPr/>
          <p:nvPr/>
        </p:nvSpPr>
        <p:spPr bwMode="auto">
          <a:xfrm>
            <a:off x="4336424" y="2538209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25A698C1-DFA8-4A1A-8521-881D7B5BC42E}"/>
              </a:ext>
            </a:extLst>
          </p:cNvPr>
          <p:cNvSpPr/>
          <p:nvPr/>
        </p:nvSpPr>
        <p:spPr bwMode="auto">
          <a:xfrm>
            <a:off x="6010678" y="3109709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AE0CEEE-309E-41D6-A863-74601B5DF9A8}"/>
              </a:ext>
            </a:extLst>
          </p:cNvPr>
          <p:cNvCxnSpPr/>
          <p:nvPr/>
        </p:nvCxnSpPr>
        <p:spPr bwMode="auto">
          <a:xfrm>
            <a:off x="6708808" y="2167610"/>
            <a:ext cx="80852" cy="8085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BAF66D3D-43D5-4375-95C3-5B1032170FC9}"/>
              </a:ext>
            </a:extLst>
          </p:cNvPr>
          <p:cNvCxnSpPr>
            <a:cxnSpLocks/>
          </p:cNvCxnSpPr>
          <p:nvPr/>
        </p:nvCxnSpPr>
        <p:spPr bwMode="auto">
          <a:xfrm>
            <a:off x="6753084" y="1855751"/>
            <a:ext cx="0" cy="275283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B55FA24D-62F3-4D06-ACD7-D54B60F211B3}"/>
              </a:ext>
            </a:extLst>
          </p:cNvPr>
          <p:cNvCxnSpPr>
            <a:cxnSpLocks/>
          </p:cNvCxnSpPr>
          <p:nvPr/>
        </p:nvCxnSpPr>
        <p:spPr bwMode="auto">
          <a:xfrm flipH="1">
            <a:off x="11577267" y="3166711"/>
            <a:ext cx="96252" cy="9625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D080E07A-09A7-4A66-862E-0D2CC7FCC4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1635018" y="3166711"/>
            <a:ext cx="96252" cy="9625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F31E8F8A-8334-44E9-9A22-A3333D4B28C6}"/>
              </a:ext>
            </a:extLst>
          </p:cNvPr>
          <p:cNvCxnSpPr>
            <a:cxnSpLocks/>
          </p:cNvCxnSpPr>
          <p:nvPr/>
        </p:nvCxnSpPr>
        <p:spPr bwMode="auto">
          <a:xfrm>
            <a:off x="11681219" y="3220613"/>
            <a:ext cx="11550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715F5A1A-B404-42CD-814F-0962D18C14F5}"/>
              </a:ext>
            </a:extLst>
          </p:cNvPr>
          <p:cNvCxnSpPr/>
          <p:nvPr/>
        </p:nvCxnSpPr>
        <p:spPr bwMode="auto">
          <a:xfrm>
            <a:off x="6706884" y="1919278"/>
            <a:ext cx="5582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39783815-83B2-4E4A-8DE5-8DFCE169F540}"/>
              </a:ext>
            </a:extLst>
          </p:cNvPr>
          <p:cNvCxnSpPr/>
          <p:nvPr/>
        </p:nvCxnSpPr>
        <p:spPr bwMode="auto">
          <a:xfrm>
            <a:off x="6706884" y="2606522"/>
            <a:ext cx="5582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08BB1C08-3F6C-477C-96F6-31F7DB84360E}"/>
              </a:ext>
            </a:extLst>
          </p:cNvPr>
          <p:cNvCxnSpPr/>
          <p:nvPr/>
        </p:nvCxnSpPr>
        <p:spPr bwMode="auto">
          <a:xfrm>
            <a:off x="6706884" y="2885655"/>
            <a:ext cx="5582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10EE2701-F7F0-40F4-8DC0-9BC1413D3403}"/>
              </a:ext>
            </a:extLst>
          </p:cNvPr>
          <p:cNvCxnSpPr/>
          <p:nvPr/>
        </p:nvCxnSpPr>
        <p:spPr bwMode="auto">
          <a:xfrm>
            <a:off x="6706884" y="3087785"/>
            <a:ext cx="5582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C8B4F853-AA70-4032-A8B5-689A4D1DDBC8}"/>
              </a:ext>
            </a:extLst>
          </p:cNvPr>
          <p:cNvCxnSpPr/>
          <p:nvPr/>
        </p:nvCxnSpPr>
        <p:spPr bwMode="auto">
          <a:xfrm>
            <a:off x="6706884" y="3159012"/>
            <a:ext cx="55826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A5209EF5-32D2-4595-AFBA-AFF9640B7963}"/>
              </a:ext>
            </a:extLst>
          </p:cNvPr>
          <p:cNvCxnSpPr/>
          <p:nvPr/>
        </p:nvCxnSpPr>
        <p:spPr bwMode="auto">
          <a:xfrm flipH="1">
            <a:off x="6760785" y="2606522"/>
            <a:ext cx="501211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4D1BD41F-9C6C-4891-8D30-B6E3191F5536}"/>
              </a:ext>
            </a:extLst>
          </p:cNvPr>
          <p:cNvCxnSpPr/>
          <p:nvPr/>
        </p:nvCxnSpPr>
        <p:spPr bwMode="auto">
          <a:xfrm flipH="1">
            <a:off x="6760785" y="2891430"/>
            <a:ext cx="501211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7BAEAD3E-5E38-4F50-A567-FFFE1C53CAC2}"/>
              </a:ext>
            </a:extLst>
          </p:cNvPr>
          <p:cNvCxnSpPr/>
          <p:nvPr/>
        </p:nvCxnSpPr>
        <p:spPr bwMode="auto">
          <a:xfrm flipH="1">
            <a:off x="6760785" y="3091635"/>
            <a:ext cx="501211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7C80A5A9-D483-49BF-A392-D7276C59ABE3}"/>
              </a:ext>
            </a:extLst>
          </p:cNvPr>
          <p:cNvCxnSpPr/>
          <p:nvPr/>
        </p:nvCxnSpPr>
        <p:spPr bwMode="auto">
          <a:xfrm flipH="1">
            <a:off x="6760785" y="3155162"/>
            <a:ext cx="501211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57C4BF2D-8503-4149-A9C4-A63C97F88758}"/>
              </a:ext>
            </a:extLst>
          </p:cNvPr>
          <p:cNvCxnSpPr>
            <a:cxnSpLocks/>
          </p:cNvCxnSpPr>
          <p:nvPr/>
        </p:nvCxnSpPr>
        <p:spPr bwMode="auto">
          <a:xfrm>
            <a:off x="6985206" y="3222523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1575BA2B-0164-4048-80B7-3CB148CF364E}"/>
              </a:ext>
            </a:extLst>
          </p:cNvPr>
          <p:cNvCxnSpPr>
            <a:cxnSpLocks/>
          </p:cNvCxnSpPr>
          <p:nvPr/>
        </p:nvCxnSpPr>
        <p:spPr bwMode="auto">
          <a:xfrm>
            <a:off x="7664554" y="3222523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96B05790-34DF-4534-ABDF-A0906312892D}"/>
              </a:ext>
            </a:extLst>
          </p:cNvPr>
          <p:cNvCxnSpPr>
            <a:cxnSpLocks/>
          </p:cNvCxnSpPr>
          <p:nvPr/>
        </p:nvCxnSpPr>
        <p:spPr bwMode="auto">
          <a:xfrm>
            <a:off x="8343902" y="3222523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66A3A616-5F20-488F-A4DD-CFF7E5A587B2}"/>
              </a:ext>
            </a:extLst>
          </p:cNvPr>
          <p:cNvCxnSpPr>
            <a:cxnSpLocks/>
          </p:cNvCxnSpPr>
          <p:nvPr/>
        </p:nvCxnSpPr>
        <p:spPr bwMode="auto">
          <a:xfrm>
            <a:off x="9023250" y="3222523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2B578BCF-C8BA-407B-8B8A-CC1CABE3BBA7}"/>
              </a:ext>
            </a:extLst>
          </p:cNvPr>
          <p:cNvCxnSpPr>
            <a:cxnSpLocks/>
          </p:cNvCxnSpPr>
          <p:nvPr/>
        </p:nvCxnSpPr>
        <p:spPr bwMode="auto">
          <a:xfrm>
            <a:off x="9702598" y="3222523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418937A1-EDEE-49F7-8790-9CBDE4F03E38}"/>
              </a:ext>
            </a:extLst>
          </p:cNvPr>
          <p:cNvCxnSpPr>
            <a:cxnSpLocks/>
          </p:cNvCxnSpPr>
          <p:nvPr/>
        </p:nvCxnSpPr>
        <p:spPr bwMode="auto">
          <a:xfrm>
            <a:off x="10381946" y="3222523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32778739-1A68-429E-A2D0-F3CD1A2D928C}"/>
              </a:ext>
            </a:extLst>
          </p:cNvPr>
          <p:cNvCxnSpPr>
            <a:cxnSpLocks/>
          </p:cNvCxnSpPr>
          <p:nvPr/>
        </p:nvCxnSpPr>
        <p:spPr bwMode="auto">
          <a:xfrm>
            <a:off x="11061292" y="3222523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24BF98B4-0CF6-43BE-97EB-0ED6B8FBA8C8}"/>
              </a:ext>
            </a:extLst>
          </p:cNvPr>
          <p:cNvCxnSpPr>
            <a:cxnSpLocks/>
          </p:cNvCxnSpPr>
          <p:nvPr/>
        </p:nvCxnSpPr>
        <p:spPr bwMode="auto">
          <a:xfrm>
            <a:off x="11739718" y="3222523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168354CD-5095-4DFE-A3B3-F067D21D0664}"/>
              </a:ext>
            </a:extLst>
          </p:cNvPr>
          <p:cNvCxnSpPr>
            <a:cxnSpLocks/>
          </p:cNvCxnSpPr>
          <p:nvPr/>
        </p:nvCxnSpPr>
        <p:spPr bwMode="auto">
          <a:xfrm>
            <a:off x="11517877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70DADE11-2CDE-45B3-9885-12A19F44C912}"/>
              </a:ext>
            </a:extLst>
          </p:cNvPr>
          <p:cNvCxnSpPr>
            <a:cxnSpLocks/>
          </p:cNvCxnSpPr>
          <p:nvPr/>
        </p:nvCxnSpPr>
        <p:spPr bwMode="auto">
          <a:xfrm>
            <a:off x="11433073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926B738E-3CDA-4714-B77A-EF865C9866E9}"/>
              </a:ext>
            </a:extLst>
          </p:cNvPr>
          <p:cNvCxnSpPr>
            <a:cxnSpLocks/>
          </p:cNvCxnSpPr>
          <p:nvPr/>
        </p:nvCxnSpPr>
        <p:spPr bwMode="auto">
          <a:xfrm>
            <a:off x="10743586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A057C50A-3A5A-4212-A575-1482E3E133E5}"/>
              </a:ext>
            </a:extLst>
          </p:cNvPr>
          <p:cNvCxnSpPr>
            <a:cxnSpLocks/>
          </p:cNvCxnSpPr>
          <p:nvPr/>
        </p:nvCxnSpPr>
        <p:spPr bwMode="auto">
          <a:xfrm>
            <a:off x="10470741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FECB7BED-7C3D-4045-8D81-F29924E13ECF}"/>
              </a:ext>
            </a:extLst>
          </p:cNvPr>
          <p:cNvCxnSpPr>
            <a:cxnSpLocks/>
          </p:cNvCxnSpPr>
          <p:nvPr/>
        </p:nvCxnSpPr>
        <p:spPr bwMode="auto">
          <a:xfrm>
            <a:off x="10216332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6E4CBB2E-9AFA-4E08-AA75-794B81F5C78C}"/>
              </a:ext>
            </a:extLst>
          </p:cNvPr>
          <p:cNvCxnSpPr>
            <a:cxnSpLocks/>
          </p:cNvCxnSpPr>
          <p:nvPr/>
        </p:nvCxnSpPr>
        <p:spPr bwMode="auto">
          <a:xfrm>
            <a:off x="8420715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594464B5-5B50-49D2-9C7D-526BA8D9CE55}"/>
              </a:ext>
            </a:extLst>
          </p:cNvPr>
          <p:cNvCxnSpPr>
            <a:cxnSpLocks/>
          </p:cNvCxnSpPr>
          <p:nvPr/>
        </p:nvCxnSpPr>
        <p:spPr bwMode="auto">
          <a:xfrm>
            <a:off x="7786535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6864A60B-931B-4FD2-B439-0EF60C6A88B9}"/>
              </a:ext>
            </a:extLst>
          </p:cNvPr>
          <p:cNvCxnSpPr>
            <a:cxnSpLocks/>
          </p:cNvCxnSpPr>
          <p:nvPr/>
        </p:nvCxnSpPr>
        <p:spPr bwMode="auto">
          <a:xfrm>
            <a:off x="7524751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E10CACD1-CFCD-411A-BFBA-C31D986C2431}"/>
              </a:ext>
            </a:extLst>
          </p:cNvPr>
          <p:cNvCxnSpPr>
            <a:cxnSpLocks/>
          </p:cNvCxnSpPr>
          <p:nvPr/>
        </p:nvCxnSpPr>
        <p:spPr bwMode="auto">
          <a:xfrm>
            <a:off x="7250062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863CD1F5-9163-47A9-9322-A5F70E2DB00E}"/>
              </a:ext>
            </a:extLst>
          </p:cNvPr>
          <p:cNvCxnSpPr>
            <a:cxnSpLocks/>
          </p:cNvCxnSpPr>
          <p:nvPr/>
        </p:nvCxnSpPr>
        <p:spPr bwMode="auto">
          <a:xfrm>
            <a:off x="6979060" y="3166602"/>
            <a:ext cx="0" cy="608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1B17A681-C910-4F8A-9A90-2881AF6D339D}"/>
              </a:ext>
            </a:extLst>
          </p:cNvPr>
          <p:cNvCxnSpPr/>
          <p:nvPr/>
        </p:nvCxnSpPr>
        <p:spPr bwMode="auto">
          <a:xfrm>
            <a:off x="7671004" y="1850923"/>
            <a:ext cx="0" cy="13716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FAA3B253-A914-43A7-BFB4-232233024878}"/>
              </a:ext>
            </a:extLst>
          </p:cNvPr>
          <p:cNvCxnSpPr/>
          <p:nvPr/>
        </p:nvCxnSpPr>
        <p:spPr bwMode="auto">
          <a:xfrm>
            <a:off x="8200103" y="1850923"/>
            <a:ext cx="0" cy="13716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A6D1E49C-02AE-4DC3-B201-EBCEE5EA37E0}"/>
              </a:ext>
            </a:extLst>
          </p:cNvPr>
          <p:cNvCxnSpPr/>
          <p:nvPr/>
        </p:nvCxnSpPr>
        <p:spPr bwMode="auto">
          <a:xfrm>
            <a:off x="9284109" y="1850923"/>
            <a:ext cx="0" cy="1371600"/>
          </a:xfrm>
          <a:prstGeom prst="line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BB7F23A1-534D-4B70-9FE2-4F73204386C1}"/>
              </a:ext>
            </a:extLst>
          </p:cNvPr>
          <p:cNvCxnSpPr/>
          <p:nvPr/>
        </p:nvCxnSpPr>
        <p:spPr bwMode="auto">
          <a:xfrm>
            <a:off x="9297014" y="1850923"/>
            <a:ext cx="0" cy="13716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DD51B51C-446B-47DA-BDEE-1A5F0C185BDB}"/>
              </a:ext>
            </a:extLst>
          </p:cNvPr>
          <p:cNvCxnSpPr/>
          <p:nvPr/>
        </p:nvCxnSpPr>
        <p:spPr bwMode="auto">
          <a:xfrm>
            <a:off x="10495321" y="1850923"/>
            <a:ext cx="0" cy="13716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3DC82A30-5A74-4AFF-AAE0-23603C349A35}"/>
              </a:ext>
            </a:extLst>
          </p:cNvPr>
          <p:cNvCxnSpPr/>
          <p:nvPr/>
        </p:nvCxnSpPr>
        <p:spPr bwMode="auto">
          <a:xfrm>
            <a:off x="11468100" y="1850923"/>
            <a:ext cx="0" cy="137160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0C407291-DA0D-49B0-8846-ECB855BE0BAF}"/>
              </a:ext>
            </a:extLst>
          </p:cNvPr>
          <p:cNvCxnSpPr/>
          <p:nvPr/>
        </p:nvCxnSpPr>
        <p:spPr bwMode="auto">
          <a:xfrm>
            <a:off x="11563965" y="1850923"/>
            <a:ext cx="0" cy="1371600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68A36BE8-7F6A-4006-8857-F892332AE202}"/>
              </a:ext>
            </a:extLst>
          </p:cNvPr>
          <p:cNvSpPr/>
          <p:nvPr/>
        </p:nvSpPr>
        <p:spPr bwMode="auto">
          <a:xfrm>
            <a:off x="6753085" y="2211885"/>
            <a:ext cx="4881933" cy="1006803"/>
          </a:xfrm>
          <a:custGeom>
            <a:avLst/>
            <a:gdLst>
              <a:gd name="connsiteX0" fmla="*/ 0 w 4881933"/>
              <a:gd name="connsiteY0" fmla="*/ 0 h 1006803"/>
              <a:gd name="connsiteX1" fmla="*/ 0 w 4881933"/>
              <a:gd name="connsiteY1" fmla="*/ 1006803 h 1006803"/>
              <a:gd name="connsiteX2" fmla="*/ 4881933 w 4881933"/>
              <a:gd name="connsiteY2" fmla="*/ 1006803 h 100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1933" h="1006803">
                <a:moveTo>
                  <a:pt x="0" y="0"/>
                </a:moveTo>
                <a:lnTo>
                  <a:pt x="0" y="1006803"/>
                </a:lnTo>
                <a:lnTo>
                  <a:pt x="4881933" y="1006803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76D9BDE8-E680-406D-8B87-14BD71BB1C02}"/>
              </a:ext>
            </a:extLst>
          </p:cNvPr>
          <p:cNvSpPr txBox="1"/>
          <p:nvPr/>
        </p:nvSpPr>
        <p:spPr bwMode="auto">
          <a:xfrm>
            <a:off x="6854606" y="3199084"/>
            <a:ext cx="2527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3AE94BA-1DEF-47F4-813C-78C0562E6709}"/>
              </a:ext>
            </a:extLst>
          </p:cNvPr>
          <p:cNvSpPr txBox="1"/>
          <p:nvPr/>
        </p:nvSpPr>
        <p:spPr bwMode="auto">
          <a:xfrm>
            <a:off x="7533031" y="3199084"/>
            <a:ext cx="2527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745E4B7C-89B5-481F-AB73-5ADEE935A0CB}"/>
              </a:ext>
            </a:extLst>
          </p:cNvPr>
          <p:cNvSpPr txBox="1"/>
          <p:nvPr/>
        </p:nvSpPr>
        <p:spPr bwMode="auto">
          <a:xfrm>
            <a:off x="8176429" y="3199084"/>
            <a:ext cx="361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1626647C-1E6F-4144-9A11-F1064D85637A}"/>
              </a:ext>
            </a:extLst>
          </p:cNvPr>
          <p:cNvSpPr txBox="1"/>
          <p:nvPr/>
        </p:nvSpPr>
        <p:spPr bwMode="auto">
          <a:xfrm>
            <a:off x="8841950" y="3199084"/>
            <a:ext cx="361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0523F4E5-A065-4933-AC41-FDDC570A41ED}"/>
              </a:ext>
            </a:extLst>
          </p:cNvPr>
          <p:cNvSpPr txBox="1"/>
          <p:nvPr/>
        </p:nvSpPr>
        <p:spPr bwMode="auto">
          <a:xfrm>
            <a:off x="9535125" y="3199084"/>
            <a:ext cx="361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ACFE38A0-8A17-4BA8-9E0B-029212579010}"/>
              </a:ext>
            </a:extLst>
          </p:cNvPr>
          <p:cNvSpPr txBox="1"/>
          <p:nvPr/>
        </p:nvSpPr>
        <p:spPr bwMode="auto">
          <a:xfrm>
            <a:off x="10215394" y="3199084"/>
            <a:ext cx="361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E08F2BCA-08D2-4F15-8508-E22A53192265}"/>
              </a:ext>
            </a:extLst>
          </p:cNvPr>
          <p:cNvSpPr txBox="1"/>
          <p:nvPr/>
        </p:nvSpPr>
        <p:spPr bwMode="auto">
          <a:xfrm>
            <a:off x="10897507" y="3199084"/>
            <a:ext cx="361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D91BF7A-8A11-4944-81C6-96F576B1AD13}"/>
              </a:ext>
            </a:extLst>
          </p:cNvPr>
          <p:cNvSpPr txBox="1"/>
          <p:nvPr/>
        </p:nvSpPr>
        <p:spPr bwMode="auto">
          <a:xfrm>
            <a:off x="11570256" y="3199084"/>
            <a:ext cx="361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45" name="Freeform: Shape 244">
            <a:extLst>
              <a:ext uri="{FF2B5EF4-FFF2-40B4-BE49-F238E27FC236}">
                <a16:creationId xmlns:a16="http://schemas.microsoft.com/office/drawing/2014/main" id="{AE265408-4B00-4747-B65D-5EF2CC8F2141}"/>
              </a:ext>
            </a:extLst>
          </p:cNvPr>
          <p:cNvSpPr/>
          <p:nvPr/>
        </p:nvSpPr>
        <p:spPr bwMode="auto">
          <a:xfrm>
            <a:off x="7669161" y="2520131"/>
            <a:ext cx="3893574" cy="324464"/>
          </a:xfrm>
          <a:custGeom>
            <a:avLst/>
            <a:gdLst>
              <a:gd name="connsiteX0" fmla="*/ 0 w 3893574"/>
              <a:gd name="connsiteY0" fmla="*/ 0 h 324464"/>
              <a:gd name="connsiteX1" fmla="*/ 127205 w 3893574"/>
              <a:gd name="connsiteY1" fmla="*/ 324464 h 324464"/>
              <a:gd name="connsiteX2" fmla="*/ 542004 w 3893574"/>
              <a:gd name="connsiteY2" fmla="*/ 250722 h 324464"/>
              <a:gd name="connsiteX3" fmla="*/ 776134 w 3893574"/>
              <a:gd name="connsiteY3" fmla="*/ 25809 h 324464"/>
              <a:gd name="connsiteX4" fmla="*/ 1633384 w 3893574"/>
              <a:gd name="connsiteY4" fmla="*/ 77429 h 324464"/>
              <a:gd name="connsiteX5" fmla="*/ 2571750 w 3893574"/>
              <a:gd name="connsiteY5" fmla="*/ 70054 h 324464"/>
              <a:gd name="connsiteX6" fmla="*/ 2839065 w 3893574"/>
              <a:gd name="connsiteY6" fmla="*/ 145640 h 324464"/>
              <a:gd name="connsiteX7" fmla="*/ 3104536 w 3893574"/>
              <a:gd name="connsiteY7" fmla="*/ 73742 h 324464"/>
              <a:gd name="connsiteX8" fmla="*/ 3795866 w 3893574"/>
              <a:gd name="connsiteY8" fmla="*/ 140109 h 324464"/>
              <a:gd name="connsiteX9" fmla="*/ 3893574 w 3893574"/>
              <a:gd name="connsiteY9" fmla="*/ 70054 h 32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93574" h="324464">
                <a:moveTo>
                  <a:pt x="0" y="0"/>
                </a:moveTo>
                <a:lnTo>
                  <a:pt x="127205" y="324464"/>
                </a:lnTo>
                <a:lnTo>
                  <a:pt x="542004" y="250722"/>
                </a:lnTo>
                <a:lnTo>
                  <a:pt x="776134" y="25809"/>
                </a:lnTo>
                <a:lnTo>
                  <a:pt x="1633384" y="77429"/>
                </a:lnTo>
                <a:lnTo>
                  <a:pt x="2571750" y="70054"/>
                </a:lnTo>
                <a:lnTo>
                  <a:pt x="2839065" y="145640"/>
                </a:lnTo>
                <a:lnTo>
                  <a:pt x="3104536" y="73742"/>
                </a:lnTo>
                <a:lnTo>
                  <a:pt x="3795866" y="140109"/>
                </a:lnTo>
                <a:lnTo>
                  <a:pt x="3893574" y="70054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AEEFD0A4-1B98-426E-AA37-03CDAD8CF8F5}"/>
              </a:ext>
            </a:extLst>
          </p:cNvPr>
          <p:cNvSpPr/>
          <p:nvPr/>
        </p:nvSpPr>
        <p:spPr bwMode="auto">
          <a:xfrm>
            <a:off x="6950273" y="3127530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50F3AB40-5F96-4427-B8C0-63142F459905}"/>
              </a:ext>
            </a:extLst>
          </p:cNvPr>
          <p:cNvSpPr/>
          <p:nvPr/>
        </p:nvSpPr>
        <p:spPr bwMode="auto">
          <a:xfrm>
            <a:off x="7224347" y="2487204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FA5AFF98-5B24-440E-8CC2-1FE58189FDFE}"/>
              </a:ext>
            </a:extLst>
          </p:cNvPr>
          <p:cNvSpPr/>
          <p:nvPr/>
        </p:nvSpPr>
        <p:spPr bwMode="auto">
          <a:xfrm>
            <a:off x="7500879" y="2461394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9" name="Oval 248">
            <a:extLst>
              <a:ext uri="{FF2B5EF4-FFF2-40B4-BE49-F238E27FC236}">
                <a16:creationId xmlns:a16="http://schemas.microsoft.com/office/drawing/2014/main" id="{E9F3F7EB-520A-4954-ACB6-AAB28E3A3A38}"/>
              </a:ext>
            </a:extLst>
          </p:cNvPr>
          <p:cNvSpPr/>
          <p:nvPr/>
        </p:nvSpPr>
        <p:spPr bwMode="auto">
          <a:xfrm>
            <a:off x="7639145" y="2494578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0" name="Oval 249">
            <a:extLst>
              <a:ext uri="{FF2B5EF4-FFF2-40B4-BE49-F238E27FC236}">
                <a16:creationId xmlns:a16="http://schemas.microsoft.com/office/drawing/2014/main" id="{FAE59F6B-E4F7-415F-95CA-7FF98CDC2D8E}"/>
              </a:ext>
            </a:extLst>
          </p:cNvPr>
          <p:cNvSpPr/>
          <p:nvPr/>
        </p:nvSpPr>
        <p:spPr bwMode="auto">
          <a:xfrm>
            <a:off x="7770037" y="2813512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92F1EB4B-18FF-4E6A-8418-3D18F879DC4E}"/>
              </a:ext>
            </a:extLst>
          </p:cNvPr>
          <p:cNvSpPr/>
          <p:nvPr/>
        </p:nvSpPr>
        <p:spPr bwMode="auto">
          <a:xfrm>
            <a:off x="8181149" y="2743458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1CABDDE5-341C-4D2E-AA95-12BB160C1616}"/>
              </a:ext>
            </a:extLst>
          </p:cNvPr>
          <p:cNvSpPr/>
          <p:nvPr/>
        </p:nvSpPr>
        <p:spPr bwMode="auto">
          <a:xfrm>
            <a:off x="8411592" y="2511171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3" name="Oval 252">
            <a:extLst>
              <a:ext uri="{FF2B5EF4-FFF2-40B4-BE49-F238E27FC236}">
                <a16:creationId xmlns:a16="http://schemas.microsoft.com/office/drawing/2014/main" id="{9D621CC3-436D-4879-9D8B-6047938EA9CF}"/>
              </a:ext>
            </a:extLst>
          </p:cNvPr>
          <p:cNvSpPr/>
          <p:nvPr/>
        </p:nvSpPr>
        <p:spPr bwMode="auto">
          <a:xfrm>
            <a:off x="9255937" y="2564633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F5A4CA81-220C-436E-8043-632624FD8561}"/>
              </a:ext>
            </a:extLst>
          </p:cNvPr>
          <p:cNvSpPr/>
          <p:nvPr/>
        </p:nvSpPr>
        <p:spPr bwMode="auto">
          <a:xfrm>
            <a:off x="10212739" y="2559102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65F4F585-1A46-421B-B725-FA2057B2BA8E}"/>
              </a:ext>
            </a:extLst>
          </p:cNvPr>
          <p:cNvSpPr/>
          <p:nvPr/>
        </p:nvSpPr>
        <p:spPr bwMode="auto">
          <a:xfrm>
            <a:off x="10474523" y="2636531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D388EF36-B24D-4F75-83B1-DA709303C010}"/>
              </a:ext>
            </a:extLst>
          </p:cNvPr>
          <p:cNvSpPr/>
          <p:nvPr/>
        </p:nvSpPr>
        <p:spPr bwMode="auto">
          <a:xfrm>
            <a:off x="10747368" y="2568319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E8F43EFA-FEDC-4D66-81B8-80F86092702F}"/>
              </a:ext>
            </a:extLst>
          </p:cNvPr>
          <p:cNvSpPr/>
          <p:nvPr/>
        </p:nvSpPr>
        <p:spPr bwMode="auto">
          <a:xfrm>
            <a:off x="11439122" y="2634687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8" name="Oval 257">
            <a:extLst>
              <a:ext uri="{FF2B5EF4-FFF2-40B4-BE49-F238E27FC236}">
                <a16:creationId xmlns:a16="http://schemas.microsoft.com/office/drawing/2014/main" id="{3930641C-BE8D-42A5-93F6-490A40801AFE}"/>
              </a:ext>
            </a:extLst>
          </p:cNvPr>
          <p:cNvSpPr/>
          <p:nvPr/>
        </p:nvSpPr>
        <p:spPr bwMode="auto">
          <a:xfrm>
            <a:off x="11529456" y="2559101"/>
            <a:ext cx="57955" cy="57955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EE799B37-BF0D-472F-B687-2AA6B222BAE6}"/>
              </a:ext>
            </a:extLst>
          </p:cNvPr>
          <p:cNvCxnSpPr>
            <a:cxnSpLocks/>
          </p:cNvCxnSpPr>
          <p:nvPr/>
        </p:nvCxnSpPr>
        <p:spPr bwMode="auto">
          <a:xfrm>
            <a:off x="9306232" y="2062931"/>
            <a:ext cx="2250973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3" name="TextBox 262">
            <a:extLst>
              <a:ext uri="{FF2B5EF4-FFF2-40B4-BE49-F238E27FC236}">
                <a16:creationId xmlns:a16="http://schemas.microsoft.com/office/drawing/2014/main" id="{5FDDC70A-ED32-45E3-BCC6-E6A9C51800F9}"/>
              </a:ext>
            </a:extLst>
          </p:cNvPr>
          <p:cNvSpPr txBox="1"/>
          <p:nvPr/>
        </p:nvSpPr>
        <p:spPr bwMode="auto">
          <a:xfrm>
            <a:off x="10196666" y="1939413"/>
            <a:ext cx="600998" cy="276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16.7W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8EED112C-8EBB-4BCD-9DDB-A00F2C501C64}"/>
              </a:ext>
            </a:extLst>
          </p:cNvPr>
          <p:cNvCxnSpPr/>
          <p:nvPr/>
        </p:nvCxnSpPr>
        <p:spPr bwMode="auto">
          <a:xfrm>
            <a:off x="6708808" y="2082907"/>
            <a:ext cx="80852" cy="8085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6" name="TextBox 265">
            <a:extLst>
              <a:ext uri="{FF2B5EF4-FFF2-40B4-BE49-F238E27FC236}">
                <a16:creationId xmlns:a16="http://schemas.microsoft.com/office/drawing/2014/main" id="{1FD8D986-E15A-4469-A978-9271C6A70906}"/>
              </a:ext>
            </a:extLst>
          </p:cNvPr>
          <p:cNvSpPr txBox="1"/>
          <p:nvPr/>
        </p:nvSpPr>
        <p:spPr bwMode="auto">
          <a:xfrm>
            <a:off x="6365451" y="3036237"/>
            <a:ext cx="4796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8FF121E-60BC-4FDE-8F57-B0294D4B42FA}"/>
              </a:ext>
            </a:extLst>
          </p:cNvPr>
          <p:cNvSpPr txBox="1"/>
          <p:nvPr/>
        </p:nvSpPr>
        <p:spPr bwMode="auto">
          <a:xfrm>
            <a:off x="6245620" y="2916407"/>
            <a:ext cx="5644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F37B9B67-4E30-4D7A-9E83-B7B67BDC2F79}"/>
              </a:ext>
            </a:extLst>
          </p:cNvPr>
          <p:cNvSpPr txBox="1"/>
          <p:nvPr/>
        </p:nvSpPr>
        <p:spPr bwMode="auto">
          <a:xfrm>
            <a:off x="6265899" y="2735739"/>
            <a:ext cx="5644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D77497C2-72BF-4EA7-BD31-0C7BD24689C7}"/>
              </a:ext>
            </a:extLst>
          </p:cNvPr>
          <p:cNvSpPr txBox="1"/>
          <p:nvPr/>
        </p:nvSpPr>
        <p:spPr bwMode="auto">
          <a:xfrm>
            <a:off x="6330423" y="2451833"/>
            <a:ext cx="5644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28481DBE-B43A-4AD3-86E1-F1B5A7816A60}"/>
              </a:ext>
            </a:extLst>
          </p:cNvPr>
          <p:cNvSpPr txBox="1"/>
          <p:nvPr/>
        </p:nvSpPr>
        <p:spPr bwMode="auto">
          <a:xfrm>
            <a:off x="6442880" y="1769720"/>
            <a:ext cx="3837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40BF95E-7D05-4D3D-8699-76F059D93506}"/>
              </a:ext>
            </a:extLst>
          </p:cNvPr>
          <p:cNvCxnSpPr/>
          <p:nvPr/>
        </p:nvCxnSpPr>
        <p:spPr bwMode="auto">
          <a:xfrm>
            <a:off x="1063413" y="4387427"/>
            <a:ext cx="101600" cy="10160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CC0D70EC-1FC6-45D1-A910-786720F22B14}"/>
              </a:ext>
            </a:extLst>
          </p:cNvPr>
          <p:cNvCxnSpPr/>
          <p:nvPr/>
        </p:nvCxnSpPr>
        <p:spPr bwMode="auto">
          <a:xfrm>
            <a:off x="1063413" y="4295987"/>
            <a:ext cx="101600" cy="10160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AA359667-DF5E-4A78-B2A5-47E6078AE5A2}"/>
              </a:ext>
            </a:extLst>
          </p:cNvPr>
          <p:cNvCxnSpPr/>
          <p:nvPr/>
        </p:nvCxnSpPr>
        <p:spPr bwMode="auto">
          <a:xfrm>
            <a:off x="1127761" y="4038600"/>
            <a:ext cx="0" cy="316653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F88FBE75-95F0-4125-84A6-268A9A8ADAC9}"/>
              </a:ext>
            </a:extLst>
          </p:cNvPr>
          <p:cNvCxnSpPr>
            <a:cxnSpLocks/>
          </p:cNvCxnSpPr>
          <p:nvPr/>
        </p:nvCxnSpPr>
        <p:spPr bwMode="auto">
          <a:xfrm>
            <a:off x="1073576" y="4152054"/>
            <a:ext cx="6265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DEFFD959-BC76-4A44-8801-701E191E6B11}"/>
              </a:ext>
            </a:extLst>
          </p:cNvPr>
          <p:cNvCxnSpPr>
            <a:cxnSpLocks/>
          </p:cNvCxnSpPr>
          <p:nvPr/>
        </p:nvCxnSpPr>
        <p:spPr bwMode="auto">
          <a:xfrm>
            <a:off x="1073576" y="4846321"/>
            <a:ext cx="6265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11E9AD70-4AE8-4A29-A461-56BEA5D9E4F3}"/>
              </a:ext>
            </a:extLst>
          </p:cNvPr>
          <p:cNvCxnSpPr>
            <a:cxnSpLocks/>
          </p:cNvCxnSpPr>
          <p:nvPr/>
        </p:nvCxnSpPr>
        <p:spPr bwMode="auto">
          <a:xfrm>
            <a:off x="1073576" y="5142654"/>
            <a:ext cx="6265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D806F4F8-E3B6-44EC-8E1A-ABBBA0AA7228}"/>
              </a:ext>
            </a:extLst>
          </p:cNvPr>
          <p:cNvCxnSpPr>
            <a:cxnSpLocks/>
          </p:cNvCxnSpPr>
          <p:nvPr/>
        </p:nvCxnSpPr>
        <p:spPr bwMode="auto">
          <a:xfrm>
            <a:off x="1073576" y="5349241"/>
            <a:ext cx="6265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4FC170EB-0525-403D-914A-2AC3DEDB52E9}"/>
              </a:ext>
            </a:extLst>
          </p:cNvPr>
          <p:cNvCxnSpPr>
            <a:cxnSpLocks/>
          </p:cNvCxnSpPr>
          <p:nvPr/>
        </p:nvCxnSpPr>
        <p:spPr bwMode="auto">
          <a:xfrm>
            <a:off x="1073576" y="5416974"/>
            <a:ext cx="6265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8F66626F-5E11-4D8F-B120-0066B4FEF539}"/>
              </a:ext>
            </a:extLst>
          </p:cNvPr>
          <p:cNvCxnSpPr>
            <a:cxnSpLocks/>
          </p:cNvCxnSpPr>
          <p:nvPr/>
        </p:nvCxnSpPr>
        <p:spPr bwMode="auto">
          <a:xfrm>
            <a:off x="1134534" y="4848013"/>
            <a:ext cx="462279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7BC8CCA4-56C4-4F5C-8615-493CCFC0D513}"/>
              </a:ext>
            </a:extLst>
          </p:cNvPr>
          <p:cNvCxnSpPr>
            <a:cxnSpLocks/>
          </p:cNvCxnSpPr>
          <p:nvPr/>
        </p:nvCxnSpPr>
        <p:spPr bwMode="auto">
          <a:xfrm>
            <a:off x="1134534" y="5137573"/>
            <a:ext cx="462279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CE71847A-33DF-4745-9BDE-E2E9E4B3E32C}"/>
              </a:ext>
            </a:extLst>
          </p:cNvPr>
          <p:cNvCxnSpPr>
            <a:cxnSpLocks/>
          </p:cNvCxnSpPr>
          <p:nvPr/>
        </p:nvCxnSpPr>
        <p:spPr bwMode="auto">
          <a:xfrm>
            <a:off x="1134534" y="5350933"/>
            <a:ext cx="462279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4F9C8004-659B-4C9F-B054-AB1C502545C3}"/>
              </a:ext>
            </a:extLst>
          </p:cNvPr>
          <p:cNvCxnSpPr>
            <a:cxnSpLocks/>
          </p:cNvCxnSpPr>
          <p:nvPr/>
        </p:nvCxnSpPr>
        <p:spPr bwMode="auto">
          <a:xfrm>
            <a:off x="1134534" y="5413586"/>
            <a:ext cx="462279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B9657D95-3593-46B5-9920-1FF3AC37393E}"/>
              </a:ext>
            </a:extLst>
          </p:cNvPr>
          <p:cNvCxnSpPr/>
          <p:nvPr/>
        </p:nvCxnSpPr>
        <p:spPr bwMode="auto">
          <a:xfrm>
            <a:off x="1336723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09DE3A8C-22E6-4F50-A002-82C43516D5A7}"/>
              </a:ext>
            </a:extLst>
          </p:cNvPr>
          <p:cNvCxnSpPr/>
          <p:nvPr/>
        </p:nvCxnSpPr>
        <p:spPr bwMode="auto">
          <a:xfrm>
            <a:off x="1619709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4FCE6A1B-9ABA-4C5F-8F13-C963EAF56B7D}"/>
              </a:ext>
            </a:extLst>
          </p:cNvPr>
          <p:cNvCxnSpPr/>
          <p:nvPr/>
        </p:nvCxnSpPr>
        <p:spPr bwMode="auto">
          <a:xfrm>
            <a:off x="1902695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031B2C9A-7E1C-4C88-BF4F-EB21391AD434}"/>
              </a:ext>
            </a:extLst>
          </p:cNvPr>
          <p:cNvCxnSpPr/>
          <p:nvPr/>
        </p:nvCxnSpPr>
        <p:spPr bwMode="auto">
          <a:xfrm>
            <a:off x="2185681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C22C0664-8B67-4688-9A40-CE0CA1570C44}"/>
              </a:ext>
            </a:extLst>
          </p:cNvPr>
          <p:cNvCxnSpPr/>
          <p:nvPr/>
        </p:nvCxnSpPr>
        <p:spPr bwMode="auto">
          <a:xfrm>
            <a:off x="2468667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3E3E3E16-F976-4454-9375-77985D86B245}"/>
              </a:ext>
            </a:extLst>
          </p:cNvPr>
          <p:cNvCxnSpPr/>
          <p:nvPr/>
        </p:nvCxnSpPr>
        <p:spPr bwMode="auto">
          <a:xfrm>
            <a:off x="2751653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AF7C3892-B6F7-41E2-9CF1-6655D4112583}"/>
              </a:ext>
            </a:extLst>
          </p:cNvPr>
          <p:cNvCxnSpPr/>
          <p:nvPr/>
        </p:nvCxnSpPr>
        <p:spPr bwMode="auto">
          <a:xfrm>
            <a:off x="3034639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9BF83CC6-BA51-410F-A7C3-0A27AA093142}"/>
              </a:ext>
            </a:extLst>
          </p:cNvPr>
          <p:cNvCxnSpPr/>
          <p:nvPr/>
        </p:nvCxnSpPr>
        <p:spPr bwMode="auto">
          <a:xfrm>
            <a:off x="3317625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8DAA03FD-82E0-433A-AB2E-12BCCBA90A26}"/>
              </a:ext>
            </a:extLst>
          </p:cNvPr>
          <p:cNvCxnSpPr/>
          <p:nvPr/>
        </p:nvCxnSpPr>
        <p:spPr bwMode="auto">
          <a:xfrm>
            <a:off x="3600611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B954FF29-D827-4BB7-B4AB-BDAE76B4CA29}"/>
              </a:ext>
            </a:extLst>
          </p:cNvPr>
          <p:cNvCxnSpPr/>
          <p:nvPr/>
        </p:nvCxnSpPr>
        <p:spPr bwMode="auto">
          <a:xfrm>
            <a:off x="3883597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CFCDBD01-DC89-4848-A53E-7708C63369A8}"/>
              </a:ext>
            </a:extLst>
          </p:cNvPr>
          <p:cNvCxnSpPr/>
          <p:nvPr/>
        </p:nvCxnSpPr>
        <p:spPr bwMode="auto">
          <a:xfrm>
            <a:off x="4166583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9B2F443F-1458-488A-BBEB-798FD054B021}"/>
              </a:ext>
            </a:extLst>
          </p:cNvPr>
          <p:cNvCxnSpPr/>
          <p:nvPr/>
        </p:nvCxnSpPr>
        <p:spPr bwMode="auto">
          <a:xfrm>
            <a:off x="4449569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A273CBA1-E994-47A4-985F-C4A41D32A646}"/>
              </a:ext>
            </a:extLst>
          </p:cNvPr>
          <p:cNvCxnSpPr/>
          <p:nvPr/>
        </p:nvCxnSpPr>
        <p:spPr bwMode="auto">
          <a:xfrm>
            <a:off x="4732555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C42DCDB0-E35E-4DAE-83B9-478D508C0132}"/>
              </a:ext>
            </a:extLst>
          </p:cNvPr>
          <p:cNvCxnSpPr/>
          <p:nvPr/>
        </p:nvCxnSpPr>
        <p:spPr bwMode="auto">
          <a:xfrm>
            <a:off x="5015541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F92CE757-64F2-4442-9166-CC71BC8E1087}"/>
              </a:ext>
            </a:extLst>
          </p:cNvPr>
          <p:cNvCxnSpPr/>
          <p:nvPr/>
        </p:nvCxnSpPr>
        <p:spPr bwMode="auto">
          <a:xfrm>
            <a:off x="5298527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25AE3143-FE05-496D-9059-B263A36F344B}"/>
              </a:ext>
            </a:extLst>
          </p:cNvPr>
          <p:cNvCxnSpPr/>
          <p:nvPr/>
        </p:nvCxnSpPr>
        <p:spPr bwMode="auto">
          <a:xfrm>
            <a:off x="5581519" y="5488936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" name="TextBox 306">
            <a:extLst>
              <a:ext uri="{FF2B5EF4-FFF2-40B4-BE49-F238E27FC236}">
                <a16:creationId xmlns:a16="http://schemas.microsoft.com/office/drawing/2014/main" id="{47FA0074-5162-4865-839D-7D8718032CEB}"/>
              </a:ext>
            </a:extLst>
          </p:cNvPr>
          <p:cNvSpPr txBox="1"/>
          <p:nvPr/>
        </p:nvSpPr>
        <p:spPr bwMode="auto">
          <a:xfrm>
            <a:off x="821673" y="4010481"/>
            <a:ext cx="3425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412AA89B-C354-44FF-96D9-C01FE7EEB6C6}"/>
              </a:ext>
            </a:extLst>
          </p:cNvPr>
          <p:cNvSpPr txBox="1"/>
          <p:nvPr/>
        </p:nvSpPr>
        <p:spPr bwMode="auto">
          <a:xfrm>
            <a:off x="696747" y="4699501"/>
            <a:ext cx="459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A2737C4E-ADCB-476D-B9EF-B934B44E2DC6}"/>
              </a:ext>
            </a:extLst>
          </p:cNvPr>
          <p:cNvSpPr txBox="1"/>
          <p:nvPr/>
        </p:nvSpPr>
        <p:spPr bwMode="auto">
          <a:xfrm>
            <a:off x="627201" y="5003442"/>
            <a:ext cx="5602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A54B1F43-DB19-4761-B772-F709EF78F77A}"/>
              </a:ext>
            </a:extLst>
          </p:cNvPr>
          <p:cNvSpPr txBox="1"/>
          <p:nvPr/>
        </p:nvSpPr>
        <p:spPr bwMode="auto">
          <a:xfrm>
            <a:off x="625913" y="5170866"/>
            <a:ext cx="5602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25137B77-FE89-47D4-AA7B-8F61484C533E}"/>
              </a:ext>
            </a:extLst>
          </p:cNvPr>
          <p:cNvSpPr txBox="1"/>
          <p:nvPr/>
        </p:nvSpPr>
        <p:spPr bwMode="auto">
          <a:xfrm>
            <a:off x="723900" y="5293215"/>
            <a:ext cx="5602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45E25B82-E110-47D2-8088-ED953B08F778}"/>
              </a:ext>
            </a:extLst>
          </p:cNvPr>
          <p:cNvSpPr txBox="1"/>
          <p:nvPr/>
        </p:nvSpPr>
        <p:spPr bwMode="auto">
          <a:xfrm>
            <a:off x="1208146" y="5465791"/>
            <a:ext cx="2445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EA9339AD-2651-4B29-A3A9-CA30307AA626}"/>
              </a:ext>
            </a:extLst>
          </p:cNvPr>
          <p:cNvSpPr txBox="1"/>
          <p:nvPr/>
        </p:nvSpPr>
        <p:spPr bwMode="auto">
          <a:xfrm>
            <a:off x="1482466" y="5465791"/>
            <a:ext cx="2445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308B1353-1D12-4D00-8E00-110C1777011B}"/>
              </a:ext>
            </a:extLst>
          </p:cNvPr>
          <p:cNvSpPr txBox="1"/>
          <p:nvPr/>
        </p:nvSpPr>
        <p:spPr bwMode="auto">
          <a:xfrm>
            <a:off x="1736073" y="5465791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2C313EC1-385A-475D-9C50-3BD14EA157CE}"/>
              </a:ext>
            </a:extLst>
          </p:cNvPr>
          <p:cNvSpPr txBox="1"/>
          <p:nvPr/>
        </p:nvSpPr>
        <p:spPr bwMode="auto">
          <a:xfrm>
            <a:off x="2025847" y="5465791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CB84B970-93A6-42B8-A300-9C7BF0C46C75}"/>
              </a:ext>
            </a:extLst>
          </p:cNvPr>
          <p:cNvSpPr txBox="1"/>
          <p:nvPr/>
        </p:nvSpPr>
        <p:spPr bwMode="auto">
          <a:xfrm>
            <a:off x="2287288" y="5465791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EC1B7807-0E5C-40ED-99E0-B474787452EF}"/>
              </a:ext>
            </a:extLst>
          </p:cNvPr>
          <p:cNvSpPr txBox="1"/>
          <p:nvPr/>
        </p:nvSpPr>
        <p:spPr bwMode="auto">
          <a:xfrm>
            <a:off x="2574487" y="5465791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E186106C-7B8E-4786-AC65-50A2A77A856F}"/>
              </a:ext>
            </a:extLst>
          </p:cNvPr>
          <p:cNvSpPr txBox="1"/>
          <p:nvPr/>
        </p:nvSpPr>
        <p:spPr bwMode="auto">
          <a:xfrm>
            <a:off x="2860399" y="5465791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C3535129-CE61-49FD-BAE7-2CADAE82541A}"/>
              </a:ext>
            </a:extLst>
          </p:cNvPr>
          <p:cNvSpPr txBox="1"/>
          <p:nvPr/>
        </p:nvSpPr>
        <p:spPr bwMode="auto">
          <a:xfrm>
            <a:off x="3138582" y="5465791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90D689DF-0F8C-46C4-86D4-A27E2B40E3C3}"/>
              </a:ext>
            </a:extLst>
          </p:cNvPr>
          <p:cNvSpPr txBox="1"/>
          <p:nvPr/>
        </p:nvSpPr>
        <p:spPr bwMode="auto">
          <a:xfrm>
            <a:off x="3425781" y="5469655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D32ABA6A-6D70-409D-8BAB-1CBB08013672}"/>
              </a:ext>
            </a:extLst>
          </p:cNvPr>
          <p:cNvSpPr txBox="1"/>
          <p:nvPr/>
        </p:nvSpPr>
        <p:spPr bwMode="auto">
          <a:xfrm>
            <a:off x="3706540" y="5469655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4A58803E-F28C-4B08-B40E-4147CBAC9580}"/>
              </a:ext>
            </a:extLst>
          </p:cNvPr>
          <p:cNvSpPr txBox="1"/>
          <p:nvPr/>
        </p:nvSpPr>
        <p:spPr bwMode="auto">
          <a:xfrm>
            <a:off x="3996314" y="5469655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7BAE6581-E49A-4008-AA93-D44ACED2B90E}"/>
              </a:ext>
            </a:extLst>
          </p:cNvPr>
          <p:cNvSpPr txBox="1"/>
          <p:nvPr/>
        </p:nvSpPr>
        <p:spPr bwMode="auto">
          <a:xfrm>
            <a:off x="4286089" y="5470943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55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11F4CF1A-77CF-4A49-B6BC-A8431C881C88}"/>
              </a:ext>
            </a:extLst>
          </p:cNvPr>
          <p:cNvSpPr txBox="1"/>
          <p:nvPr/>
        </p:nvSpPr>
        <p:spPr bwMode="auto">
          <a:xfrm>
            <a:off x="4568137" y="5470943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7390D355-BBF5-4EA4-984C-6924D0A68081}"/>
              </a:ext>
            </a:extLst>
          </p:cNvPr>
          <p:cNvSpPr txBox="1"/>
          <p:nvPr/>
        </p:nvSpPr>
        <p:spPr bwMode="auto">
          <a:xfrm>
            <a:off x="4841169" y="5470943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65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32952567-6DF8-49E1-8701-14AEBA8A93E0}"/>
              </a:ext>
            </a:extLst>
          </p:cNvPr>
          <p:cNvSpPr txBox="1"/>
          <p:nvPr/>
        </p:nvSpPr>
        <p:spPr bwMode="auto">
          <a:xfrm>
            <a:off x="5125792" y="5470943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139AC8A3-3520-410A-8E81-8902E860957A}"/>
              </a:ext>
            </a:extLst>
          </p:cNvPr>
          <p:cNvCxnSpPr/>
          <p:nvPr/>
        </p:nvCxnSpPr>
        <p:spPr bwMode="auto">
          <a:xfrm>
            <a:off x="5557049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BBE27DA4-2A97-4FF6-BC84-D0C5A3B68606}"/>
              </a:ext>
            </a:extLst>
          </p:cNvPr>
          <p:cNvCxnSpPr/>
          <p:nvPr/>
        </p:nvCxnSpPr>
        <p:spPr bwMode="auto">
          <a:xfrm>
            <a:off x="5126894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42101E5A-D43C-481C-A542-AD7E1C56C554}"/>
              </a:ext>
            </a:extLst>
          </p:cNvPr>
          <p:cNvCxnSpPr/>
          <p:nvPr/>
        </p:nvCxnSpPr>
        <p:spPr bwMode="auto">
          <a:xfrm>
            <a:off x="4767573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2C46ED51-4465-436D-8D78-759C1840029A}"/>
              </a:ext>
            </a:extLst>
          </p:cNvPr>
          <p:cNvCxnSpPr/>
          <p:nvPr/>
        </p:nvCxnSpPr>
        <p:spPr bwMode="auto">
          <a:xfrm>
            <a:off x="4441737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FB2E4B57-10A0-41B0-9C71-9B0F4F59D933}"/>
              </a:ext>
            </a:extLst>
          </p:cNvPr>
          <p:cNvCxnSpPr/>
          <p:nvPr/>
        </p:nvCxnSpPr>
        <p:spPr bwMode="auto">
          <a:xfrm>
            <a:off x="4334843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8ADCFF31-B8E3-4493-892D-83698900D4B7}"/>
              </a:ext>
            </a:extLst>
          </p:cNvPr>
          <p:cNvCxnSpPr/>
          <p:nvPr/>
        </p:nvCxnSpPr>
        <p:spPr bwMode="auto">
          <a:xfrm>
            <a:off x="3929159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B4E62950-EFF9-4144-A5DC-1034060EEDBA}"/>
              </a:ext>
            </a:extLst>
          </p:cNvPr>
          <p:cNvCxnSpPr/>
          <p:nvPr/>
        </p:nvCxnSpPr>
        <p:spPr bwMode="auto">
          <a:xfrm>
            <a:off x="3828703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173FECB-2DE2-4C7F-9C21-71F1D49B5AA4}"/>
              </a:ext>
            </a:extLst>
          </p:cNvPr>
          <p:cNvCxnSpPr/>
          <p:nvPr/>
        </p:nvCxnSpPr>
        <p:spPr bwMode="auto">
          <a:xfrm>
            <a:off x="3763021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94C007F2-0466-418B-8D7D-13C429A1BBD7}"/>
              </a:ext>
            </a:extLst>
          </p:cNvPr>
          <p:cNvCxnSpPr/>
          <p:nvPr/>
        </p:nvCxnSpPr>
        <p:spPr bwMode="auto">
          <a:xfrm>
            <a:off x="3710217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2E209495-62DA-43B4-83BB-0D1E44058764}"/>
              </a:ext>
            </a:extLst>
          </p:cNvPr>
          <p:cNvCxnSpPr/>
          <p:nvPr/>
        </p:nvCxnSpPr>
        <p:spPr bwMode="auto">
          <a:xfrm>
            <a:off x="3656126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231303D7-2AAE-4CF7-83D1-07A96E54D984}"/>
              </a:ext>
            </a:extLst>
          </p:cNvPr>
          <p:cNvCxnSpPr/>
          <p:nvPr/>
        </p:nvCxnSpPr>
        <p:spPr bwMode="auto">
          <a:xfrm>
            <a:off x="3305821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EA314F5B-88DB-4613-85B8-66B44A538B0C}"/>
              </a:ext>
            </a:extLst>
          </p:cNvPr>
          <p:cNvCxnSpPr/>
          <p:nvPr/>
        </p:nvCxnSpPr>
        <p:spPr bwMode="auto">
          <a:xfrm>
            <a:off x="2862788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2C8E30CC-E611-4A79-89D8-BAB59E00E660}"/>
              </a:ext>
            </a:extLst>
          </p:cNvPr>
          <p:cNvCxnSpPr/>
          <p:nvPr/>
        </p:nvCxnSpPr>
        <p:spPr bwMode="auto">
          <a:xfrm>
            <a:off x="2749454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2C39B011-A6B7-4DB7-B2C4-2810E8EC851E}"/>
              </a:ext>
            </a:extLst>
          </p:cNvPr>
          <p:cNvCxnSpPr/>
          <p:nvPr/>
        </p:nvCxnSpPr>
        <p:spPr bwMode="auto">
          <a:xfrm>
            <a:off x="2414604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E7FDA62E-663A-4F75-A015-A60B8661998B}"/>
              </a:ext>
            </a:extLst>
          </p:cNvPr>
          <p:cNvCxnSpPr/>
          <p:nvPr/>
        </p:nvCxnSpPr>
        <p:spPr bwMode="auto">
          <a:xfrm>
            <a:off x="1898161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3616713A-3BDD-4862-B465-8190D8AB6D0D}"/>
              </a:ext>
            </a:extLst>
          </p:cNvPr>
          <p:cNvCxnSpPr/>
          <p:nvPr/>
        </p:nvCxnSpPr>
        <p:spPr bwMode="auto">
          <a:xfrm>
            <a:off x="1672781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18E69DEA-995C-489F-811A-AA75A17B41D0}"/>
              </a:ext>
            </a:extLst>
          </p:cNvPr>
          <p:cNvCxnSpPr/>
          <p:nvPr/>
        </p:nvCxnSpPr>
        <p:spPr bwMode="auto">
          <a:xfrm>
            <a:off x="1563310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FAD6AEA-06AA-4505-BD2D-C89113F46113}"/>
              </a:ext>
            </a:extLst>
          </p:cNvPr>
          <p:cNvCxnSpPr/>
          <p:nvPr/>
        </p:nvCxnSpPr>
        <p:spPr bwMode="auto">
          <a:xfrm>
            <a:off x="1451264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0E1EDC93-98E0-4C82-985D-A6472B5A0251}"/>
              </a:ext>
            </a:extLst>
          </p:cNvPr>
          <p:cNvCxnSpPr/>
          <p:nvPr/>
        </p:nvCxnSpPr>
        <p:spPr bwMode="auto">
          <a:xfrm>
            <a:off x="1328915" y="5433557"/>
            <a:ext cx="0" cy="545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AB09C36B-FC90-4B75-B297-8053A053D33C}"/>
              </a:ext>
            </a:extLst>
          </p:cNvPr>
          <p:cNvCxnSpPr/>
          <p:nvPr/>
        </p:nvCxnSpPr>
        <p:spPr bwMode="auto">
          <a:xfrm>
            <a:off x="3657600" y="4074875"/>
            <a:ext cx="0" cy="1411525"/>
          </a:xfrm>
          <a:prstGeom prst="line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FE05F743-FDDD-4AC6-9B08-5C2DE9BE2D29}"/>
              </a:ext>
            </a:extLst>
          </p:cNvPr>
          <p:cNvCxnSpPr/>
          <p:nvPr/>
        </p:nvCxnSpPr>
        <p:spPr bwMode="auto">
          <a:xfrm>
            <a:off x="3652832" y="4084967"/>
            <a:ext cx="0" cy="1408949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67D157C3-8B81-4CDC-92D3-C3988714D80B}"/>
              </a:ext>
            </a:extLst>
          </p:cNvPr>
          <p:cNvCxnSpPr/>
          <p:nvPr/>
        </p:nvCxnSpPr>
        <p:spPr bwMode="auto">
          <a:xfrm>
            <a:off x="3200400" y="4074875"/>
            <a:ext cx="0" cy="1408949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0CD1EF3-EA4B-48D9-A7C2-FA97CD94453C}"/>
              </a:ext>
            </a:extLst>
          </p:cNvPr>
          <p:cNvCxnSpPr/>
          <p:nvPr/>
        </p:nvCxnSpPr>
        <p:spPr bwMode="auto">
          <a:xfrm>
            <a:off x="2744488" y="4074875"/>
            <a:ext cx="0" cy="1408949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DE6F93FA-9C17-4034-AE45-DAE2EE57E9FC}"/>
              </a:ext>
            </a:extLst>
          </p:cNvPr>
          <p:cNvCxnSpPr/>
          <p:nvPr/>
        </p:nvCxnSpPr>
        <p:spPr bwMode="auto">
          <a:xfrm>
            <a:off x="2293728" y="4074875"/>
            <a:ext cx="0" cy="1408949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6D3D5A32-057C-45D7-B3F2-D58CA2AC9D94}"/>
              </a:ext>
            </a:extLst>
          </p:cNvPr>
          <p:cNvCxnSpPr/>
          <p:nvPr/>
        </p:nvCxnSpPr>
        <p:spPr bwMode="auto">
          <a:xfrm>
            <a:off x="1837815" y="4074875"/>
            <a:ext cx="0" cy="1408949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A1FA1FB6-7644-49BF-B28C-FA2B34DEEBE6}"/>
              </a:ext>
            </a:extLst>
          </p:cNvPr>
          <p:cNvCxnSpPr/>
          <p:nvPr/>
        </p:nvCxnSpPr>
        <p:spPr bwMode="auto">
          <a:xfrm>
            <a:off x="1616299" y="4074875"/>
            <a:ext cx="0" cy="1408949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E1FBE2F7-B80E-44AD-B56A-44EA85EB0D99}"/>
              </a:ext>
            </a:extLst>
          </p:cNvPr>
          <p:cNvCxnSpPr/>
          <p:nvPr/>
        </p:nvCxnSpPr>
        <p:spPr bwMode="auto">
          <a:xfrm>
            <a:off x="2856534" y="4074875"/>
            <a:ext cx="0" cy="1408949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7" name="Oval 356">
            <a:extLst>
              <a:ext uri="{FF2B5EF4-FFF2-40B4-BE49-F238E27FC236}">
                <a16:creationId xmlns:a16="http://schemas.microsoft.com/office/drawing/2014/main" id="{30F93578-FA14-41D9-B786-30F4186284EC}"/>
              </a:ext>
            </a:extLst>
          </p:cNvPr>
          <p:cNvSpPr/>
          <p:nvPr/>
        </p:nvSpPr>
        <p:spPr bwMode="auto">
          <a:xfrm>
            <a:off x="1307206" y="5401400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8" name="Oval 357">
            <a:extLst>
              <a:ext uri="{FF2B5EF4-FFF2-40B4-BE49-F238E27FC236}">
                <a16:creationId xmlns:a16="http://schemas.microsoft.com/office/drawing/2014/main" id="{5E7702F8-F37C-4FC4-A280-0A1692548B1E}"/>
              </a:ext>
            </a:extLst>
          </p:cNvPr>
          <p:cNvSpPr/>
          <p:nvPr/>
        </p:nvSpPr>
        <p:spPr bwMode="auto">
          <a:xfrm>
            <a:off x="1423116" y="4600334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9" name="Oval 358">
            <a:extLst>
              <a:ext uri="{FF2B5EF4-FFF2-40B4-BE49-F238E27FC236}">
                <a16:creationId xmlns:a16="http://schemas.microsoft.com/office/drawing/2014/main" id="{17704D64-4EF6-4F88-A9D5-5116C9913721}"/>
              </a:ext>
            </a:extLst>
          </p:cNvPr>
          <p:cNvSpPr/>
          <p:nvPr/>
        </p:nvSpPr>
        <p:spPr bwMode="auto">
          <a:xfrm>
            <a:off x="1537738" y="4637683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4" name="Freeform: Shape 363">
            <a:extLst>
              <a:ext uri="{FF2B5EF4-FFF2-40B4-BE49-F238E27FC236}">
                <a16:creationId xmlns:a16="http://schemas.microsoft.com/office/drawing/2014/main" id="{C17D5E76-3B39-4D2C-BD3D-1196A5004CD8}"/>
              </a:ext>
            </a:extLst>
          </p:cNvPr>
          <p:cNvSpPr/>
          <p:nvPr/>
        </p:nvSpPr>
        <p:spPr bwMode="auto">
          <a:xfrm>
            <a:off x="1615011" y="4651849"/>
            <a:ext cx="3155324" cy="354169"/>
          </a:xfrm>
          <a:custGeom>
            <a:avLst/>
            <a:gdLst>
              <a:gd name="connsiteX0" fmla="*/ 0 w 3155324"/>
              <a:gd name="connsiteY0" fmla="*/ 0 h 354169"/>
              <a:gd name="connsiteX1" fmla="*/ 59243 w 3155324"/>
              <a:gd name="connsiteY1" fmla="*/ 175153 h 354169"/>
              <a:gd name="connsiteX2" fmla="*/ 224092 w 3155324"/>
              <a:gd name="connsiteY2" fmla="*/ 198335 h 354169"/>
              <a:gd name="connsiteX3" fmla="*/ 288486 w 3155324"/>
              <a:gd name="connsiteY3" fmla="*/ 123637 h 354169"/>
              <a:gd name="connsiteX4" fmla="*/ 678716 w 3155324"/>
              <a:gd name="connsiteY4" fmla="*/ 180304 h 354169"/>
              <a:gd name="connsiteX5" fmla="*/ 795914 w 3155324"/>
              <a:gd name="connsiteY5" fmla="*/ 167425 h 354169"/>
              <a:gd name="connsiteX6" fmla="*/ 1139780 w 3155324"/>
              <a:gd name="connsiteY6" fmla="*/ 194471 h 354169"/>
              <a:gd name="connsiteX7" fmla="*/ 1251826 w 3155324"/>
              <a:gd name="connsiteY7" fmla="*/ 194471 h 354169"/>
              <a:gd name="connsiteX8" fmla="*/ 1593116 w 3155324"/>
              <a:gd name="connsiteY8" fmla="*/ 273032 h 354169"/>
              <a:gd name="connsiteX9" fmla="*/ 1693572 w 3155324"/>
              <a:gd name="connsiteY9" fmla="*/ 127501 h 354169"/>
              <a:gd name="connsiteX10" fmla="*/ 2051604 w 3155324"/>
              <a:gd name="connsiteY10" fmla="*/ 186744 h 354169"/>
              <a:gd name="connsiteX11" fmla="*/ 2101832 w 3155324"/>
              <a:gd name="connsiteY11" fmla="*/ 144243 h 354169"/>
              <a:gd name="connsiteX12" fmla="*/ 2153347 w 3155324"/>
              <a:gd name="connsiteY12" fmla="*/ 159698 h 354169"/>
              <a:gd name="connsiteX13" fmla="*/ 2208726 w 3155324"/>
              <a:gd name="connsiteY13" fmla="*/ 168713 h 354169"/>
              <a:gd name="connsiteX14" fmla="*/ 2324636 w 3155324"/>
              <a:gd name="connsiteY14" fmla="*/ 170001 h 354169"/>
              <a:gd name="connsiteX15" fmla="*/ 2832064 w 3155324"/>
              <a:gd name="connsiteY15" fmla="*/ 186744 h 354169"/>
              <a:gd name="connsiteX16" fmla="*/ 3150172 w 3155324"/>
              <a:gd name="connsiteY16" fmla="*/ 354169 h 354169"/>
              <a:gd name="connsiteX17" fmla="*/ 3155324 w 3155324"/>
              <a:gd name="connsiteY17" fmla="*/ 350305 h 35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55324" h="354169">
                <a:moveTo>
                  <a:pt x="0" y="0"/>
                </a:moveTo>
                <a:lnTo>
                  <a:pt x="59243" y="175153"/>
                </a:lnTo>
                <a:lnTo>
                  <a:pt x="224092" y="198335"/>
                </a:lnTo>
                <a:lnTo>
                  <a:pt x="288486" y="123637"/>
                </a:lnTo>
                <a:lnTo>
                  <a:pt x="678716" y="180304"/>
                </a:lnTo>
                <a:lnTo>
                  <a:pt x="795914" y="167425"/>
                </a:lnTo>
                <a:lnTo>
                  <a:pt x="1139780" y="194471"/>
                </a:lnTo>
                <a:lnTo>
                  <a:pt x="1251826" y="194471"/>
                </a:lnTo>
                <a:lnTo>
                  <a:pt x="1593116" y="273032"/>
                </a:lnTo>
                <a:lnTo>
                  <a:pt x="1693572" y="127501"/>
                </a:lnTo>
                <a:lnTo>
                  <a:pt x="2051604" y="186744"/>
                </a:lnTo>
                <a:lnTo>
                  <a:pt x="2101832" y="144243"/>
                </a:lnTo>
                <a:lnTo>
                  <a:pt x="2153347" y="159698"/>
                </a:lnTo>
                <a:lnTo>
                  <a:pt x="2208726" y="168713"/>
                </a:lnTo>
                <a:lnTo>
                  <a:pt x="2324636" y="170001"/>
                </a:lnTo>
                <a:lnTo>
                  <a:pt x="2832064" y="186744"/>
                </a:lnTo>
                <a:lnTo>
                  <a:pt x="3150172" y="354169"/>
                </a:lnTo>
                <a:lnTo>
                  <a:pt x="3155324" y="350305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5" name="Freeform: Shape 364">
            <a:extLst>
              <a:ext uri="{FF2B5EF4-FFF2-40B4-BE49-F238E27FC236}">
                <a16:creationId xmlns:a16="http://schemas.microsoft.com/office/drawing/2014/main" id="{380E17B0-5E20-45D5-B841-AC3FDEB44060}"/>
              </a:ext>
            </a:extLst>
          </p:cNvPr>
          <p:cNvSpPr/>
          <p:nvPr/>
        </p:nvSpPr>
        <p:spPr bwMode="auto">
          <a:xfrm>
            <a:off x="4770335" y="4999579"/>
            <a:ext cx="794626" cy="217653"/>
          </a:xfrm>
          <a:custGeom>
            <a:avLst/>
            <a:gdLst>
              <a:gd name="connsiteX0" fmla="*/ 0 w 794626"/>
              <a:gd name="connsiteY0" fmla="*/ 0 h 217653"/>
              <a:gd name="connsiteX1" fmla="*/ 358032 w 794626"/>
              <a:gd name="connsiteY1" fmla="*/ 123637 h 217653"/>
              <a:gd name="connsiteX2" fmla="*/ 794626 w 794626"/>
              <a:gd name="connsiteY2" fmla="*/ 217653 h 217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4626" h="217653">
                <a:moveTo>
                  <a:pt x="0" y="0"/>
                </a:moveTo>
                <a:lnTo>
                  <a:pt x="358032" y="123637"/>
                </a:lnTo>
                <a:lnTo>
                  <a:pt x="794626" y="217653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6" name="Oval 365">
            <a:extLst>
              <a:ext uri="{FF2B5EF4-FFF2-40B4-BE49-F238E27FC236}">
                <a16:creationId xmlns:a16="http://schemas.microsoft.com/office/drawing/2014/main" id="{DC7500AA-C856-4763-89AC-2B83D9AC72D4}"/>
              </a:ext>
            </a:extLst>
          </p:cNvPr>
          <p:cNvSpPr/>
          <p:nvPr/>
        </p:nvSpPr>
        <p:spPr bwMode="auto">
          <a:xfrm>
            <a:off x="1595693" y="4632531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989C56EF-3DE1-422F-B6EE-B0FF58D01C32}"/>
              </a:ext>
            </a:extLst>
          </p:cNvPr>
          <p:cNvSpPr/>
          <p:nvPr/>
        </p:nvSpPr>
        <p:spPr bwMode="auto">
          <a:xfrm>
            <a:off x="1651073" y="4805108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D7F2477D-DCE6-4AA4-BD6C-E75942EAB8C0}"/>
              </a:ext>
            </a:extLst>
          </p:cNvPr>
          <p:cNvSpPr/>
          <p:nvPr/>
        </p:nvSpPr>
        <p:spPr bwMode="auto">
          <a:xfrm>
            <a:off x="1818498" y="4823138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1D7C48DC-75FB-40EE-80D9-4613A3B72841}"/>
              </a:ext>
            </a:extLst>
          </p:cNvPr>
          <p:cNvSpPr/>
          <p:nvPr/>
        </p:nvSpPr>
        <p:spPr bwMode="auto">
          <a:xfrm>
            <a:off x="1880746" y="4747582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A7848E22-C7D8-45F4-97D6-C19CB2251A15}"/>
              </a:ext>
            </a:extLst>
          </p:cNvPr>
          <p:cNvSpPr/>
          <p:nvPr/>
        </p:nvSpPr>
        <p:spPr bwMode="auto">
          <a:xfrm>
            <a:off x="2270117" y="4805966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C317431D-F258-419D-BEEB-E406EF68440B}"/>
              </a:ext>
            </a:extLst>
          </p:cNvPr>
          <p:cNvSpPr/>
          <p:nvPr/>
        </p:nvSpPr>
        <p:spPr bwMode="auto">
          <a:xfrm>
            <a:off x="2387745" y="4790940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4CB66726-A7E4-4E18-8A51-F5A788124C25}"/>
              </a:ext>
            </a:extLst>
          </p:cNvPr>
          <p:cNvSpPr/>
          <p:nvPr/>
        </p:nvSpPr>
        <p:spPr bwMode="auto">
          <a:xfrm>
            <a:off x="2721737" y="4826141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F3D738A5-FC77-4861-85AC-C6344FF268E6}"/>
              </a:ext>
            </a:extLst>
          </p:cNvPr>
          <p:cNvSpPr/>
          <p:nvPr/>
        </p:nvSpPr>
        <p:spPr bwMode="auto">
          <a:xfrm>
            <a:off x="2837647" y="4820990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4" name="Oval 373">
            <a:extLst>
              <a:ext uri="{FF2B5EF4-FFF2-40B4-BE49-F238E27FC236}">
                <a16:creationId xmlns:a16="http://schemas.microsoft.com/office/drawing/2014/main" id="{D9DB6FF3-1FD3-4669-976A-976AFC761E76}"/>
              </a:ext>
            </a:extLst>
          </p:cNvPr>
          <p:cNvSpPr/>
          <p:nvPr/>
        </p:nvSpPr>
        <p:spPr bwMode="auto">
          <a:xfrm>
            <a:off x="3178937" y="4899551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5" name="Oval 374">
            <a:extLst>
              <a:ext uri="{FF2B5EF4-FFF2-40B4-BE49-F238E27FC236}">
                <a16:creationId xmlns:a16="http://schemas.microsoft.com/office/drawing/2014/main" id="{5E43AFBB-5C13-4FD4-B555-A2B7375FD094}"/>
              </a:ext>
            </a:extLst>
          </p:cNvPr>
          <p:cNvSpPr/>
          <p:nvPr/>
        </p:nvSpPr>
        <p:spPr bwMode="auto">
          <a:xfrm>
            <a:off x="3283256" y="4754020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6" name="Oval 375">
            <a:extLst>
              <a:ext uri="{FF2B5EF4-FFF2-40B4-BE49-F238E27FC236}">
                <a16:creationId xmlns:a16="http://schemas.microsoft.com/office/drawing/2014/main" id="{8CB7E03B-E761-4E44-B5F2-4DA6E5700F9D}"/>
              </a:ext>
            </a:extLst>
          </p:cNvPr>
          <p:cNvSpPr/>
          <p:nvPr/>
        </p:nvSpPr>
        <p:spPr bwMode="auto">
          <a:xfrm>
            <a:off x="3646440" y="4815839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7" name="Oval 376">
            <a:extLst>
              <a:ext uri="{FF2B5EF4-FFF2-40B4-BE49-F238E27FC236}">
                <a16:creationId xmlns:a16="http://schemas.microsoft.com/office/drawing/2014/main" id="{C8151B5E-382A-48A6-A367-520421C6DCB8}"/>
              </a:ext>
            </a:extLst>
          </p:cNvPr>
          <p:cNvSpPr/>
          <p:nvPr/>
        </p:nvSpPr>
        <p:spPr bwMode="auto">
          <a:xfrm>
            <a:off x="3688940" y="4766899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" name="Oval 377">
            <a:extLst>
              <a:ext uri="{FF2B5EF4-FFF2-40B4-BE49-F238E27FC236}">
                <a16:creationId xmlns:a16="http://schemas.microsoft.com/office/drawing/2014/main" id="{1F286DAC-AA68-4291-86D1-322B8F5E09EE}"/>
              </a:ext>
            </a:extLst>
          </p:cNvPr>
          <p:cNvSpPr/>
          <p:nvPr/>
        </p:nvSpPr>
        <p:spPr bwMode="auto">
          <a:xfrm>
            <a:off x="3749471" y="4788793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9" name="Oval 378">
            <a:extLst>
              <a:ext uri="{FF2B5EF4-FFF2-40B4-BE49-F238E27FC236}">
                <a16:creationId xmlns:a16="http://schemas.microsoft.com/office/drawing/2014/main" id="{63436DBC-E5C2-4B42-B7DA-08E1CD00BCB0}"/>
              </a:ext>
            </a:extLst>
          </p:cNvPr>
          <p:cNvSpPr/>
          <p:nvPr/>
        </p:nvSpPr>
        <p:spPr bwMode="auto">
          <a:xfrm>
            <a:off x="3799699" y="4799096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0" name="Oval 379">
            <a:extLst>
              <a:ext uri="{FF2B5EF4-FFF2-40B4-BE49-F238E27FC236}">
                <a16:creationId xmlns:a16="http://schemas.microsoft.com/office/drawing/2014/main" id="{83F9B9A1-27A9-493D-BFB5-971EC4D9E57F}"/>
              </a:ext>
            </a:extLst>
          </p:cNvPr>
          <p:cNvSpPr/>
          <p:nvPr/>
        </p:nvSpPr>
        <p:spPr bwMode="auto">
          <a:xfrm>
            <a:off x="3911746" y="4795232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1" name="Oval 380">
            <a:extLst>
              <a:ext uri="{FF2B5EF4-FFF2-40B4-BE49-F238E27FC236}">
                <a16:creationId xmlns:a16="http://schemas.microsoft.com/office/drawing/2014/main" id="{6D4B81F5-3367-4603-AB73-EEF5275AC031}"/>
              </a:ext>
            </a:extLst>
          </p:cNvPr>
          <p:cNvSpPr/>
          <p:nvPr/>
        </p:nvSpPr>
        <p:spPr bwMode="auto">
          <a:xfrm>
            <a:off x="4412734" y="4809398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2" name="Oval 381">
            <a:extLst>
              <a:ext uri="{FF2B5EF4-FFF2-40B4-BE49-F238E27FC236}">
                <a16:creationId xmlns:a16="http://schemas.microsoft.com/office/drawing/2014/main" id="{1018C602-BC10-471B-B326-7151495E4F73}"/>
              </a:ext>
            </a:extLst>
          </p:cNvPr>
          <p:cNvSpPr/>
          <p:nvPr/>
        </p:nvSpPr>
        <p:spPr bwMode="auto">
          <a:xfrm>
            <a:off x="4741145" y="4976824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3" name="Oval 382">
            <a:extLst>
              <a:ext uri="{FF2B5EF4-FFF2-40B4-BE49-F238E27FC236}">
                <a16:creationId xmlns:a16="http://schemas.microsoft.com/office/drawing/2014/main" id="{4C63DB3C-33CC-4919-87BE-4A4878C76A53}"/>
              </a:ext>
            </a:extLst>
          </p:cNvPr>
          <p:cNvSpPr/>
          <p:nvPr/>
        </p:nvSpPr>
        <p:spPr bwMode="auto">
          <a:xfrm>
            <a:off x="5096602" y="5094022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4" name="Oval 383">
            <a:extLst>
              <a:ext uri="{FF2B5EF4-FFF2-40B4-BE49-F238E27FC236}">
                <a16:creationId xmlns:a16="http://schemas.microsoft.com/office/drawing/2014/main" id="{1AE6BC27-0497-4B0C-93A8-06DB03EF2F6C}"/>
              </a:ext>
            </a:extLst>
          </p:cNvPr>
          <p:cNvSpPr/>
          <p:nvPr/>
        </p:nvSpPr>
        <p:spPr bwMode="auto">
          <a:xfrm>
            <a:off x="5539635" y="5190613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22C5CC71-281C-4596-95E8-C70F49783DA8}"/>
              </a:ext>
            </a:extLst>
          </p:cNvPr>
          <p:cNvSpPr txBox="1"/>
          <p:nvPr/>
        </p:nvSpPr>
        <p:spPr bwMode="auto">
          <a:xfrm>
            <a:off x="5410415" y="5470943"/>
            <a:ext cx="3464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75</a:t>
            </a:r>
          </a:p>
        </p:txBody>
      </p:sp>
      <p:sp>
        <p:nvSpPr>
          <p:cNvPr id="271" name="Freeform: Shape 270">
            <a:extLst>
              <a:ext uri="{FF2B5EF4-FFF2-40B4-BE49-F238E27FC236}">
                <a16:creationId xmlns:a16="http://schemas.microsoft.com/office/drawing/2014/main" id="{A1D8E6F6-BF48-466D-A271-F24078D137AF}"/>
              </a:ext>
            </a:extLst>
          </p:cNvPr>
          <p:cNvSpPr/>
          <p:nvPr/>
        </p:nvSpPr>
        <p:spPr bwMode="auto">
          <a:xfrm>
            <a:off x="1120987" y="4441613"/>
            <a:ext cx="4641426" cy="1039707"/>
          </a:xfrm>
          <a:custGeom>
            <a:avLst/>
            <a:gdLst>
              <a:gd name="connsiteX0" fmla="*/ 0 w 4641426"/>
              <a:gd name="connsiteY0" fmla="*/ 0 h 1039707"/>
              <a:gd name="connsiteX1" fmla="*/ 0 w 4641426"/>
              <a:gd name="connsiteY1" fmla="*/ 1039707 h 1039707"/>
              <a:gd name="connsiteX2" fmla="*/ 4641426 w 4641426"/>
              <a:gd name="connsiteY2" fmla="*/ 1039707 h 1039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1426" h="1039707">
                <a:moveTo>
                  <a:pt x="0" y="0"/>
                </a:moveTo>
                <a:lnTo>
                  <a:pt x="0" y="1039707"/>
                </a:lnTo>
                <a:lnTo>
                  <a:pt x="4641426" y="1039707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89" name="Straight Arrow Connector 388">
            <a:extLst>
              <a:ext uri="{FF2B5EF4-FFF2-40B4-BE49-F238E27FC236}">
                <a16:creationId xmlns:a16="http://schemas.microsoft.com/office/drawing/2014/main" id="{016ED8F5-2684-423C-91FE-C1BAD5C891F5}"/>
              </a:ext>
            </a:extLst>
          </p:cNvPr>
          <p:cNvCxnSpPr>
            <a:cxnSpLocks/>
          </p:cNvCxnSpPr>
          <p:nvPr/>
        </p:nvCxnSpPr>
        <p:spPr bwMode="auto">
          <a:xfrm>
            <a:off x="2838450" y="4290483"/>
            <a:ext cx="825500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1" name="TextBox 390">
            <a:extLst>
              <a:ext uri="{FF2B5EF4-FFF2-40B4-BE49-F238E27FC236}">
                <a16:creationId xmlns:a16="http://schemas.microsoft.com/office/drawing/2014/main" id="{08A6FB0A-AB65-49DE-BCC8-193AB5775521}"/>
              </a:ext>
            </a:extLst>
          </p:cNvPr>
          <p:cNvSpPr txBox="1"/>
          <p:nvPr/>
        </p:nvSpPr>
        <p:spPr bwMode="auto">
          <a:xfrm>
            <a:off x="3001433" y="4152901"/>
            <a:ext cx="499533" cy="276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14W</a:t>
            </a:r>
          </a:p>
        </p:txBody>
      </p:sp>
      <p:sp>
        <p:nvSpPr>
          <p:cNvPr id="392" name="Oval 391">
            <a:extLst>
              <a:ext uri="{FF2B5EF4-FFF2-40B4-BE49-F238E27FC236}">
                <a16:creationId xmlns:a16="http://schemas.microsoft.com/office/drawing/2014/main" id="{B3103FBC-8C6C-47E2-A3ED-FAEF7F2896CF}"/>
              </a:ext>
            </a:extLst>
          </p:cNvPr>
          <p:cNvSpPr/>
          <p:nvPr/>
        </p:nvSpPr>
        <p:spPr bwMode="auto">
          <a:xfrm>
            <a:off x="419100" y="6062951"/>
            <a:ext cx="92316" cy="92316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A0C7B3DF-FF9F-4E5F-954E-187AB98CA229}"/>
              </a:ext>
            </a:extLst>
          </p:cNvPr>
          <p:cNvSpPr txBox="1"/>
          <p:nvPr/>
        </p:nvSpPr>
        <p:spPr bwMode="auto">
          <a:xfrm>
            <a:off x="1854200" y="5969284"/>
            <a:ext cx="10308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Injection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DB311A2C-D2FF-4957-BB11-EBC9124F0683}"/>
              </a:ext>
            </a:extLst>
          </p:cNvPr>
          <p:cNvSpPr txBox="1"/>
          <p:nvPr/>
        </p:nvSpPr>
        <p:spPr bwMode="auto">
          <a:xfrm>
            <a:off x="2956983" y="5976550"/>
            <a:ext cx="1543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525915CC-BF13-4C6E-A4C2-D79617C487EE}"/>
              </a:ext>
            </a:extLst>
          </p:cNvPr>
          <p:cNvSpPr txBox="1"/>
          <p:nvPr/>
        </p:nvSpPr>
        <p:spPr bwMode="auto">
          <a:xfrm>
            <a:off x="4552950" y="5965967"/>
            <a:ext cx="1543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site positive visit</a:t>
            </a:r>
          </a:p>
        </p:txBody>
      </p:sp>
      <p:cxnSp>
        <p:nvCxnSpPr>
          <p:cNvPr id="398" name="Straight Connector 397">
            <a:extLst>
              <a:ext uri="{FF2B5EF4-FFF2-40B4-BE49-F238E27FC236}">
                <a16:creationId xmlns:a16="http://schemas.microsoft.com/office/drawing/2014/main" id="{B989BDB0-5BAB-4482-B623-B6CAD5E75919}"/>
              </a:ext>
            </a:extLst>
          </p:cNvPr>
          <p:cNvCxnSpPr>
            <a:cxnSpLocks/>
          </p:cNvCxnSpPr>
          <p:nvPr/>
        </p:nvCxnSpPr>
        <p:spPr bwMode="auto">
          <a:xfrm>
            <a:off x="1731434" y="6112933"/>
            <a:ext cx="19473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07C5B78B-F105-474C-876F-FCA2CCB26759}"/>
              </a:ext>
            </a:extLst>
          </p:cNvPr>
          <p:cNvCxnSpPr>
            <a:cxnSpLocks/>
          </p:cNvCxnSpPr>
          <p:nvPr/>
        </p:nvCxnSpPr>
        <p:spPr bwMode="auto">
          <a:xfrm>
            <a:off x="2836334" y="6112933"/>
            <a:ext cx="194733" cy="0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CE72083F-E491-47A8-B63C-ED0E44D63C38}"/>
              </a:ext>
            </a:extLst>
          </p:cNvPr>
          <p:cNvCxnSpPr>
            <a:cxnSpLocks/>
          </p:cNvCxnSpPr>
          <p:nvPr/>
        </p:nvCxnSpPr>
        <p:spPr bwMode="auto">
          <a:xfrm>
            <a:off x="4423835" y="6112933"/>
            <a:ext cx="194733" cy="0"/>
          </a:xfrm>
          <a:prstGeom prst="line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3" name="Straight Arrow Connector 402">
            <a:extLst>
              <a:ext uri="{FF2B5EF4-FFF2-40B4-BE49-F238E27FC236}">
                <a16:creationId xmlns:a16="http://schemas.microsoft.com/office/drawing/2014/main" id="{D59757DE-59F2-482D-8D01-FE7AA7111A84}"/>
              </a:ext>
            </a:extLst>
          </p:cNvPr>
          <p:cNvCxnSpPr>
            <a:cxnSpLocks/>
          </p:cNvCxnSpPr>
          <p:nvPr/>
        </p:nvCxnSpPr>
        <p:spPr bwMode="auto">
          <a:xfrm>
            <a:off x="374650" y="6271683"/>
            <a:ext cx="825500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4" name="TextBox 403">
            <a:extLst>
              <a:ext uri="{FF2B5EF4-FFF2-40B4-BE49-F238E27FC236}">
                <a16:creationId xmlns:a16="http://schemas.microsoft.com/office/drawing/2014/main" id="{393279CA-F5BB-4DDA-8654-4C20F3857380}"/>
              </a:ext>
            </a:extLst>
          </p:cNvPr>
          <p:cNvSpPr txBox="1"/>
          <p:nvPr/>
        </p:nvSpPr>
        <p:spPr bwMode="auto">
          <a:xfrm>
            <a:off x="666750" y="6140451"/>
            <a:ext cx="226483" cy="276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#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F2C63715-A9AB-43B7-A684-B7BCC36427DE}"/>
              </a:ext>
            </a:extLst>
          </p:cNvPr>
          <p:cNvSpPr txBox="1"/>
          <p:nvPr/>
        </p:nvSpPr>
        <p:spPr bwMode="auto">
          <a:xfrm>
            <a:off x="478816" y="5966884"/>
            <a:ext cx="1403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CAB concentration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C2C88A5D-5773-4F91-B82F-62D1A1049B03}"/>
              </a:ext>
            </a:extLst>
          </p:cNvPr>
          <p:cNvSpPr txBox="1"/>
          <p:nvPr/>
        </p:nvSpPr>
        <p:spPr bwMode="auto">
          <a:xfrm>
            <a:off x="1111250" y="6123801"/>
            <a:ext cx="439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Weeks between first HIV positive visit and the first site positive test</a:t>
            </a:r>
          </a:p>
        </p:txBody>
      </p: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id="{3DC8DE73-E417-4440-85BE-E694AC51AA42}"/>
              </a:ext>
            </a:extLst>
          </p:cNvPr>
          <p:cNvCxnSpPr/>
          <p:nvPr/>
        </p:nvCxnSpPr>
        <p:spPr bwMode="auto">
          <a:xfrm>
            <a:off x="6854411" y="4424145"/>
            <a:ext cx="84694" cy="846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802A0E68-AFAE-4BF4-A6F7-85E8A12BCCDC}"/>
              </a:ext>
            </a:extLst>
          </p:cNvPr>
          <p:cNvCxnSpPr>
            <a:cxnSpLocks/>
          </p:cNvCxnSpPr>
          <p:nvPr/>
        </p:nvCxnSpPr>
        <p:spPr bwMode="auto">
          <a:xfrm>
            <a:off x="6898909" y="4093986"/>
            <a:ext cx="0" cy="27704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B414CEB0-FE3C-4C2D-815E-F4E1A969FA7A}"/>
              </a:ext>
            </a:extLst>
          </p:cNvPr>
          <p:cNvCxnSpPr/>
          <p:nvPr/>
        </p:nvCxnSpPr>
        <p:spPr bwMode="auto">
          <a:xfrm>
            <a:off x="6838975" y="4165782"/>
            <a:ext cx="5454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692F316E-4A2E-4EA2-ADD1-D57B1CEC7E54}"/>
              </a:ext>
            </a:extLst>
          </p:cNvPr>
          <p:cNvCxnSpPr/>
          <p:nvPr/>
        </p:nvCxnSpPr>
        <p:spPr bwMode="auto">
          <a:xfrm>
            <a:off x="6838975" y="4883332"/>
            <a:ext cx="5454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F32F7107-F63D-423F-AF3A-19F3A07D1114}"/>
              </a:ext>
            </a:extLst>
          </p:cNvPr>
          <p:cNvCxnSpPr/>
          <p:nvPr/>
        </p:nvCxnSpPr>
        <p:spPr bwMode="auto">
          <a:xfrm>
            <a:off x="6838975" y="5184957"/>
            <a:ext cx="5454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099012C1-9496-411D-A36F-42E871188D18}"/>
              </a:ext>
            </a:extLst>
          </p:cNvPr>
          <p:cNvCxnSpPr/>
          <p:nvPr/>
        </p:nvCxnSpPr>
        <p:spPr bwMode="auto">
          <a:xfrm>
            <a:off x="6838975" y="5395565"/>
            <a:ext cx="5454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id="{71E98CD8-B62D-47DC-BD6F-8D46CDB18AA8}"/>
              </a:ext>
            </a:extLst>
          </p:cNvPr>
          <p:cNvCxnSpPr/>
          <p:nvPr/>
        </p:nvCxnSpPr>
        <p:spPr bwMode="auto">
          <a:xfrm>
            <a:off x="6838975" y="5465415"/>
            <a:ext cx="5454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9" name="TextBox 418">
            <a:extLst>
              <a:ext uri="{FF2B5EF4-FFF2-40B4-BE49-F238E27FC236}">
                <a16:creationId xmlns:a16="http://schemas.microsoft.com/office/drawing/2014/main" id="{50D0BD4C-3086-466F-BA75-8DF8539302B9}"/>
              </a:ext>
            </a:extLst>
          </p:cNvPr>
          <p:cNvSpPr txBox="1"/>
          <p:nvPr/>
        </p:nvSpPr>
        <p:spPr bwMode="auto">
          <a:xfrm>
            <a:off x="6580716" y="4015317"/>
            <a:ext cx="3672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420" name="TextBox 419">
            <a:extLst>
              <a:ext uri="{FF2B5EF4-FFF2-40B4-BE49-F238E27FC236}">
                <a16:creationId xmlns:a16="http://schemas.microsoft.com/office/drawing/2014/main" id="{D19BD389-1CC2-49A4-A0F7-57341BA7E390}"/>
              </a:ext>
            </a:extLst>
          </p:cNvPr>
          <p:cNvSpPr txBox="1"/>
          <p:nvPr/>
        </p:nvSpPr>
        <p:spPr bwMode="auto">
          <a:xfrm>
            <a:off x="6455832" y="4749801"/>
            <a:ext cx="4974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1.33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636DA5BA-961A-45B6-ACF9-E809087DD4AA}"/>
              </a:ext>
            </a:extLst>
          </p:cNvPr>
          <p:cNvSpPr txBox="1"/>
          <p:nvPr/>
        </p:nvSpPr>
        <p:spPr bwMode="auto">
          <a:xfrm>
            <a:off x="6375595" y="5029874"/>
            <a:ext cx="5520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0.664</a:t>
            </a: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E881270E-D318-46FA-8FDA-890F3C57D028}"/>
              </a:ext>
            </a:extLst>
          </p:cNvPr>
          <p:cNvSpPr txBox="1"/>
          <p:nvPr/>
        </p:nvSpPr>
        <p:spPr bwMode="auto">
          <a:xfrm>
            <a:off x="6384678" y="5231223"/>
            <a:ext cx="5520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0.166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E41B4FA4-5740-45EB-BE97-ADD9402204BE}"/>
              </a:ext>
            </a:extLst>
          </p:cNvPr>
          <p:cNvSpPr txBox="1"/>
          <p:nvPr/>
        </p:nvSpPr>
        <p:spPr bwMode="auto">
          <a:xfrm>
            <a:off x="6492165" y="5347794"/>
            <a:ext cx="5520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BLQ</a:t>
            </a:r>
          </a:p>
        </p:txBody>
      </p: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D5DA9B40-4DB6-4E11-8B7A-61BA74C3712E}"/>
              </a:ext>
            </a:extLst>
          </p:cNvPr>
          <p:cNvCxnSpPr>
            <a:cxnSpLocks/>
          </p:cNvCxnSpPr>
          <p:nvPr/>
        </p:nvCxnSpPr>
        <p:spPr bwMode="auto">
          <a:xfrm>
            <a:off x="7124378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942E7C8E-6547-4354-94A4-7907BAD20F91}"/>
              </a:ext>
            </a:extLst>
          </p:cNvPr>
          <p:cNvCxnSpPr>
            <a:cxnSpLocks/>
          </p:cNvCxnSpPr>
          <p:nvPr/>
        </p:nvCxnSpPr>
        <p:spPr bwMode="auto">
          <a:xfrm>
            <a:off x="7421483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8" name="Straight Connector 427">
            <a:extLst>
              <a:ext uri="{FF2B5EF4-FFF2-40B4-BE49-F238E27FC236}">
                <a16:creationId xmlns:a16="http://schemas.microsoft.com/office/drawing/2014/main" id="{C6CA1DCA-0F83-4D8E-B568-9AF76AB81215}"/>
              </a:ext>
            </a:extLst>
          </p:cNvPr>
          <p:cNvCxnSpPr>
            <a:cxnSpLocks/>
          </p:cNvCxnSpPr>
          <p:nvPr/>
        </p:nvCxnSpPr>
        <p:spPr bwMode="auto">
          <a:xfrm>
            <a:off x="7718588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9" name="Straight Connector 428">
            <a:extLst>
              <a:ext uri="{FF2B5EF4-FFF2-40B4-BE49-F238E27FC236}">
                <a16:creationId xmlns:a16="http://schemas.microsoft.com/office/drawing/2014/main" id="{F231E4A6-90AA-4BEF-B00F-41D52865C95A}"/>
              </a:ext>
            </a:extLst>
          </p:cNvPr>
          <p:cNvCxnSpPr>
            <a:cxnSpLocks/>
          </p:cNvCxnSpPr>
          <p:nvPr/>
        </p:nvCxnSpPr>
        <p:spPr bwMode="auto">
          <a:xfrm>
            <a:off x="8015693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7CE322C4-D24D-4466-8823-80C99B1336A8}"/>
              </a:ext>
            </a:extLst>
          </p:cNvPr>
          <p:cNvCxnSpPr>
            <a:cxnSpLocks/>
          </p:cNvCxnSpPr>
          <p:nvPr/>
        </p:nvCxnSpPr>
        <p:spPr bwMode="auto">
          <a:xfrm>
            <a:off x="8312798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11BDE356-DA1B-40D1-B0BC-50F594CB3852}"/>
              </a:ext>
            </a:extLst>
          </p:cNvPr>
          <p:cNvCxnSpPr>
            <a:cxnSpLocks/>
          </p:cNvCxnSpPr>
          <p:nvPr/>
        </p:nvCxnSpPr>
        <p:spPr bwMode="auto">
          <a:xfrm>
            <a:off x="8609903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7E35C0A9-8FFD-4388-ABCE-D1DB18F9CF10}"/>
              </a:ext>
            </a:extLst>
          </p:cNvPr>
          <p:cNvCxnSpPr>
            <a:cxnSpLocks/>
          </p:cNvCxnSpPr>
          <p:nvPr/>
        </p:nvCxnSpPr>
        <p:spPr bwMode="auto">
          <a:xfrm>
            <a:off x="8907008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7591DEA1-5124-4A2D-A215-434923A858B6}"/>
              </a:ext>
            </a:extLst>
          </p:cNvPr>
          <p:cNvCxnSpPr>
            <a:cxnSpLocks/>
          </p:cNvCxnSpPr>
          <p:nvPr/>
        </p:nvCxnSpPr>
        <p:spPr bwMode="auto">
          <a:xfrm>
            <a:off x="9204113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B717407C-C7DD-4BE0-9DEF-619EDDADACA9}"/>
              </a:ext>
            </a:extLst>
          </p:cNvPr>
          <p:cNvCxnSpPr>
            <a:cxnSpLocks/>
          </p:cNvCxnSpPr>
          <p:nvPr/>
        </p:nvCxnSpPr>
        <p:spPr bwMode="auto">
          <a:xfrm>
            <a:off x="9501218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6C06B820-4D0F-4AD7-9ED2-F8688245F62D}"/>
              </a:ext>
            </a:extLst>
          </p:cNvPr>
          <p:cNvCxnSpPr>
            <a:cxnSpLocks/>
          </p:cNvCxnSpPr>
          <p:nvPr/>
        </p:nvCxnSpPr>
        <p:spPr bwMode="auto">
          <a:xfrm>
            <a:off x="9798323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A79B30E0-DC52-4926-AFAF-F9AC24B26505}"/>
              </a:ext>
            </a:extLst>
          </p:cNvPr>
          <p:cNvCxnSpPr>
            <a:cxnSpLocks/>
          </p:cNvCxnSpPr>
          <p:nvPr/>
        </p:nvCxnSpPr>
        <p:spPr bwMode="auto">
          <a:xfrm>
            <a:off x="10095428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9946ABE-7FC7-4AC3-82A2-8EB0E6FBE3B0}"/>
              </a:ext>
            </a:extLst>
          </p:cNvPr>
          <p:cNvCxnSpPr>
            <a:cxnSpLocks/>
          </p:cNvCxnSpPr>
          <p:nvPr/>
        </p:nvCxnSpPr>
        <p:spPr bwMode="auto">
          <a:xfrm>
            <a:off x="10392533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BB5D5DA3-7E79-49D3-A89A-1AE5E4F517E6}"/>
              </a:ext>
            </a:extLst>
          </p:cNvPr>
          <p:cNvCxnSpPr>
            <a:cxnSpLocks/>
          </p:cNvCxnSpPr>
          <p:nvPr/>
        </p:nvCxnSpPr>
        <p:spPr bwMode="auto">
          <a:xfrm>
            <a:off x="10689638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9" name="Straight Connector 438">
            <a:extLst>
              <a:ext uri="{FF2B5EF4-FFF2-40B4-BE49-F238E27FC236}">
                <a16:creationId xmlns:a16="http://schemas.microsoft.com/office/drawing/2014/main" id="{E986EED2-796C-415E-9B21-4D075BFB8D59}"/>
              </a:ext>
            </a:extLst>
          </p:cNvPr>
          <p:cNvCxnSpPr>
            <a:cxnSpLocks/>
          </p:cNvCxnSpPr>
          <p:nvPr/>
        </p:nvCxnSpPr>
        <p:spPr bwMode="auto">
          <a:xfrm>
            <a:off x="10986743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ACEC2D12-5E5D-4504-8D47-04F567C07C81}"/>
              </a:ext>
            </a:extLst>
          </p:cNvPr>
          <p:cNvCxnSpPr>
            <a:cxnSpLocks/>
          </p:cNvCxnSpPr>
          <p:nvPr/>
        </p:nvCxnSpPr>
        <p:spPr bwMode="auto">
          <a:xfrm>
            <a:off x="11283851" y="5521696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E08DB419-0ECB-4B5A-BC9A-84F364A2198D}"/>
              </a:ext>
            </a:extLst>
          </p:cNvPr>
          <p:cNvCxnSpPr>
            <a:cxnSpLocks/>
          </p:cNvCxnSpPr>
          <p:nvPr/>
        </p:nvCxnSpPr>
        <p:spPr bwMode="auto">
          <a:xfrm>
            <a:off x="7124378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DF793AA1-0ACD-496C-A7B8-88DA7EA6A19A}"/>
              </a:ext>
            </a:extLst>
          </p:cNvPr>
          <p:cNvCxnSpPr>
            <a:cxnSpLocks/>
          </p:cNvCxnSpPr>
          <p:nvPr/>
        </p:nvCxnSpPr>
        <p:spPr bwMode="auto">
          <a:xfrm>
            <a:off x="7239648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3" name="Straight Connector 442">
            <a:extLst>
              <a:ext uri="{FF2B5EF4-FFF2-40B4-BE49-F238E27FC236}">
                <a16:creationId xmlns:a16="http://schemas.microsoft.com/office/drawing/2014/main" id="{975F79F3-65DD-4E1E-8C1D-604110BFDDCD}"/>
              </a:ext>
            </a:extLst>
          </p:cNvPr>
          <p:cNvCxnSpPr>
            <a:cxnSpLocks/>
          </p:cNvCxnSpPr>
          <p:nvPr/>
        </p:nvCxnSpPr>
        <p:spPr bwMode="auto">
          <a:xfrm>
            <a:off x="7359351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B05835CF-A91A-4C6F-967A-91F738C44171}"/>
              </a:ext>
            </a:extLst>
          </p:cNvPr>
          <p:cNvCxnSpPr>
            <a:cxnSpLocks/>
          </p:cNvCxnSpPr>
          <p:nvPr/>
        </p:nvCxnSpPr>
        <p:spPr bwMode="auto">
          <a:xfrm>
            <a:off x="7477946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5" name="Straight Connector 444">
            <a:extLst>
              <a:ext uri="{FF2B5EF4-FFF2-40B4-BE49-F238E27FC236}">
                <a16:creationId xmlns:a16="http://schemas.microsoft.com/office/drawing/2014/main" id="{CF0CD860-8A77-4CED-9205-6F812CA4316B}"/>
              </a:ext>
            </a:extLst>
          </p:cNvPr>
          <p:cNvCxnSpPr>
            <a:cxnSpLocks/>
          </p:cNvCxnSpPr>
          <p:nvPr/>
        </p:nvCxnSpPr>
        <p:spPr bwMode="auto">
          <a:xfrm>
            <a:off x="7716244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6" name="Straight Connector 445">
            <a:extLst>
              <a:ext uri="{FF2B5EF4-FFF2-40B4-BE49-F238E27FC236}">
                <a16:creationId xmlns:a16="http://schemas.microsoft.com/office/drawing/2014/main" id="{9DFF3D14-457C-4E34-8CF6-D9FF7D355890}"/>
              </a:ext>
            </a:extLst>
          </p:cNvPr>
          <p:cNvCxnSpPr>
            <a:cxnSpLocks/>
          </p:cNvCxnSpPr>
          <p:nvPr/>
        </p:nvCxnSpPr>
        <p:spPr bwMode="auto">
          <a:xfrm>
            <a:off x="8137422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60C5699C-3436-4E70-9205-56D95B889A6B}"/>
              </a:ext>
            </a:extLst>
          </p:cNvPr>
          <p:cNvCxnSpPr>
            <a:cxnSpLocks/>
          </p:cNvCxnSpPr>
          <p:nvPr/>
        </p:nvCxnSpPr>
        <p:spPr bwMode="auto">
          <a:xfrm>
            <a:off x="8626211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8" name="Straight Connector 447">
            <a:extLst>
              <a:ext uri="{FF2B5EF4-FFF2-40B4-BE49-F238E27FC236}">
                <a16:creationId xmlns:a16="http://schemas.microsoft.com/office/drawing/2014/main" id="{32DBE38E-1DF0-4EED-972A-77E2E49C5A6A}"/>
              </a:ext>
            </a:extLst>
          </p:cNvPr>
          <p:cNvCxnSpPr>
            <a:cxnSpLocks/>
          </p:cNvCxnSpPr>
          <p:nvPr/>
        </p:nvCxnSpPr>
        <p:spPr bwMode="auto">
          <a:xfrm>
            <a:off x="8666112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9" name="Straight Connector 448">
            <a:extLst>
              <a:ext uri="{FF2B5EF4-FFF2-40B4-BE49-F238E27FC236}">
                <a16:creationId xmlns:a16="http://schemas.microsoft.com/office/drawing/2014/main" id="{C7303E87-6BC2-4634-90DD-BC20E8EB65C3}"/>
              </a:ext>
            </a:extLst>
          </p:cNvPr>
          <p:cNvCxnSpPr>
            <a:cxnSpLocks/>
          </p:cNvCxnSpPr>
          <p:nvPr/>
        </p:nvCxnSpPr>
        <p:spPr bwMode="auto">
          <a:xfrm>
            <a:off x="9438642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5C08B94F-E753-4459-8A6B-728274B9A93C}"/>
              </a:ext>
            </a:extLst>
          </p:cNvPr>
          <p:cNvCxnSpPr>
            <a:cxnSpLocks/>
          </p:cNvCxnSpPr>
          <p:nvPr/>
        </p:nvCxnSpPr>
        <p:spPr bwMode="auto">
          <a:xfrm>
            <a:off x="10150211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1" name="Straight Connector 450">
            <a:extLst>
              <a:ext uri="{FF2B5EF4-FFF2-40B4-BE49-F238E27FC236}">
                <a16:creationId xmlns:a16="http://schemas.microsoft.com/office/drawing/2014/main" id="{76A11533-93F0-409A-8492-D0A894C2668F}"/>
              </a:ext>
            </a:extLst>
          </p:cNvPr>
          <p:cNvCxnSpPr>
            <a:cxnSpLocks/>
          </p:cNvCxnSpPr>
          <p:nvPr/>
        </p:nvCxnSpPr>
        <p:spPr bwMode="auto">
          <a:xfrm>
            <a:off x="10872864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8775EED9-B04F-4995-AC73-EE6288DA7195}"/>
              </a:ext>
            </a:extLst>
          </p:cNvPr>
          <p:cNvCxnSpPr>
            <a:cxnSpLocks/>
          </p:cNvCxnSpPr>
          <p:nvPr/>
        </p:nvCxnSpPr>
        <p:spPr bwMode="auto">
          <a:xfrm>
            <a:off x="11583325" y="5469603"/>
            <a:ext cx="0" cy="6618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3" name="TextBox 452">
            <a:extLst>
              <a:ext uri="{FF2B5EF4-FFF2-40B4-BE49-F238E27FC236}">
                <a16:creationId xmlns:a16="http://schemas.microsoft.com/office/drawing/2014/main" id="{BC151F4E-21EA-4BDA-8D40-9FCC84D89401}"/>
              </a:ext>
            </a:extLst>
          </p:cNvPr>
          <p:cNvSpPr txBox="1"/>
          <p:nvPr/>
        </p:nvSpPr>
        <p:spPr bwMode="auto">
          <a:xfrm>
            <a:off x="6997578" y="5502965"/>
            <a:ext cx="2123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CA82DC9E-F87D-40C9-921B-045F611316C0}"/>
              </a:ext>
            </a:extLst>
          </p:cNvPr>
          <p:cNvSpPr txBox="1"/>
          <p:nvPr/>
        </p:nvSpPr>
        <p:spPr bwMode="auto">
          <a:xfrm>
            <a:off x="7287969" y="5502965"/>
            <a:ext cx="2123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id="{E0B6B6BA-0F3D-45C9-AD77-9DF380C90D98}"/>
              </a:ext>
            </a:extLst>
          </p:cNvPr>
          <p:cNvSpPr txBox="1"/>
          <p:nvPr/>
        </p:nvSpPr>
        <p:spPr bwMode="auto">
          <a:xfrm>
            <a:off x="7552391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BE155552-48A7-4572-9B48-9482DCB938E0}"/>
              </a:ext>
            </a:extLst>
          </p:cNvPr>
          <p:cNvSpPr txBox="1"/>
          <p:nvPr/>
        </p:nvSpPr>
        <p:spPr bwMode="auto">
          <a:xfrm>
            <a:off x="7847216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9CDED8CE-99F1-4CC5-84C0-B8790F1FBFEE}"/>
              </a:ext>
            </a:extLst>
          </p:cNvPr>
          <p:cNvSpPr txBox="1"/>
          <p:nvPr/>
        </p:nvSpPr>
        <p:spPr bwMode="auto">
          <a:xfrm>
            <a:off x="8144258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9F56C1FA-C1A1-4401-A41C-16B86E9A5CEA}"/>
              </a:ext>
            </a:extLst>
          </p:cNvPr>
          <p:cNvSpPr txBox="1"/>
          <p:nvPr/>
        </p:nvSpPr>
        <p:spPr bwMode="auto">
          <a:xfrm>
            <a:off x="8439082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459" name="TextBox 458">
            <a:extLst>
              <a:ext uri="{FF2B5EF4-FFF2-40B4-BE49-F238E27FC236}">
                <a16:creationId xmlns:a16="http://schemas.microsoft.com/office/drawing/2014/main" id="{4449AA05-0F93-48A3-9108-F1CE254D7C61}"/>
              </a:ext>
            </a:extLst>
          </p:cNvPr>
          <p:cNvSpPr txBox="1"/>
          <p:nvPr/>
        </p:nvSpPr>
        <p:spPr bwMode="auto">
          <a:xfrm>
            <a:off x="8728366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7E5F9838-CFE2-45BF-AF65-5903B6821F1D}"/>
              </a:ext>
            </a:extLst>
          </p:cNvPr>
          <p:cNvSpPr txBox="1"/>
          <p:nvPr/>
        </p:nvSpPr>
        <p:spPr bwMode="auto">
          <a:xfrm>
            <a:off x="9030950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A9D2C00D-1393-4AC1-9383-8F6E4EC483A7}"/>
              </a:ext>
            </a:extLst>
          </p:cNvPr>
          <p:cNvSpPr txBox="1"/>
          <p:nvPr/>
        </p:nvSpPr>
        <p:spPr bwMode="auto">
          <a:xfrm>
            <a:off x="9323558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462" name="TextBox 461">
            <a:extLst>
              <a:ext uri="{FF2B5EF4-FFF2-40B4-BE49-F238E27FC236}">
                <a16:creationId xmlns:a16="http://schemas.microsoft.com/office/drawing/2014/main" id="{EE47D837-82AC-4B1C-BC86-D30924AD09F0}"/>
              </a:ext>
            </a:extLst>
          </p:cNvPr>
          <p:cNvSpPr txBox="1"/>
          <p:nvPr/>
        </p:nvSpPr>
        <p:spPr bwMode="auto">
          <a:xfrm>
            <a:off x="9622816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463" name="TextBox 462">
            <a:extLst>
              <a:ext uri="{FF2B5EF4-FFF2-40B4-BE49-F238E27FC236}">
                <a16:creationId xmlns:a16="http://schemas.microsoft.com/office/drawing/2014/main" id="{AF03E1C8-258A-47AF-B573-C77BA607026F}"/>
              </a:ext>
            </a:extLst>
          </p:cNvPr>
          <p:cNvSpPr txBox="1"/>
          <p:nvPr/>
        </p:nvSpPr>
        <p:spPr bwMode="auto">
          <a:xfrm>
            <a:off x="9920965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464" name="TextBox 463">
            <a:extLst>
              <a:ext uri="{FF2B5EF4-FFF2-40B4-BE49-F238E27FC236}">
                <a16:creationId xmlns:a16="http://schemas.microsoft.com/office/drawing/2014/main" id="{DDC31A77-884D-4A6A-BB4A-9B54B401BF07}"/>
              </a:ext>
            </a:extLst>
          </p:cNvPr>
          <p:cNvSpPr txBox="1"/>
          <p:nvPr/>
        </p:nvSpPr>
        <p:spPr bwMode="auto">
          <a:xfrm>
            <a:off x="10219114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55</a:t>
            </a:r>
          </a:p>
        </p:txBody>
      </p:sp>
      <p:sp>
        <p:nvSpPr>
          <p:cNvPr id="465" name="TextBox 464">
            <a:extLst>
              <a:ext uri="{FF2B5EF4-FFF2-40B4-BE49-F238E27FC236}">
                <a16:creationId xmlns:a16="http://schemas.microsoft.com/office/drawing/2014/main" id="{914585FA-39DE-4082-A92E-17125A1EAF8F}"/>
              </a:ext>
            </a:extLst>
          </p:cNvPr>
          <p:cNvSpPr txBox="1"/>
          <p:nvPr/>
        </p:nvSpPr>
        <p:spPr bwMode="auto">
          <a:xfrm>
            <a:off x="10515048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379C225A-2672-4245-B917-0F0CC85B16F7}"/>
              </a:ext>
            </a:extLst>
          </p:cNvPr>
          <p:cNvSpPr txBox="1"/>
          <p:nvPr/>
        </p:nvSpPr>
        <p:spPr bwMode="auto">
          <a:xfrm>
            <a:off x="10819848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65</a:t>
            </a:r>
          </a:p>
        </p:txBody>
      </p:sp>
      <p:sp>
        <p:nvSpPr>
          <p:cNvPr id="467" name="TextBox 466">
            <a:extLst>
              <a:ext uri="{FF2B5EF4-FFF2-40B4-BE49-F238E27FC236}">
                <a16:creationId xmlns:a16="http://schemas.microsoft.com/office/drawing/2014/main" id="{BE7D287C-ABFD-4C5C-9CDF-90DE5A0C68F2}"/>
              </a:ext>
            </a:extLst>
          </p:cNvPr>
          <p:cNvSpPr txBox="1"/>
          <p:nvPr/>
        </p:nvSpPr>
        <p:spPr bwMode="auto">
          <a:xfrm>
            <a:off x="11113424" y="5502965"/>
            <a:ext cx="354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cxnSp>
        <p:nvCxnSpPr>
          <p:cNvPr id="469" name="Straight Connector 468">
            <a:extLst>
              <a:ext uri="{FF2B5EF4-FFF2-40B4-BE49-F238E27FC236}">
                <a16:creationId xmlns:a16="http://schemas.microsoft.com/office/drawing/2014/main" id="{CC4AA459-8C73-45B9-870F-E033BEB24330}"/>
              </a:ext>
            </a:extLst>
          </p:cNvPr>
          <p:cNvCxnSpPr/>
          <p:nvPr/>
        </p:nvCxnSpPr>
        <p:spPr bwMode="auto">
          <a:xfrm>
            <a:off x="6912603" y="4884949"/>
            <a:ext cx="48425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0" name="Straight Connector 469">
            <a:extLst>
              <a:ext uri="{FF2B5EF4-FFF2-40B4-BE49-F238E27FC236}">
                <a16:creationId xmlns:a16="http://schemas.microsoft.com/office/drawing/2014/main" id="{A44E79B0-5987-43F8-B97A-E281B680321B}"/>
              </a:ext>
            </a:extLst>
          </p:cNvPr>
          <p:cNvCxnSpPr/>
          <p:nvPr/>
        </p:nvCxnSpPr>
        <p:spPr bwMode="auto">
          <a:xfrm>
            <a:off x="6912603" y="5179969"/>
            <a:ext cx="48425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1" name="Straight Connector 470">
            <a:extLst>
              <a:ext uri="{FF2B5EF4-FFF2-40B4-BE49-F238E27FC236}">
                <a16:creationId xmlns:a16="http://schemas.microsoft.com/office/drawing/2014/main" id="{7B0443BE-E0F1-4CFC-8532-83287102D61F}"/>
              </a:ext>
            </a:extLst>
          </p:cNvPr>
          <p:cNvCxnSpPr/>
          <p:nvPr/>
        </p:nvCxnSpPr>
        <p:spPr bwMode="auto">
          <a:xfrm>
            <a:off x="6912603" y="5393492"/>
            <a:ext cx="48425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CE5182AE-0ED6-43C9-A59E-E2F79F19729D}"/>
              </a:ext>
            </a:extLst>
          </p:cNvPr>
          <p:cNvCxnSpPr/>
          <p:nvPr/>
        </p:nvCxnSpPr>
        <p:spPr bwMode="auto">
          <a:xfrm>
            <a:off x="6912603" y="5461950"/>
            <a:ext cx="4842571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DBB41773-C663-4E10-8E7F-CE7DBCAE2FFF}"/>
              </a:ext>
            </a:extLst>
          </p:cNvPr>
          <p:cNvCxnSpPr/>
          <p:nvPr/>
        </p:nvCxnSpPr>
        <p:spPr bwMode="auto">
          <a:xfrm>
            <a:off x="7416257" y="4081386"/>
            <a:ext cx="0" cy="14604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5" name="Straight Connector 474">
            <a:extLst>
              <a:ext uri="{FF2B5EF4-FFF2-40B4-BE49-F238E27FC236}">
                <a16:creationId xmlns:a16="http://schemas.microsoft.com/office/drawing/2014/main" id="{655734A6-520F-4D08-AF74-5A5E9E640540}"/>
              </a:ext>
            </a:extLst>
          </p:cNvPr>
          <p:cNvCxnSpPr/>
          <p:nvPr/>
        </p:nvCxnSpPr>
        <p:spPr bwMode="auto">
          <a:xfrm>
            <a:off x="7641190" y="4081386"/>
            <a:ext cx="0" cy="14604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6" name="Straight Connector 475">
            <a:extLst>
              <a:ext uri="{FF2B5EF4-FFF2-40B4-BE49-F238E27FC236}">
                <a16:creationId xmlns:a16="http://schemas.microsoft.com/office/drawing/2014/main" id="{EDA4DEB6-B604-42C0-9DA0-83582422A063}"/>
              </a:ext>
            </a:extLst>
          </p:cNvPr>
          <p:cNvCxnSpPr/>
          <p:nvPr/>
        </p:nvCxnSpPr>
        <p:spPr bwMode="auto">
          <a:xfrm>
            <a:off x="8125080" y="4081386"/>
            <a:ext cx="0" cy="14604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7" name="Straight Connector 476">
            <a:extLst>
              <a:ext uri="{FF2B5EF4-FFF2-40B4-BE49-F238E27FC236}">
                <a16:creationId xmlns:a16="http://schemas.microsoft.com/office/drawing/2014/main" id="{2B0267E6-DB57-4EED-BD70-954443126A48}"/>
              </a:ext>
            </a:extLst>
          </p:cNvPr>
          <p:cNvCxnSpPr/>
          <p:nvPr/>
        </p:nvCxnSpPr>
        <p:spPr bwMode="auto">
          <a:xfrm>
            <a:off x="8244066" y="4081386"/>
            <a:ext cx="0" cy="1460432"/>
          </a:xfrm>
          <a:prstGeom prst="line">
            <a:avLst/>
          </a:prstGeom>
          <a:noFill/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8" name="Straight Connector 477">
            <a:extLst>
              <a:ext uri="{FF2B5EF4-FFF2-40B4-BE49-F238E27FC236}">
                <a16:creationId xmlns:a16="http://schemas.microsoft.com/office/drawing/2014/main" id="{9B5DD92A-F385-4B59-9C94-E8307E670234}"/>
              </a:ext>
            </a:extLst>
          </p:cNvPr>
          <p:cNvCxnSpPr/>
          <p:nvPr/>
        </p:nvCxnSpPr>
        <p:spPr bwMode="auto">
          <a:xfrm>
            <a:off x="8628733" y="4081386"/>
            <a:ext cx="0" cy="1460432"/>
          </a:xfrm>
          <a:prstGeom prst="line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79DF13F4-CADF-489E-AA15-9919974EBDDA}"/>
              </a:ext>
            </a:extLst>
          </p:cNvPr>
          <p:cNvCxnSpPr/>
          <p:nvPr/>
        </p:nvCxnSpPr>
        <p:spPr bwMode="auto">
          <a:xfrm>
            <a:off x="8620699" y="4081386"/>
            <a:ext cx="0" cy="1460432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0" name="Freeform: Shape 479">
            <a:extLst>
              <a:ext uri="{FF2B5EF4-FFF2-40B4-BE49-F238E27FC236}">
                <a16:creationId xmlns:a16="http://schemas.microsoft.com/office/drawing/2014/main" id="{79C13271-868D-4EE6-A12F-175DF91D3D01}"/>
              </a:ext>
            </a:extLst>
          </p:cNvPr>
          <p:cNvSpPr/>
          <p:nvPr/>
        </p:nvSpPr>
        <p:spPr bwMode="auto">
          <a:xfrm>
            <a:off x="7421147" y="4783893"/>
            <a:ext cx="3460376" cy="655239"/>
          </a:xfrm>
          <a:custGeom>
            <a:avLst/>
            <a:gdLst>
              <a:gd name="connsiteX0" fmla="*/ 0 w 3460376"/>
              <a:gd name="connsiteY0" fmla="*/ 0 h 655239"/>
              <a:gd name="connsiteX1" fmla="*/ 58678 w 3460376"/>
              <a:gd name="connsiteY1" fmla="*/ 518323 h 655239"/>
              <a:gd name="connsiteX2" fmla="*/ 236342 w 3460376"/>
              <a:gd name="connsiteY2" fmla="*/ 554182 h 655239"/>
              <a:gd name="connsiteX3" fmla="*/ 295020 w 3460376"/>
              <a:gd name="connsiteY3" fmla="*/ 215153 h 655239"/>
              <a:gd name="connsiteX4" fmla="*/ 713916 w 3460376"/>
              <a:gd name="connsiteY4" fmla="*/ 97797 h 655239"/>
              <a:gd name="connsiteX5" fmla="*/ 831272 w 3460376"/>
              <a:gd name="connsiteY5" fmla="*/ 76608 h 655239"/>
              <a:gd name="connsiteX6" fmla="*/ 1224089 w 3460376"/>
              <a:gd name="connsiteY6" fmla="*/ 79867 h 655239"/>
              <a:gd name="connsiteX7" fmla="*/ 1238759 w 3460376"/>
              <a:gd name="connsiteY7" fmla="*/ 26079 h 655239"/>
              <a:gd name="connsiteX8" fmla="*/ 2021133 w 3460376"/>
              <a:gd name="connsiteY8" fmla="*/ 70088 h 655239"/>
              <a:gd name="connsiteX9" fmla="*/ 2726900 w 3460376"/>
              <a:gd name="connsiteY9" fmla="*/ 575371 h 655239"/>
              <a:gd name="connsiteX10" fmla="*/ 3460376 w 3460376"/>
              <a:gd name="connsiteY10" fmla="*/ 655239 h 65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60376" h="655239">
                <a:moveTo>
                  <a:pt x="0" y="0"/>
                </a:moveTo>
                <a:lnTo>
                  <a:pt x="58678" y="518323"/>
                </a:lnTo>
                <a:lnTo>
                  <a:pt x="236342" y="554182"/>
                </a:lnTo>
                <a:lnTo>
                  <a:pt x="295020" y="215153"/>
                </a:lnTo>
                <a:lnTo>
                  <a:pt x="713916" y="97797"/>
                </a:lnTo>
                <a:lnTo>
                  <a:pt x="831272" y="76608"/>
                </a:lnTo>
                <a:lnTo>
                  <a:pt x="1224089" y="79867"/>
                </a:lnTo>
                <a:lnTo>
                  <a:pt x="1238759" y="26079"/>
                </a:lnTo>
                <a:lnTo>
                  <a:pt x="2021133" y="70088"/>
                </a:lnTo>
                <a:lnTo>
                  <a:pt x="2726900" y="575371"/>
                </a:lnTo>
                <a:lnTo>
                  <a:pt x="3460376" y="655239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" name="Oval 480">
            <a:extLst>
              <a:ext uri="{FF2B5EF4-FFF2-40B4-BE49-F238E27FC236}">
                <a16:creationId xmlns:a16="http://schemas.microsoft.com/office/drawing/2014/main" id="{2229F513-4590-405E-859B-C90778251986}"/>
              </a:ext>
            </a:extLst>
          </p:cNvPr>
          <p:cNvSpPr/>
          <p:nvPr/>
        </p:nvSpPr>
        <p:spPr bwMode="auto">
          <a:xfrm>
            <a:off x="7105199" y="5447329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805B4E2C-8C9E-45FD-9853-FBD5CF9C69C6}"/>
              </a:ext>
            </a:extLst>
          </p:cNvPr>
          <p:cNvSpPr/>
          <p:nvPr/>
        </p:nvSpPr>
        <p:spPr bwMode="auto">
          <a:xfrm>
            <a:off x="7220110" y="4755417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E24D3644-0F0A-49B9-BE39-97C786C5248E}"/>
              </a:ext>
            </a:extLst>
          </p:cNvPr>
          <p:cNvSpPr/>
          <p:nvPr/>
        </p:nvSpPr>
        <p:spPr bwMode="auto">
          <a:xfrm>
            <a:off x="7339096" y="4779866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4" name="Oval 483">
            <a:extLst>
              <a:ext uri="{FF2B5EF4-FFF2-40B4-BE49-F238E27FC236}">
                <a16:creationId xmlns:a16="http://schemas.microsoft.com/office/drawing/2014/main" id="{3EB716A3-A430-4EA2-8FC6-A0124D11B12B}"/>
              </a:ext>
            </a:extLst>
          </p:cNvPr>
          <p:cNvSpPr/>
          <p:nvPr/>
        </p:nvSpPr>
        <p:spPr bwMode="auto">
          <a:xfrm>
            <a:off x="7396100" y="4761253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5" name="Oval 484">
            <a:extLst>
              <a:ext uri="{FF2B5EF4-FFF2-40B4-BE49-F238E27FC236}">
                <a16:creationId xmlns:a16="http://schemas.microsoft.com/office/drawing/2014/main" id="{464FD3D5-87B2-4AC1-9FA5-573E57D7BBEE}"/>
              </a:ext>
            </a:extLst>
          </p:cNvPr>
          <p:cNvSpPr/>
          <p:nvPr/>
        </p:nvSpPr>
        <p:spPr bwMode="auto">
          <a:xfrm>
            <a:off x="7458921" y="5276621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3E2B5C72-C873-4156-ACC4-253216102AD5}"/>
              </a:ext>
            </a:extLst>
          </p:cNvPr>
          <p:cNvSpPr/>
          <p:nvPr/>
        </p:nvSpPr>
        <p:spPr bwMode="auto">
          <a:xfrm>
            <a:off x="7631098" y="5319665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7" name="Oval 486">
            <a:extLst>
              <a:ext uri="{FF2B5EF4-FFF2-40B4-BE49-F238E27FC236}">
                <a16:creationId xmlns:a16="http://schemas.microsoft.com/office/drawing/2014/main" id="{8F13B178-E6B1-4D95-AB5C-95152CCE72FA}"/>
              </a:ext>
            </a:extLst>
          </p:cNvPr>
          <p:cNvSpPr/>
          <p:nvPr/>
        </p:nvSpPr>
        <p:spPr bwMode="auto">
          <a:xfrm>
            <a:off x="7695083" y="4977637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8" name="Oval 487">
            <a:extLst>
              <a:ext uri="{FF2B5EF4-FFF2-40B4-BE49-F238E27FC236}">
                <a16:creationId xmlns:a16="http://schemas.microsoft.com/office/drawing/2014/main" id="{B3B20DF4-3476-4FAF-A414-049AEDFE3F11}"/>
              </a:ext>
            </a:extLst>
          </p:cNvPr>
          <p:cNvSpPr/>
          <p:nvPr/>
        </p:nvSpPr>
        <p:spPr bwMode="auto">
          <a:xfrm>
            <a:off x="8229064" y="4833381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9" name="Oval 488">
            <a:extLst>
              <a:ext uri="{FF2B5EF4-FFF2-40B4-BE49-F238E27FC236}">
                <a16:creationId xmlns:a16="http://schemas.microsoft.com/office/drawing/2014/main" id="{CBFB21AE-7006-45A9-AA27-9F348025AC5B}"/>
              </a:ext>
            </a:extLst>
          </p:cNvPr>
          <p:cNvSpPr/>
          <p:nvPr/>
        </p:nvSpPr>
        <p:spPr bwMode="auto">
          <a:xfrm>
            <a:off x="8105748" y="4861302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0" name="Oval 489">
            <a:extLst>
              <a:ext uri="{FF2B5EF4-FFF2-40B4-BE49-F238E27FC236}">
                <a16:creationId xmlns:a16="http://schemas.microsoft.com/office/drawing/2014/main" id="{6AC2CBF6-BAA4-4E86-A539-EEB2923F1368}"/>
              </a:ext>
            </a:extLst>
          </p:cNvPr>
          <p:cNvSpPr/>
          <p:nvPr/>
        </p:nvSpPr>
        <p:spPr bwMode="auto">
          <a:xfrm>
            <a:off x="8621116" y="4838035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1" name="Oval 490">
            <a:extLst>
              <a:ext uri="{FF2B5EF4-FFF2-40B4-BE49-F238E27FC236}">
                <a16:creationId xmlns:a16="http://schemas.microsoft.com/office/drawing/2014/main" id="{08AAAB6E-2702-4710-93EE-2571AA061CF2}"/>
              </a:ext>
            </a:extLst>
          </p:cNvPr>
          <p:cNvSpPr/>
          <p:nvPr/>
        </p:nvSpPr>
        <p:spPr bwMode="auto">
          <a:xfrm>
            <a:off x="8636240" y="4789174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2" name="Oval 491">
            <a:extLst>
              <a:ext uri="{FF2B5EF4-FFF2-40B4-BE49-F238E27FC236}">
                <a16:creationId xmlns:a16="http://schemas.microsoft.com/office/drawing/2014/main" id="{7AE9F689-EAD0-46FA-90AE-2479E41A5EDD}"/>
              </a:ext>
            </a:extLst>
          </p:cNvPr>
          <p:cNvSpPr/>
          <p:nvPr/>
        </p:nvSpPr>
        <p:spPr bwMode="auto">
          <a:xfrm>
            <a:off x="9418017" y="4832218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3" name="Oval 492">
            <a:extLst>
              <a:ext uri="{FF2B5EF4-FFF2-40B4-BE49-F238E27FC236}">
                <a16:creationId xmlns:a16="http://schemas.microsoft.com/office/drawing/2014/main" id="{BF2D6B99-C614-42A1-9E64-641678696FAD}"/>
              </a:ext>
            </a:extLst>
          </p:cNvPr>
          <p:cNvSpPr/>
          <p:nvPr/>
        </p:nvSpPr>
        <p:spPr bwMode="auto">
          <a:xfrm>
            <a:off x="10128829" y="5342932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4" name="Oval 493">
            <a:extLst>
              <a:ext uri="{FF2B5EF4-FFF2-40B4-BE49-F238E27FC236}">
                <a16:creationId xmlns:a16="http://schemas.microsoft.com/office/drawing/2014/main" id="{0C0E8BA6-0F55-44DC-A84F-C8EE59717C9A}"/>
              </a:ext>
            </a:extLst>
          </p:cNvPr>
          <p:cNvSpPr/>
          <p:nvPr/>
        </p:nvSpPr>
        <p:spPr bwMode="auto">
          <a:xfrm>
            <a:off x="10846621" y="5417387"/>
            <a:ext cx="45719" cy="45719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6" name="Freeform: Shape 405">
            <a:extLst>
              <a:ext uri="{FF2B5EF4-FFF2-40B4-BE49-F238E27FC236}">
                <a16:creationId xmlns:a16="http://schemas.microsoft.com/office/drawing/2014/main" id="{24DC879E-5914-48F5-B491-32B7D5840021}"/>
              </a:ext>
            </a:extLst>
          </p:cNvPr>
          <p:cNvSpPr/>
          <p:nvPr/>
        </p:nvSpPr>
        <p:spPr bwMode="auto">
          <a:xfrm>
            <a:off x="6898558" y="4472448"/>
            <a:ext cx="4855907" cy="1056354"/>
          </a:xfrm>
          <a:custGeom>
            <a:avLst/>
            <a:gdLst>
              <a:gd name="connsiteX0" fmla="*/ 0 w 4855907"/>
              <a:gd name="connsiteY0" fmla="*/ 0 h 1056354"/>
              <a:gd name="connsiteX1" fmla="*/ 0 w 4855907"/>
              <a:gd name="connsiteY1" fmla="*/ 1056354 h 1056354"/>
              <a:gd name="connsiteX2" fmla="*/ 4855907 w 4855907"/>
              <a:gd name="connsiteY2" fmla="*/ 1056354 h 1056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5907" h="1056354">
                <a:moveTo>
                  <a:pt x="0" y="0"/>
                </a:moveTo>
                <a:lnTo>
                  <a:pt x="0" y="1056354"/>
                </a:lnTo>
                <a:lnTo>
                  <a:pt x="4855907" y="1056354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98" name="Straight Arrow Connector 497">
            <a:extLst>
              <a:ext uri="{FF2B5EF4-FFF2-40B4-BE49-F238E27FC236}">
                <a16:creationId xmlns:a16="http://schemas.microsoft.com/office/drawing/2014/main" id="{866104F0-EC9C-4B94-9EB2-951CF11CF642}"/>
              </a:ext>
            </a:extLst>
          </p:cNvPr>
          <p:cNvCxnSpPr>
            <a:cxnSpLocks/>
          </p:cNvCxnSpPr>
          <p:nvPr/>
        </p:nvCxnSpPr>
        <p:spPr bwMode="auto">
          <a:xfrm>
            <a:off x="8258940" y="4488873"/>
            <a:ext cx="343918" cy="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0" name="TextBox 499">
            <a:extLst>
              <a:ext uri="{FF2B5EF4-FFF2-40B4-BE49-F238E27FC236}">
                <a16:creationId xmlns:a16="http://schemas.microsoft.com/office/drawing/2014/main" id="{7B036C60-C978-43FC-85EB-0E06FD57C294}"/>
              </a:ext>
            </a:extLst>
          </p:cNvPr>
          <p:cNvSpPr txBox="1"/>
          <p:nvPr/>
        </p:nvSpPr>
        <p:spPr bwMode="auto">
          <a:xfrm>
            <a:off x="8177440" y="4451383"/>
            <a:ext cx="5166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6.4W</a:t>
            </a:r>
          </a:p>
        </p:txBody>
      </p: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0538E2B2-4B9F-4AC8-89C0-5C45EE6F4FF6}"/>
              </a:ext>
            </a:extLst>
          </p:cNvPr>
          <p:cNvCxnSpPr>
            <a:cxnSpLocks/>
          </p:cNvCxnSpPr>
          <p:nvPr/>
        </p:nvCxnSpPr>
        <p:spPr bwMode="auto">
          <a:xfrm>
            <a:off x="6854411" y="4336581"/>
            <a:ext cx="84694" cy="8469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8" name="Text Box 15">
            <a:extLst>
              <a:ext uri="{FF2B5EF4-FFF2-40B4-BE49-F238E27FC236}">
                <a16:creationId xmlns:a16="http://schemas.microsoft.com/office/drawing/2014/main" id="{2DD9F074-0EA5-A34A-A813-4D6C56259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6388915"/>
            <a:ext cx="7853362" cy="276999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Marzinke. </a:t>
            </a:r>
            <a:r>
              <a:rPr kumimoji="0" lang="en-US" altLang="en-US" sz="1200" b="0" i="0" u="none" strike="noStrike" kern="1200" cap="none" spc="-10" normalizeH="0" baseline="0" noProof="0" dirty="0" err="1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vCROI</a:t>
            </a: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2021 153</a:t>
            </a:r>
          </a:p>
        </p:txBody>
      </p:sp>
    </p:spTree>
    <p:extLst>
      <p:ext uri="{BB962C8B-B14F-4D97-AF65-F5344CB8AC3E}">
        <p14:creationId xmlns:p14="http://schemas.microsoft.com/office/powerpoint/2010/main" val="32587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Rectangle 382">
            <a:extLst>
              <a:ext uri="{FF2B5EF4-FFF2-40B4-BE49-F238E27FC236}">
                <a16:creationId xmlns:a16="http://schemas.microsoft.com/office/drawing/2014/main" id="{1B80B634-4965-4DE9-A92E-0D919D9D6334}"/>
              </a:ext>
            </a:extLst>
          </p:cNvPr>
          <p:cNvSpPr/>
          <p:nvPr/>
        </p:nvSpPr>
        <p:spPr bwMode="auto">
          <a:xfrm>
            <a:off x="1545773" y="4986445"/>
            <a:ext cx="1771621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7636BFE4-9C3D-4BA7-B98A-1565391F5B92}"/>
              </a:ext>
            </a:extLst>
          </p:cNvPr>
          <p:cNvSpPr/>
          <p:nvPr/>
        </p:nvSpPr>
        <p:spPr bwMode="auto">
          <a:xfrm>
            <a:off x="1545774" y="5097333"/>
            <a:ext cx="1591512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6916853A-499E-4337-ABA9-5E13CDD5C1EC}"/>
              </a:ext>
            </a:extLst>
          </p:cNvPr>
          <p:cNvSpPr/>
          <p:nvPr/>
        </p:nvSpPr>
        <p:spPr bwMode="auto">
          <a:xfrm>
            <a:off x="1545774" y="5208221"/>
            <a:ext cx="1588432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FF970414-0B78-4A71-B670-91919C408506}"/>
              </a:ext>
            </a:extLst>
          </p:cNvPr>
          <p:cNvSpPr/>
          <p:nvPr/>
        </p:nvSpPr>
        <p:spPr bwMode="auto">
          <a:xfrm>
            <a:off x="1545774" y="5319109"/>
            <a:ext cx="1480674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0A67F25B-1D85-4888-8C9E-723002C56CBB}"/>
              </a:ext>
            </a:extLst>
          </p:cNvPr>
          <p:cNvSpPr/>
          <p:nvPr/>
        </p:nvSpPr>
        <p:spPr bwMode="auto">
          <a:xfrm>
            <a:off x="1545774" y="5429997"/>
            <a:ext cx="1409862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6D2C25F7-3223-44AD-96E9-DD581946F1D1}"/>
              </a:ext>
            </a:extLst>
          </p:cNvPr>
          <p:cNvSpPr/>
          <p:nvPr/>
        </p:nvSpPr>
        <p:spPr bwMode="auto">
          <a:xfrm>
            <a:off x="1545774" y="5540885"/>
            <a:ext cx="1061959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6BAE57A8-E7E2-4ECC-B9C1-E84A35A05BE0}"/>
              </a:ext>
            </a:extLst>
          </p:cNvPr>
          <p:cNvSpPr/>
          <p:nvPr/>
        </p:nvSpPr>
        <p:spPr bwMode="auto">
          <a:xfrm>
            <a:off x="1545774" y="5651773"/>
            <a:ext cx="884929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F6CBF711-C6B8-4945-A0C7-7E4D23F27E29}"/>
              </a:ext>
            </a:extLst>
          </p:cNvPr>
          <p:cNvSpPr/>
          <p:nvPr/>
        </p:nvSpPr>
        <p:spPr bwMode="auto">
          <a:xfrm>
            <a:off x="1545773" y="5762661"/>
            <a:ext cx="727911" cy="46340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6F7E1098-9C8B-4973-AD27-3E6BDCFEEC33}"/>
              </a:ext>
            </a:extLst>
          </p:cNvPr>
          <p:cNvSpPr/>
          <p:nvPr/>
        </p:nvSpPr>
        <p:spPr bwMode="auto">
          <a:xfrm>
            <a:off x="1545774" y="5874170"/>
            <a:ext cx="612456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3059AF38-E012-448F-9D85-93D90DFC36A5}"/>
              </a:ext>
            </a:extLst>
          </p:cNvPr>
          <p:cNvSpPr/>
          <p:nvPr/>
        </p:nvSpPr>
        <p:spPr bwMode="auto">
          <a:xfrm>
            <a:off x="1545772" y="4099341"/>
            <a:ext cx="3013913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810F27CF-5D92-4F0D-AF46-1CD530B119BD}"/>
              </a:ext>
            </a:extLst>
          </p:cNvPr>
          <p:cNvSpPr/>
          <p:nvPr/>
        </p:nvSpPr>
        <p:spPr bwMode="auto">
          <a:xfrm>
            <a:off x="1545772" y="4210229"/>
            <a:ext cx="2927707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FAB54785-6A23-4C42-A81B-EE8FCA15DEE4}"/>
              </a:ext>
            </a:extLst>
          </p:cNvPr>
          <p:cNvSpPr/>
          <p:nvPr/>
        </p:nvSpPr>
        <p:spPr bwMode="auto">
          <a:xfrm>
            <a:off x="1545772" y="4321117"/>
            <a:ext cx="2832263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4F353D50-F389-4C19-B6DD-526BB0E03FD1}"/>
              </a:ext>
            </a:extLst>
          </p:cNvPr>
          <p:cNvSpPr/>
          <p:nvPr/>
        </p:nvSpPr>
        <p:spPr bwMode="auto">
          <a:xfrm>
            <a:off x="1545772" y="4432005"/>
            <a:ext cx="2655233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88472775-0920-49F5-AF44-CDCFE9DFA517}"/>
              </a:ext>
            </a:extLst>
          </p:cNvPr>
          <p:cNvSpPr/>
          <p:nvPr/>
        </p:nvSpPr>
        <p:spPr bwMode="auto">
          <a:xfrm>
            <a:off x="1545773" y="4542893"/>
            <a:ext cx="2422786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234AE362-501C-4442-A42F-7E1DAD12E4B8}"/>
              </a:ext>
            </a:extLst>
          </p:cNvPr>
          <p:cNvSpPr/>
          <p:nvPr/>
        </p:nvSpPr>
        <p:spPr bwMode="auto">
          <a:xfrm>
            <a:off x="1545773" y="4653781"/>
            <a:ext cx="2371985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E1060A14-50CF-412D-BBFE-F78DC0439C53}"/>
              </a:ext>
            </a:extLst>
          </p:cNvPr>
          <p:cNvSpPr/>
          <p:nvPr/>
        </p:nvSpPr>
        <p:spPr bwMode="auto">
          <a:xfrm>
            <a:off x="1545773" y="4764669"/>
            <a:ext cx="2218045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026E531-9165-4232-829E-81D2DF69251D}"/>
              </a:ext>
            </a:extLst>
          </p:cNvPr>
          <p:cNvSpPr/>
          <p:nvPr/>
        </p:nvSpPr>
        <p:spPr bwMode="auto">
          <a:xfrm>
            <a:off x="1545773" y="4875557"/>
            <a:ext cx="1934797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562C9D49-B24B-403D-B787-DF5E80EC8C70}"/>
              </a:ext>
            </a:extLst>
          </p:cNvPr>
          <p:cNvSpPr/>
          <p:nvPr/>
        </p:nvSpPr>
        <p:spPr bwMode="auto">
          <a:xfrm>
            <a:off x="1545773" y="2872796"/>
            <a:ext cx="4023404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1F112A29-EB57-4EC9-A6FF-4D84B660AFD8}"/>
              </a:ext>
            </a:extLst>
          </p:cNvPr>
          <p:cNvSpPr/>
          <p:nvPr/>
        </p:nvSpPr>
        <p:spPr bwMode="auto">
          <a:xfrm>
            <a:off x="1545773" y="2983684"/>
            <a:ext cx="3795924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F07D2FBC-8154-4C4F-B08D-B9A47B40D2EB}"/>
              </a:ext>
            </a:extLst>
          </p:cNvPr>
          <p:cNvSpPr/>
          <p:nvPr/>
        </p:nvSpPr>
        <p:spPr bwMode="auto">
          <a:xfrm>
            <a:off x="1545773" y="3094572"/>
            <a:ext cx="3701920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6F2F9681-FCB3-4553-93E4-F0C3FCFD7805}"/>
              </a:ext>
            </a:extLst>
          </p:cNvPr>
          <p:cNvSpPr/>
          <p:nvPr/>
        </p:nvSpPr>
        <p:spPr bwMode="auto">
          <a:xfrm>
            <a:off x="1545772" y="3205460"/>
            <a:ext cx="3661997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97532429-26AA-41C7-8DDF-AD0FE8190B9A}"/>
              </a:ext>
            </a:extLst>
          </p:cNvPr>
          <p:cNvSpPr/>
          <p:nvPr/>
        </p:nvSpPr>
        <p:spPr bwMode="auto">
          <a:xfrm>
            <a:off x="1545772" y="3316348"/>
            <a:ext cx="3712798" cy="52496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6ACA6165-12B6-4968-BC2E-C7FBAC2AAF09}"/>
              </a:ext>
            </a:extLst>
          </p:cNvPr>
          <p:cNvSpPr/>
          <p:nvPr/>
        </p:nvSpPr>
        <p:spPr bwMode="auto">
          <a:xfrm>
            <a:off x="1545772" y="3434013"/>
            <a:ext cx="3515755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A9BAED07-84F3-4A20-B7BC-FA528D108F67}"/>
              </a:ext>
            </a:extLst>
          </p:cNvPr>
          <p:cNvSpPr/>
          <p:nvPr/>
        </p:nvSpPr>
        <p:spPr bwMode="auto">
          <a:xfrm>
            <a:off x="1545772" y="3544901"/>
            <a:ext cx="3484967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E85049A4-77FC-4062-A8E5-4DB683DF4460}"/>
              </a:ext>
            </a:extLst>
          </p:cNvPr>
          <p:cNvSpPr/>
          <p:nvPr/>
        </p:nvSpPr>
        <p:spPr bwMode="auto">
          <a:xfrm>
            <a:off x="1545772" y="3655789"/>
            <a:ext cx="3287925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0D792ED5-9CB1-44A4-A0C4-EB06295E52B9}"/>
              </a:ext>
            </a:extLst>
          </p:cNvPr>
          <p:cNvSpPr/>
          <p:nvPr/>
        </p:nvSpPr>
        <p:spPr bwMode="auto">
          <a:xfrm>
            <a:off x="1545772" y="3766677"/>
            <a:ext cx="3257137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D6E3A418-7FD9-4612-8790-7687B0843EF2}"/>
              </a:ext>
            </a:extLst>
          </p:cNvPr>
          <p:cNvSpPr/>
          <p:nvPr/>
        </p:nvSpPr>
        <p:spPr bwMode="auto">
          <a:xfrm>
            <a:off x="1545772" y="3877565"/>
            <a:ext cx="3277149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0D33A95C-0133-404C-AB17-C829F5A4BDEA}"/>
              </a:ext>
            </a:extLst>
          </p:cNvPr>
          <p:cNvSpPr/>
          <p:nvPr/>
        </p:nvSpPr>
        <p:spPr bwMode="auto">
          <a:xfrm>
            <a:off x="1545772" y="3988453"/>
            <a:ext cx="3097039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AE791A4E-0170-449D-B34A-53CF1E716316}"/>
              </a:ext>
            </a:extLst>
          </p:cNvPr>
          <p:cNvSpPr/>
          <p:nvPr/>
        </p:nvSpPr>
        <p:spPr bwMode="auto">
          <a:xfrm>
            <a:off x="1545772" y="2312068"/>
            <a:ext cx="5270839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5BD745E5-ECC9-40CD-90B4-0B742FAA2CDF}"/>
              </a:ext>
            </a:extLst>
          </p:cNvPr>
          <p:cNvSpPr/>
          <p:nvPr/>
        </p:nvSpPr>
        <p:spPr bwMode="auto">
          <a:xfrm>
            <a:off x="1545772" y="2422956"/>
            <a:ext cx="4699099" cy="48863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C2960302-F432-4D14-B931-DE65A2D727C2}"/>
              </a:ext>
            </a:extLst>
          </p:cNvPr>
          <p:cNvSpPr/>
          <p:nvPr/>
        </p:nvSpPr>
        <p:spPr bwMode="auto">
          <a:xfrm>
            <a:off x="1545773" y="2536988"/>
            <a:ext cx="4639422" cy="48863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AB9B54B8-4A22-48D3-8106-7937A7291271}"/>
              </a:ext>
            </a:extLst>
          </p:cNvPr>
          <p:cNvSpPr/>
          <p:nvPr/>
        </p:nvSpPr>
        <p:spPr bwMode="auto">
          <a:xfrm>
            <a:off x="1545773" y="2651020"/>
            <a:ext cx="4362214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2459F5FE-CFB1-45F1-BCE7-A2B8F0CAEE2F}"/>
              </a:ext>
            </a:extLst>
          </p:cNvPr>
          <p:cNvSpPr/>
          <p:nvPr/>
        </p:nvSpPr>
        <p:spPr bwMode="auto">
          <a:xfrm>
            <a:off x="1545773" y="2761908"/>
            <a:ext cx="4329488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540775ED-BDAC-4A3B-AC12-77FB4EA5DDB9}"/>
              </a:ext>
            </a:extLst>
          </p:cNvPr>
          <p:cNvSpPr/>
          <p:nvPr/>
        </p:nvSpPr>
        <p:spPr bwMode="auto">
          <a:xfrm>
            <a:off x="1545771" y="1646740"/>
            <a:ext cx="7500051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DC1A5EA3-0F0A-4601-91B4-C6FBDC0FF4AE}"/>
              </a:ext>
            </a:extLst>
          </p:cNvPr>
          <p:cNvSpPr/>
          <p:nvPr/>
        </p:nvSpPr>
        <p:spPr bwMode="auto">
          <a:xfrm>
            <a:off x="1545771" y="1757628"/>
            <a:ext cx="6805107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316E3901-98E2-4180-B730-5230FE31DE25}"/>
              </a:ext>
            </a:extLst>
          </p:cNvPr>
          <p:cNvSpPr/>
          <p:nvPr/>
        </p:nvSpPr>
        <p:spPr bwMode="auto">
          <a:xfrm>
            <a:off x="1545772" y="1868516"/>
            <a:ext cx="6722330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A597B77A-4CD0-47EE-BC2B-43A3D60CFDDE}"/>
              </a:ext>
            </a:extLst>
          </p:cNvPr>
          <p:cNvSpPr/>
          <p:nvPr/>
        </p:nvSpPr>
        <p:spPr bwMode="auto">
          <a:xfrm>
            <a:off x="1545772" y="1979404"/>
            <a:ext cx="6106312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F38D7E54-9023-4F52-AB03-627DBB296D53}"/>
              </a:ext>
            </a:extLst>
          </p:cNvPr>
          <p:cNvSpPr/>
          <p:nvPr/>
        </p:nvSpPr>
        <p:spPr bwMode="auto">
          <a:xfrm>
            <a:off x="1545772" y="2090292"/>
            <a:ext cx="5780978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B83F4EF3-2B9E-4206-85DB-D2E33B12EB86}"/>
              </a:ext>
            </a:extLst>
          </p:cNvPr>
          <p:cNvSpPr/>
          <p:nvPr/>
        </p:nvSpPr>
        <p:spPr bwMode="auto">
          <a:xfrm>
            <a:off x="1545772" y="2201180"/>
            <a:ext cx="5580773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6BE92762-91AE-4815-A835-1AFFBD3F5083}"/>
              </a:ext>
            </a:extLst>
          </p:cNvPr>
          <p:cNvSpPr/>
          <p:nvPr/>
        </p:nvSpPr>
        <p:spPr bwMode="auto">
          <a:xfrm>
            <a:off x="1545771" y="1314076"/>
            <a:ext cx="9521708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18B73450-170A-4D19-A328-7080C40F520A}"/>
              </a:ext>
            </a:extLst>
          </p:cNvPr>
          <p:cNvSpPr/>
          <p:nvPr/>
        </p:nvSpPr>
        <p:spPr bwMode="auto">
          <a:xfrm>
            <a:off x="1545771" y="1424964"/>
            <a:ext cx="8853363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C7F26C05-5B94-4865-95F3-BE95BD8E5092}"/>
              </a:ext>
            </a:extLst>
          </p:cNvPr>
          <p:cNvSpPr/>
          <p:nvPr/>
        </p:nvSpPr>
        <p:spPr bwMode="auto">
          <a:xfrm>
            <a:off x="1545771" y="1535852"/>
            <a:ext cx="8424077" cy="45719"/>
          </a:xfrm>
          <a:prstGeom prst="rect">
            <a:avLst/>
          </a:prstGeom>
          <a:solidFill>
            <a:srgbClr val="CDCDC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3D7E47-B18A-4B1B-95DA-FFB36682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HPTN 083: HIV Infections in FTC/TDF Arm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EFBC7086-C07B-4DAF-A172-565F5983FB7E}"/>
              </a:ext>
            </a:extLst>
          </p:cNvPr>
          <p:cNvSpPr txBox="1"/>
          <p:nvPr/>
        </p:nvSpPr>
        <p:spPr bwMode="auto">
          <a:xfrm>
            <a:off x="4431830" y="6126004"/>
            <a:ext cx="2645924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Wk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13619A6B-B7EF-4C0E-B870-F6931B6D32FB}"/>
              </a:ext>
            </a:extLst>
          </p:cNvPr>
          <p:cNvSpPr/>
          <p:nvPr/>
        </p:nvSpPr>
        <p:spPr bwMode="auto">
          <a:xfrm>
            <a:off x="1084162" y="1277072"/>
            <a:ext cx="10440365" cy="4691605"/>
          </a:xfrm>
          <a:custGeom>
            <a:avLst/>
            <a:gdLst>
              <a:gd name="connsiteX0" fmla="*/ 0 w 10440365"/>
              <a:gd name="connsiteY0" fmla="*/ 0 h 4672314"/>
              <a:gd name="connsiteX1" fmla="*/ 0 w 10440365"/>
              <a:gd name="connsiteY1" fmla="*/ 4672314 h 4672314"/>
              <a:gd name="connsiteX2" fmla="*/ 10440365 w 10440365"/>
              <a:gd name="connsiteY2" fmla="*/ 4672314 h 4672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40365" h="4672314">
                <a:moveTo>
                  <a:pt x="0" y="0"/>
                </a:moveTo>
                <a:lnTo>
                  <a:pt x="0" y="4672314"/>
                </a:lnTo>
                <a:lnTo>
                  <a:pt x="10440365" y="4672314"/>
                </a:ln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5409B5-1555-4CB7-ABE3-265C784BD9D4}"/>
              </a:ext>
            </a:extLst>
          </p:cNvPr>
          <p:cNvCxnSpPr>
            <a:cxnSpLocks/>
          </p:cNvCxnSpPr>
          <p:nvPr/>
        </p:nvCxnSpPr>
        <p:spPr bwMode="auto">
          <a:xfrm>
            <a:off x="1013938" y="133282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9A36105-851D-403A-A0AD-CBB6748C3F2D}"/>
              </a:ext>
            </a:extLst>
          </p:cNvPr>
          <p:cNvCxnSpPr>
            <a:cxnSpLocks/>
          </p:cNvCxnSpPr>
          <p:nvPr/>
        </p:nvCxnSpPr>
        <p:spPr bwMode="auto">
          <a:xfrm>
            <a:off x="1013938" y="144147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F19352-05A3-4E4B-AABD-20C78E0C3CC3}"/>
              </a:ext>
            </a:extLst>
          </p:cNvPr>
          <p:cNvCxnSpPr>
            <a:cxnSpLocks/>
          </p:cNvCxnSpPr>
          <p:nvPr/>
        </p:nvCxnSpPr>
        <p:spPr bwMode="auto">
          <a:xfrm>
            <a:off x="1013938" y="1550133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2F56BCC-C03C-428F-A905-DEC6EF00E39E}"/>
              </a:ext>
            </a:extLst>
          </p:cNvPr>
          <p:cNvCxnSpPr>
            <a:cxnSpLocks/>
          </p:cNvCxnSpPr>
          <p:nvPr/>
        </p:nvCxnSpPr>
        <p:spPr bwMode="auto">
          <a:xfrm>
            <a:off x="1013938" y="1658789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25AE73-251A-4080-B73D-F48C046DEF72}"/>
              </a:ext>
            </a:extLst>
          </p:cNvPr>
          <p:cNvCxnSpPr>
            <a:cxnSpLocks/>
          </p:cNvCxnSpPr>
          <p:nvPr/>
        </p:nvCxnSpPr>
        <p:spPr bwMode="auto">
          <a:xfrm>
            <a:off x="1013938" y="1767445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07A41CD-13D2-450B-A3CE-1C60812C6653}"/>
              </a:ext>
            </a:extLst>
          </p:cNvPr>
          <p:cNvCxnSpPr>
            <a:cxnSpLocks/>
          </p:cNvCxnSpPr>
          <p:nvPr/>
        </p:nvCxnSpPr>
        <p:spPr bwMode="auto">
          <a:xfrm>
            <a:off x="1013938" y="187610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9A141A9-EB8A-4159-A8B4-F5A836C79B90}"/>
              </a:ext>
            </a:extLst>
          </p:cNvPr>
          <p:cNvCxnSpPr>
            <a:cxnSpLocks/>
          </p:cNvCxnSpPr>
          <p:nvPr/>
        </p:nvCxnSpPr>
        <p:spPr bwMode="auto">
          <a:xfrm>
            <a:off x="1013938" y="198475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B953D1-5B41-498C-B4C7-80E0E2D580D7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093413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6A1C0E8-7615-4FE4-ABEE-A23C5983AE21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202069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22359CA-A2A5-4A4E-87D9-A008BD954752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310725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0A57048-9323-4B7F-AD2B-00474C7888D4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41938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D7BC9FA-7900-4566-B910-9C49596DDEF3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52803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09B55CA-0DEC-47D8-85E7-B9030214D04D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636693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C8C56B-886C-44A3-8C42-95FAC66C4D87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745349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B3063C3-C23D-4500-BB3A-EC9CCCA4C04E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854005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DB0A8A3-6035-412B-A356-2A4BF6FE9E9E}"/>
              </a:ext>
            </a:extLst>
          </p:cNvPr>
          <p:cNvCxnSpPr>
            <a:cxnSpLocks/>
          </p:cNvCxnSpPr>
          <p:nvPr/>
        </p:nvCxnSpPr>
        <p:spPr bwMode="auto">
          <a:xfrm>
            <a:off x="1013938" y="296266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26A9453-A8F0-4ED4-9A9B-CCB94BE4EDF8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07131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894336E-09EB-4DF8-9B67-88C7182DAA2D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179973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5F89809-445D-4DDB-9FB3-BC9E983995ED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288629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177E396-AE62-44A6-87F4-97690E4D5F3E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397285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9BF1129-46B9-485D-AAB5-685632D9180B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50594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9184389-1654-4439-87D5-8E0ED4E93A22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61459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878FDAA-FE52-43E8-862D-1486691DD8B3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723253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92AEA90-7E78-4C94-9677-213883802609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831909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2F98AB0-40CC-4852-AA10-BF691E28E6DC}"/>
              </a:ext>
            </a:extLst>
          </p:cNvPr>
          <p:cNvCxnSpPr>
            <a:cxnSpLocks/>
          </p:cNvCxnSpPr>
          <p:nvPr/>
        </p:nvCxnSpPr>
        <p:spPr bwMode="auto">
          <a:xfrm>
            <a:off x="1013938" y="3940565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CDA9034-B82F-4573-AEA6-CC7204930073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04922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FD40237-9863-47C3-8377-744B5EC82582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15787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9303831-C8B6-4690-8E9C-DE0C9050230D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266533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945EF31-30D6-40BD-B901-4AFBB4C71525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375189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981DD04-7359-476C-865B-0705D05B4FB7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483845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CA528C9-D605-4097-9DB1-F3ACB8B4DC5F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59250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CB87979-EFC2-44F8-9377-120D444B0125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70115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758968E-925C-44A9-8B3A-F9E945B3AD62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809813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8770D58-86EB-4D52-8D2E-128CC5C79C67}"/>
              </a:ext>
            </a:extLst>
          </p:cNvPr>
          <p:cNvCxnSpPr>
            <a:cxnSpLocks/>
          </p:cNvCxnSpPr>
          <p:nvPr/>
        </p:nvCxnSpPr>
        <p:spPr bwMode="auto">
          <a:xfrm>
            <a:off x="1013938" y="4918469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84DBC1B-55CD-49B5-8DC9-4CC10F9A625A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027125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C5918F0-4769-4789-802E-49D69D3FD0AF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13578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64FDA33-B44C-4D6B-8EA5-4368376954D8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24443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E603E8D-CE1C-4A2B-9722-07CC4BB32557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353093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5E06600-2CE6-4BBD-86C9-14AFCA3D2202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461749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730A7CE-10E2-40E7-9B2E-AA801CFDAD06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570405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BBDAEF4-5B3E-4805-83BB-48451499CFD2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679061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222DD70-33D4-4833-B617-123ADFFF1CB5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787717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BAAF433-B61F-4AE0-86BC-3CEEF3475108}"/>
              </a:ext>
            </a:extLst>
          </p:cNvPr>
          <p:cNvCxnSpPr>
            <a:cxnSpLocks/>
          </p:cNvCxnSpPr>
          <p:nvPr/>
        </p:nvCxnSpPr>
        <p:spPr bwMode="auto">
          <a:xfrm>
            <a:off x="1013938" y="5896386"/>
            <a:ext cx="72179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D6AC032-DEDE-4470-88EE-39A2625026AB}"/>
              </a:ext>
            </a:extLst>
          </p:cNvPr>
          <p:cNvSpPr txBox="1"/>
          <p:nvPr/>
        </p:nvSpPr>
        <p:spPr bwMode="auto">
          <a:xfrm>
            <a:off x="676893" y="1187533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E4C7CE3-7CBD-494C-9725-86752B4E26EB}"/>
              </a:ext>
            </a:extLst>
          </p:cNvPr>
          <p:cNvSpPr txBox="1"/>
          <p:nvPr/>
        </p:nvSpPr>
        <p:spPr bwMode="auto">
          <a:xfrm>
            <a:off x="680852" y="1292431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F70EDD5-7DCB-4435-B60D-983D4E241056}"/>
              </a:ext>
            </a:extLst>
          </p:cNvPr>
          <p:cNvSpPr txBox="1"/>
          <p:nvPr/>
        </p:nvSpPr>
        <p:spPr bwMode="auto">
          <a:xfrm>
            <a:off x="680852" y="1407226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2FB549F-B8BC-41DE-8CEB-5C6DCFCFFC41}"/>
              </a:ext>
            </a:extLst>
          </p:cNvPr>
          <p:cNvSpPr txBox="1"/>
          <p:nvPr/>
        </p:nvSpPr>
        <p:spPr bwMode="auto">
          <a:xfrm>
            <a:off x="680852" y="1518062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58F164B-5D60-4188-9C91-462CB0B73DEF}"/>
              </a:ext>
            </a:extLst>
          </p:cNvPr>
          <p:cNvSpPr txBox="1"/>
          <p:nvPr/>
        </p:nvSpPr>
        <p:spPr bwMode="auto">
          <a:xfrm>
            <a:off x="680852" y="1628898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EF126BB-AB62-4686-BF24-1BBB91027600}"/>
              </a:ext>
            </a:extLst>
          </p:cNvPr>
          <p:cNvSpPr txBox="1"/>
          <p:nvPr/>
        </p:nvSpPr>
        <p:spPr bwMode="auto">
          <a:xfrm>
            <a:off x="680852" y="1737756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E6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978D201-C683-45A5-886F-A24663D4E304}"/>
              </a:ext>
            </a:extLst>
          </p:cNvPr>
          <p:cNvSpPr txBox="1"/>
          <p:nvPr/>
        </p:nvSpPr>
        <p:spPr bwMode="auto">
          <a:xfrm>
            <a:off x="680852" y="1844634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AB91749-26D3-4DAE-8945-E3D84A3A777B}"/>
              </a:ext>
            </a:extLst>
          </p:cNvPr>
          <p:cNvSpPr txBox="1"/>
          <p:nvPr/>
        </p:nvSpPr>
        <p:spPr bwMode="auto">
          <a:xfrm>
            <a:off x="680852" y="1967346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E8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65DAA81-6993-4DE9-B3F4-8C1505C6CBB4}"/>
              </a:ext>
            </a:extLst>
          </p:cNvPr>
          <p:cNvSpPr txBox="1"/>
          <p:nvPr/>
        </p:nvSpPr>
        <p:spPr bwMode="auto">
          <a:xfrm>
            <a:off x="680852" y="2076203"/>
            <a:ext cx="3562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E9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D443DD6-7D14-456F-8BA1-95B74C9FD273}"/>
              </a:ext>
            </a:extLst>
          </p:cNvPr>
          <p:cNvSpPr txBox="1"/>
          <p:nvPr/>
        </p:nvSpPr>
        <p:spPr bwMode="auto">
          <a:xfrm>
            <a:off x="573974" y="2190999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E279376-52A5-403E-9D80-3898A180C53F}"/>
              </a:ext>
            </a:extLst>
          </p:cNvPr>
          <p:cNvSpPr txBox="1"/>
          <p:nvPr/>
        </p:nvSpPr>
        <p:spPr bwMode="auto">
          <a:xfrm>
            <a:off x="573974" y="2297877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FBDE984-7857-4A88-84D2-AFFE47321780}"/>
              </a:ext>
            </a:extLst>
          </p:cNvPr>
          <p:cNvSpPr txBox="1"/>
          <p:nvPr/>
        </p:nvSpPr>
        <p:spPr bwMode="auto">
          <a:xfrm>
            <a:off x="573974" y="2412672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C89E124-E594-4ACB-AC6C-7379D4E40667}"/>
              </a:ext>
            </a:extLst>
          </p:cNvPr>
          <p:cNvSpPr txBox="1"/>
          <p:nvPr/>
        </p:nvSpPr>
        <p:spPr bwMode="auto">
          <a:xfrm>
            <a:off x="573974" y="2519551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E13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16EC679-997D-48FC-8639-1F16DCA545BB}"/>
              </a:ext>
            </a:extLst>
          </p:cNvPr>
          <p:cNvSpPr txBox="1"/>
          <p:nvPr/>
        </p:nvSpPr>
        <p:spPr bwMode="auto">
          <a:xfrm>
            <a:off x="573974" y="2634346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B33A16D-7E42-4808-B870-29EE82DCCCCA}"/>
              </a:ext>
            </a:extLst>
          </p:cNvPr>
          <p:cNvSpPr txBox="1"/>
          <p:nvPr/>
        </p:nvSpPr>
        <p:spPr bwMode="auto">
          <a:xfrm>
            <a:off x="573974" y="2735287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E15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346038E-D44F-4258-8B99-4440AF5A2514}"/>
              </a:ext>
            </a:extLst>
          </p:cNvPr>
          <p:cNvSpPr txBox="1"/>
          <p:nvPr/>
        </p:nvSpPr>
        <p:spPr bwMode="auto">
          <a:xfrm>
            <a:off x="573974" y="2854040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E16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C52E0DA-DDDE-42B4-91FC-454D29E2FEC1}"/>
              </a:ext>
            </a:extLst>
          </p:cNvPr>
          <p:cNvSpPr txBox="1"/>
          <p:nvPr/>
        </p:nvSpPr>
        <p:spPr bwMode="auto">
          <a:xfrm>
            <a:off x="573974" y="2966856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E17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0478806-22C0-467C-BFE8-20AB3539C0B4}"/>
              </a:ext>
            </a:extLst>
          </p:cNvPr>
          <p:cNvSpPr txBox="1"/>
          <p:nvPr/>
        </p:nvSpPr>
        <p:spPr bwMode="auto">
          <a:xfrm>
            <a:off x="573974" y="3071755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E18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7236C49-A061-4053-ABCA-153452D44D4D}"/>
              </a:ext>
            </a:extLst>
          </p:cNvPr>
          <p:cNvSpPr txBox="1"/>
          <p:nvPr/>
        </p:nvSpPr>
        <p:spPr bwMode="auto">
          <a:xfrm>
            <a:off x="573974" y="3192487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E19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CD4930B-2DB0-4F6C-A602-8F6731F98ACB}"/>
              </a:ext>
            </a:extLst>
          </p:cNvPr>
          <p:cNvSpPr txBox="1"/>
          <p:nvPr/>
        </p:nvSpPr>
        <p:spPr bwMode="auto">
          <a:xfrm>
            <a:off x="573974" y="3297386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2506088-F415-4978-87F7-6179589557D0}"/>
              </a:ext>
            </a:extLst>
          </p:cNvPr>
          <p:cNvSpPr txBox="1"/>
          <p:nvPr/>
        </p:nvSpPr>
        <p:spPr bwMode="auto">
          <a:xfrm>
            <a:off x="573974" y="3406243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4B58718-32E6-4291-B87D-8A70FFCB42FF}"/>
              </a:ext>
            </a:extLst>
          </p:cNvPr>
          <p:cNvSpPr txBox="1"/>
          <p:nvPr/>
        </p:nvSpPr>
        <p:spPr bwMode="auto">
          <a:xfrm>
            <a:off x="573974" y="3521038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F6EB2DD-DCA9-4FBB-9545-A6297CB453B2}"/>
              </a:ext>
            </a:extLst>
          </p:cNvPr>
          <p:cNvSpPr txBox="1"/>
          <p:nvPr/>
        </p:nvSpPr>
        <p:spPr bwMode="auto">
          <a:xfrm>
            <a:off x="573974" y="3631875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C8486E4-485E-47CB-9FCA-A0D2214C8FF4}"/>
              </a:ext>
            </a:extLst>
          </p:cNvPr>
          <p:cNvSpPr txBox="1"/>
          <p:nvPr/>
        </p:nvSpPr>
        <p:spPr bwMode="auto">
          <a:xfrm>
            <a:off x="573974" y="3740733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E24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FF29DC2-FF24-49D8-868A-132C4F49158B}"/>
              </a:ext>
            </a:extLst>
          </p:cNvPr>
          <p:cNvSpPr txBox="1"/>
          <p:nvPr/>
        </p:nvSpPr>
        <p:spPr bwMode="auto">
          <a:xfrm>
            <a:off x="573974" y="3849590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E25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E970C75-7462-4BCE-95A9-BB2667D406B2}"/>
              </a:ext>
            </a:extLst>
          </p:cNvPr>
          <p:cNvSpPr txBox="1"/>
          <p:nvPr/>
        </p:nvSpPr>
        <p:spPr bwMode="auto">
          <a:xfrm>
            <a:off x="573974" y="3964385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E26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6511C34-9F2F-43F1-90B3-8DF656C33004}"/>
              </a:ext>
            </a:extLst>
          </p:cNvPr>
          <p:cNvSpPr txBox="1"/>
          <p:nvPr/>
        </p:nvSpPr>
        <p:spPr bwMode="auto">
          <a:xfrm>
            <a:off x="573974" y="4073242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E27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CE63478-EC71-4B07-B0F3-6D35BC77FAAA}"/>
              </a:ext>
            </a:extLst>
          </p:cNvPr>
          <p:cNvSpPr txBox="1"/>
          <p:nvPr/>
        </p:nvSpPr>
        <p:spPr bwMode="auto">
          <a:xfrm>
            <a:off x="573974" y="4186057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E28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03F62D1-28B2-4641-94C4-F2B486E4D6F3}"/>
              </a:ext>
            </a:extLst>
          </p:cNvPr>
          <p:cNvSpPr txBox="1"/>
          <p:nvPr/>
        </p:nvSpPr>
        <p:spPr bwMode="auto">
          <a:xfrm>
            <a:off x="573974" y="4296893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E29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4804642-4D2B-494E-9A51-B636E965711D}"/>
              </a:ext>
            </a:extLst>
          </p:cNvPr>
          <p:cNvSpPr txBox="1"/>
          <p:nvPr/>
        </p:nvSpPr>
        <p:spPr bwMode="auto">
          <a:xfrm>
            <a:off x="573974" y="4411688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338209B-91EE-4DF3-BA4D-41873FCCE6A3}"/>
              </a:ext>
            </a:extLst>
          </p:cNvPr>
          <p:cNvSpPr txBox="1"/>
          <p:nvPr/>
        </p:nvSpPr>
        <p:spPr bwMode="auto">
          <a:xfrm>
            <a:off x="573974" y="4522524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93B8B67-5965-4E8F-9D7D-CCC91034ADDC}"/>
              </a:ext>
            </a:extLst>
          </p:cNvPr>
          <p:cNvSpPr txBox="1"/>
          <p:nvPr/>
        </p:nvSpPr>
        <p:spPr bwMode="auto">
          <a:xfrm>
            <a:off x="573974" y="4633361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E32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248AE62-F5CC-4D7C-8AB2-8B717633765F}"/>
              </a:ext>
            </a:extLst>
          </p:cNvPr>
          <p:cNvSpPr txBox="1"/>
          <p:nvPr/>
        </p:nvSpPr>
        <p:spPr bwMode="auto">
          <a:xfrm>
            <a:off x="573974" y="4742218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E33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309BCBA-805E-4F7F-BE8D-B94A0F167C62}"/>
              </a:ext>
            </a:extLst>
          </p:cNvPr>
          <p:cNvSpPr txBox="1"/>
          <p:nvPr/>
        </p:nvSpPr>
        <p:spPr bwMode="auto">
          <a:xfrm>
            <a:off x="573974" y="4853055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9F25111-215E-4F3A-82F8-94ACF8DAF547}"/>
              </a:ext>
            </a:extLst>
          </p:cNvPr>
          <p:cNvSpPr txBox="1"/>
          <p:nvPr/>
        </p:nvSpPr>
        <p:spPr bwMode="auto">
          <a:xfrm>
            <a:off x="573974" y="4969829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E35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2E6716E-86A8-49F0-984A-8C80E7E05AB1}"/>
              </a:ext>
            </a:extLst>
          </p:cNvPr>
          <p:cNvSpPr txBox="1"/>
          <p:nvPr/>
        </p:nvSpPr>
        <p:spPr bwMode="auto">
          <a:xfrm>
            <a:off x="573974" y="5078686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E36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4FFEBC9-A3D4-4D87-B113-55E353E18A2B}"/>
              </a:ext>
            </a:extLst>
          </p:cNvPr>
          <p:cNvSpPr txBox="1"/>
          <p:nvPr/>
        </p:nvSpPr>
        <p:spPr bwMode="auto">
          <a:xfrm>
            <a:off x="573974" y="5193481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E37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99D0AF3-BF7F-49CF-BFD3-201E00105992}"/>
              </a:ext>
            </a:extLst>
          </p:cNvPr>
          <p:cNvSpPr txBox="1"/>
          <p:nvPr/>
        </p:nvSpPr>
        <p:spPr bwMode="auto">
          <a:xfrm>
            <a:off x="573974" y="5304318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E38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9CF50CC-2ADD-4F20-A98E-93398C6B569F}"/>
              </a:ext>
            </a:extLst>
          </p:cNvPr>
          <p:cNvSpPr txBox="1"/>
          <p:nvPr/>
        </p:nvSpPr>
        <p:spPr bwMode="auto">
          <a:xfrm>
            <a:off x="573974" y="5411195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E39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634F2F6-8521-4234-BD1D-D31D67F844B5}"/>
              </a:ext>
            </a:extLst>
          </p:cNvPr>
          <p:cNvSpPr txBox="1"/>
          <p:nvPr/>
        </p:nvSpPr>
        <p:spPr bwMode="auto">
          <a:xfrm>
            <a:off x="573974" y="5527969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E40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828198E-785B-43E2-9BBB-A240FCF82F61}"/>
              </a:ext>
            </a:extLst>
          </p:cNvPr>
          <p:cNvSpPr txBox="1"/>
          <p:nvPr/>
        </p:nvSpPr>
        <p:spPr bwMode="auto">
          <a:xfrm>
            <a:off x="573974" y="5636826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E41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317751A-81EE-4E76-B3B6-A7C77718C540}"/>
              </a:ext>
            </a:extLst>
          </p:cNvPr>
          <p:cNvSpPr txBox="1"/>
          <p:nvPr/>
        </p:nvSpPr>
        <p:spPr bwMode="auto">
          <a:xfrm>
            <a:off x="573974" y="5745683"/>
            <a:ext cx="4195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E42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6F38C5D-3C9A-4BAE-9826-8CFE2F0A7745}"/>
              </a:ext>
            </a:extLst>
          </p:cNvPr>
          <p:cNvCxnSpPr/>
          <p:nvPr/>
        </p:nvCxnSpPr>
        <p:spPr bwMode="auto">
          <a:xfrm>
            <a:off x="1567121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0B91BC53-96A3-42E4-A24C-529092FFFC48}"/>
              </a:ext>
            </a:extLst>
          </p:cNvPr>
          <p:cNvCxnSpPr/>
          <p:nvPr/>
        </p:nvCxnSpPr>
        <p:spPr bwMode="auto">
          <a:xfrm>
            <a:off x="2178748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BC5B6320-335B-4EFF-A4E0-3CFE1837BF0F}"/>
              </a:ext>
            </a:extLst>
          </p:cNvPr>
          <p:cNvCxnSpPr/>
          <p:nvPr/>
        </p:nvCxnSpPr>
        <p:spPr bwMode="auto">
          <a:xfrm>
            <a:off x="2790375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CE8BC56F-E090-4169-9A01-DF14287E5019}"/>
              </a:ext>
            </a:extLst>
          </p:cNvPr>
          <p:cNvCxnSpPr/>
          <p:nvPr/>
        </p:nvCxnSpPr>
        <p:spPr bwMode="auto">
          <a:xfrm>
            <a:off x="3402001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BB614F79-9089-41D9-8C41-35C1EA478C19}"/>
              </a:ext>
            </a:extLst>
          </p:cNvPr>
          <p:cNvCxnSpPr/>
          <p:nvPr/>
        </p:nvCxnSpPr>
        <p:spPr bwMode="auto">
          <a:xfrm>
            <a:off x="4013628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309070F9-3FDA-4462-8B98-33EEA2DECEBC}"/>
              </a:ext>
            </a:extLst>
          </p:cNvPr>
          <p:cNvCxnSpPr/>
          <p:nvPr/>
        </p:nvCxnSpPr>
        <p:spPr bwMode="auto">
          <a:xfrm>
            <a:off x="4625255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3B90D2D-11D9-48F8-963E-38765C5467D9}"/>
              </a:ext>
            </a:extLst>
          </p:cNvPr>
          <p:cNvCxnSpPr/>
          <p:nvPr/>
        </p:nvCxnSpPr>
        <p:spPr bwMode="auto">
          <a:xfrm>
            <a:off x="5236881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96A54C0-1E4B-4491-BAF6-091E1225199B}"/>
              </a:ext>
            </a:extLst>
          </p:cNvPr>
          <p:cNvCxnSpPr/>
          <p:nvPr/>
        </p:nvCxnSpPr>
        <p:spPr bwMode="auto">
          <a:xfrm>
            <a:off x="5848508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672B49A8-77A9-40C6-BF33-E6B5F2D2CD53}"/>
              </a:ext>
            </a:extLst>
          </p:cNvPr>
          <p:cNvCxnSpPr/>
          <p:nvPr/>
        </p:nvCxnSpPr>
        <p:spPr bwMode="auto">
          <a:xfrm>
            <a:off x="6460135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7738DF91-1DAD-4917-A895-E551A47AA6A4}"/>
              </a:ext>
            </a:extLst>
          </p:cNvPr>
          <p:cNvCxnSpPr/>
          <p:nvPr/>
        </p:nvCxnSpPr>
        <p:spPr bwMode="auto">
          <a:xfrm>
            <a:off x="7071761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5C4C2211-D8B7-4B22-9BB1-1FD89887246F}"/>
              </a:ext>
            </a:extLst>
          </p:cNvPr>
          <p:cNvCxnSpPr/>
          <p:nvPr/>
        </p:nvCxnSpPr>
        <p:spPr bwMode="auto">
          <a:xfrm>
            <a:off x="7683387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F263DF5-4519-4A23-90F1-E18DD363B545}"/>
              </a:ext>
            </a:extLst>
          </p:cNvPr>
          <p:cNvCxnSpPr/>
          <p:nvPr/>
        </p:nvCxnSpPr>
        <p:spPr bwMode="auto">
          <a:xfrm>
            <a:off x="8295014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0B5553F8-0353-40AA-8C3E-11B35B8E91E3}"/>
              </a:ext>
            </a:extLst>
          </p:cNvPr>
          <p:cNvCxnSpPr/>
          <p:nvPr/>
        </p:nvCxnSpPr>
        <p:spPr bwMode="auto">
          <a:xfrm>
            <a:off x="8906640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714FA278-748D-46CF-B65C-6305EAA0BCE5}"/>
              </a:ext>
            </a:extLst>
          </p:cNvPr>
          <p:cNvCxnSpPr/>
          <p:nvPr/>
        </p:nvCxnSpPr>
        <p:spPr bwMode="auto">
          <a:xfrm>
            <a:off x="9518267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C012D537-FFF4-4DEC-B32B-D468DE46F075}"/>
              </a:ext>
            </a:extLst>
          </p:cNvPr>
          <p:cNvCxnSpPr/>
          <p:nvPr/>
        </p:nvCxnSpPr>
        <p:spPr bwMode="auto">
          <a:xfrm>
            <a:off x="10129894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2C41B48-F652-4A49-89E2-47E3CFC0B76C}"/>
              </a:ext>
            </a:extLst>
          </p:cNvPr>
          <p:cNvCxnSpPr/>
          <p:nvPr/>
        </p:nvCxnSpPr>
        <p:spPr bwMode="auto">
          <a:xfrm>
            <a:off x="10741520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50815B0-9163-4E6F-869B-5CAE725C6388}"/>
              </a:ext>
            </a:extLst>
          </p:cNvPr>
          <p:cNvCxnSpPr/>
          <p:nvPr/>
        </p:nvCxnSpPr>
        <p:spPr bwMode="auto">
          <a:xfrm>
            <a:off x="11353145" y="5973792"/>
            <a:ext cx="0" cy="811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B50D1154-6A49-4388-8D4A-50C90B2BE628}"/>
              </a:ext>
            </a:extLst>
          </p:cNvPr>
          <p:cNvSpPr txBox="1"/>
          <p:nvPr/>
        </p:nvSpPr>
        <p:spPr bwMode="auto">
          <a:xfrm>
            <a:off x="1440484" y="5986630"/>
            <a:ext cx="2476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DE476BB-6B95-426E-9F4D-3C9DC1E2F72E}"/>
              </a:ext>
            </a:extLst>
          </p:cNvPr>
          <p:cNvSpPr txBox="1"/>
          <p:nvPr/>
        </p:nvSpPr>
        <p:spPr bwMode="auto">
          <a:xfrm>
            <a:off x="2009178" y="5986630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0615389-C8FD-43A3-991B-86BF1CED219A}"/>
              </a:ext>
            </a:extLst>
          </p:cNvPr>
          <p:cNvSpPr txBox="1"/>
          <p:nvPr/>
        </p:nvSpPr>
        <p:spPr bwMode="auto">
          <a:xfrm>
            <a:off x="2621272" y="5986630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88253C6-9C60-4D33-8D63-BA82B5FA3318}"/>
              </a:ext>
            </a:extLst>
          </p:cNvPr>
          <p:cNvSpPr txBox="1"/>
          <p:nvPr/>
        </p:nvSpPr>
        <p:spPr bwMode="auto">
          <a:xfrm>
            <a:off x="3227380" y="5979147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F7EDB7C-2891-49AD-AD0E-664DB72551F8}"/>
              </a:ext>
            </a:extLst>
          </p:cNvPr>
          <p:cNvSpPr txBox="1"/>
          <p:nvPr/>
        </p:nvSpPr>
        <p:spPr bwMode="auto">
          <a:xfrm>
            <a:off x="3842467" y="5979147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96A40AB-19AE-47C8-A04B-E840B09736B3}"/>
              </a:ext>
            </a:extLst>
          </p:cNvPr>
          <p:cNvSpPr txBox="1"/>
          <p:nvPr/>
        </p:nvSpPr>
        <p:spPr bwMode="auto">
          <a:xfrm>
            <a:off x="4450072" y="5976153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78C1704-E2DC-4DA6-BB2A-36D0A19C69E9}"/>
              </a:ext>
            </a:extLst>
          </p:cNvPr>
          <p:cNvSpPr txBox="1"/>
          <p:nvPr/>
        </p:nvSpPr>
        <p:spPr bwMode="auto">
          <a:xfrm>
            <a:off x="5057677" y="5976153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00213BC-6E50-4181-9024-A639D87B683D}"/>
              </a:ext>
            </a:extLst>
          </p:cNvPr>
          <p:cNvSpPr txBox="1"/>
          <p:nvPr/>
        </p:nvSpPr>
        <p:spPr bwMode="auto">
          <a:xfrm>
            <a:off x="5689226" y="5976153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67FB268-E889-4137-A04D-1825CF12D96E}"/>
              </a:ext>
            </a:extLst>
          </p:cNvPr>
          <p:cNvSpPr txBox="1"/>
          <p:nvPr/>
        </p:nvSpPr>
        <p:spPr bwMode="auto">
          <a:xfrm>
            <a:off x="6292342" y="5976153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6222B7EA-37D2-402F-8BCA-F9A7665316A2}"/>
              </a:ext>
            </a:extLst>
          </p:cNvPr>
          <p:cNvSpPr txBox="1"/>
          <p:nvPr/>
        </p:nvSpPr>
        <p:spPr bwMode="auto">
          <a:xfrm>
            <a:off x="6892464" y="5976153"/>
            <a:ext cx="3628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B5F3FF3-16BE-413C-9C02-D73DFFCE05D5}"/>
              </a:ext>
            </a:extLst>
          </p:cNvPr>
          <p:cNvSpPr txBox="1"/>
          <p:nvPr/>
        </p:nvSpPr>
        <p:spPr bwMode="auto">
          <a:xfrm>
            <a:off x="7467145" y="5976153"/>
            <a:ext cx="4391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A28DD65-F712-47B5-B211-E69D0E262F46}"/>
              </a:ext>
            </a:extLst>
          </p:cNvPr>
          <p:cNvSpPr txBox="1"/>
          <p:nvPr/>
        </p:nvSpPr>
        <p:spPr bwMode="auto">
          <a:xfrm>
            <a:off x="8079239" y="5976153"/>
            <a:ext cx="4391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110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9B9E62F-FF19-4596-89AD-B324AC71923A}"/>
              </a:ext>
            </a:extLst>
          </p:cNvPr>
          <p:cNvSpPr txBox="1"/>
          <p:nvPr/>
        </p:nvSpPr>
        <p:spPr bwMode="auto">
          <a:xfrm>
            <a:off x="8695823" y="5976153"/>
            <a:ext cx="4391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120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885B098-F975-4B1E-B7C6-F962E08765BF}"/>
              </a:ext>
            </a:extLst>
          </p:cNvPr>
          <p:cNvSpPr txBox="1"/>
          <p:nvPr/>
        </p:nvSpPr>
        <p:spPr bwMode="auto">
          <a:xfrm>
            <a:off x="9294449" y="5976153"/>
            <a:ext cx="4391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130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C3580A8-428C-4063-8265-77346230DB1E}"/>
              </a:ext>
            </a:extLst>
          </p:cNvPr>
          <p:cNvSpPr txBox="1"/>
          <p:nvPr/>
        </p:nvSpPr>
        <p:spPr bwMode="auto">
          <a:xfrm>
            <a:off x="9900557" y="5976153"/>
            <a:ext cx="4391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140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31589A1A-626D-4839-B642-D376E2BBF614}"/>
              </a:ext>
            </a:extLst>
          </p:cNvPr>
          <p:cNvSpPr txBox="1"/>
          <p:nvPr/>
        </p:nvSpPr>
        <p:spPr bwMode="auto">
          <a:xfrm>
            <a:off x="10515645" y="5976153"/>
            <a:ext cx="4391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150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39DA03C-8703-4E38-BA14-6EA82B553615}"/>
              </a:ext>
            </a:extLst>
          </p:cNvPr>
          <p:cNvSpPr txBox="1"/>
          <p:nvPr/>
        </p:nvSpPr>
        <p:spPr bwMode="auto">
          <a:xfrm>
            <a:off x="11145698" y="5976153"/>
            <a:ext cx="4391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C234BA9-9C52-424E-A878-666FE26BC280}"/>
              </a:ext>
            </a:extLst>
          </p:cNvPr>
          <p:cNvSpPr txBox="1"/>
          <p:nvPr/>
        </p:nvSpPr>
        <p:spPr bwMode="auto">
          <a:xfrm>
            <a:off x="9973915" y="1418130"/>
            <a:ext cx="7259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M184I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79A867A2-A814-48AC-8EC5-8D7320F865DA}"/>
              </a:ext>
            </a:extLst>
          </p:cNvPr>
          <p:cNvSpPr txBox="1"/>
          <p:nvPr/>
        </p:nvSpPr>
        <p:spPr bwMode="auto">
          <a:xfrm>
            <a:off x="8231968" y="1757215"/>
            <a:ext cx="7259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K103N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C741A7EB-F1A1-425C-80B4-A816B122BAF3}"/>
              </a:ext>
            </a:extLst>
          </p:cNvPr>
          <p:cNvSpPr txBox="1"/>
          <p:nvPr/>
        </p:nvSpPr>
        <p:spPr bwMode="auto">
          <a:xfrm>
            <a:off x="7626358" y="1873722"/>
            <a:ext cx="7259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K103N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C4A0F42-23B2-47A5-BABF-CB2F1440677B}"/>
              </a:ext>
            </a:extLst>
          </p:cNvPr>
          <p:cNvSpPr txBox="1"/>
          <p:nvPr/>
        </p:nvSpPr>
        <p:spPr bwMode="auto">
          <a:xfrm>
            <a:off x="6223390" y="2302427"/>
            <a:ext cx="7259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K103N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D261899D-829A-4050-8291-C243E2C22B3B}"/>
              </a:ext>
            </a:extLst>
          </p:cNvPr>
          <p:cNvSpPr txBox="1"/>
          <p:nvPr/>
        </p:nvSpPr>
        <p:spPr bwMode="auto">
          <a:xfrm>
            <a:off x="5891692" y="2543162"/>
            <a:ext cx="14718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M184V, K103N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BB2638-6CDA-4DD7-90A7-45DF9CF01FF7}"/>
              </a:ext>
            </a:extLst>
          </p:cNvPr>
          <p:cNvSpPr txBox="1"/>
          <p:nvPr/>
        </p:nvSpPr>
        <p:spPr bwMode="auto">
          <a:xfrm>
            <a:off x="5853497" y="2654373"/>
            <a:ext cx="7259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K103N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74A3EEA-9C4A-488E-A37E-062E27860E44}"/>
              </a:ext>
            </a:extLst>
          </p:cNvPr>
          <p:cNvSpPr txBox="1"/>
          <p:nvPr/>
        </p:nvSpPr>
        <p:spPr bwMode="auto">
          <a:xfrm>
            <a:off x="5551318" y="2754906"/>
            <a:ext cx="7259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G190S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CE6D7D7-75CD-46B1-BC07-3E1FDC1C0217}"/>
              </a:ext>
            </a:extLst>
          </p:cNvPr>
          <p:cNvSpPr txBox="1"/>
          <p:nvPr/>
        </p:nvSpPr>
        <p:spPr bwMode="auto">
          <a:xfrm>
            <a:off x="5312046" y="2880442"/>
            <a:ext cx="22266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K65R, Y181C, G190A, H221Y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8F1C5CF-EC17-4880-A1FB-31DD65A91D06}"/>
              </a:ext>
            </a:extLst>
          </p:cNvPr>
          <p:cNvSpPr txBox="1"/>
          <p:nvPr/>
        </p:nvSpPr>
        <p:spPr bwMode="auto">
          <a:xfrm>
            <a:off x="4625686" y="3888648"/>
            <a:ext cx="16043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M184V, K103N, P225H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8E628E6-81C8-4026-B997-6E5200AE6FA5}"/>
              </a:ext>
            </a:extLst>
          </p:cNvPr>
          <p:cNvSpPr txBox="1"/>
          <p:nvPr/>
        </p:nvSpPr>
        <p:spPr bwMode="auto">
          <a:xfrm>
            <a:off x="3736000" y="4656168"/>
            <a:ext cx="6281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K103N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BFAA73C-8AF5-4708-AC1E-151779D49B08}"/>
              </a:ext>
            </a:extLst>
          </p:cNvPr>
          <p:cNvSpPr txBox="1"/>
          <p:nvPr/>
        </p:nvSpPr>
        <p:spPr bwMode="auto">
          <a:xfrm>
            <a:off x="2591316" y="5433798"/>
            <a:ext cx="6281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K103S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70C5060-0FFA-42D2-87F5-91016ADA0FFF}"/>
              </a:ext>
            </a:extLst>
          </p:cNvPr>
          <p:cNvSpPr txBox="1"/>
          <p:nvPr/>
        </p:nvSpPr>
        <p:spPr bwMode="auto">
          <a:xfrm>
            <a:off x="2243081" y="5639370"/>
            <a:ext cx="6281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M184I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CB466CF6-892A-4875-9CD0-62F95648D310}"/>
              </a:ext>
            </a:extLst>
          </p:cNvPr>
          <p:cNvSpPr txBox="1"/>
          <p:nvPr/>
        </p:nvSpPr>
        <p:spPr bwMode="auto">
          <a:xfrm>
            <a:off x="2127377" y="5753951"/>
            <a:ext cx="7360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M184I/V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C62E251-9001-4D8F-9AFC-312C082D0C71}"/>
              </a:ext>
            </a:extLst>
          </p:cNvPr>
          <p:cNvSpPr/>
          <p:nvPr/>
        </p:nvSpPr>
        <p:spPr bwMode="auto">
          <a:xfrm>
            <a:off x="8283017" y="4330847"/>
            <a:ext cx="152400" cy="10945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B6B19E0-79F0-4C42-A646-B6F656326851}"/>
              </a:ext>
            </a:extLst>
          </p:cNvPr>
          <p:cNvSpPr/>
          <p:nvPr/>
        </p:nvSpPr>
        <p:spPr bwMode="auto">
          <a:xfrm>
            <a:off x="8283017" y="4168854"/>
            <a:ext cx="152400" cy="109451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288CDF38-787A-4AD3-B55E-95BB8D5A3D1C}"/>
              </a:ext>
            </a:extLst>
          </p:cNvPr>
          <p:cNvSpPr/>
          <p:nvPr/>
        </p:nvSpPr>
        <p:spPr bwMode="auto">
          <a:xfrm>
            <a:off x="8283017" y="4503214"/>
            <a:ext cx="152400" cy="109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ED25441A-B44B-4F50-B74A-8CB02AAE314A}"/>
              </a:ext>
            </a:extLst>
          </p:cNvPr>
          <p:cNvSpPr/>
          <p:nvPr/>
        </p:nvSpPr>
        <p:spPr bwMode="auto">
          <a:xfrm>
            <a:off x="8283017" y="4664829"/>
            <a:ext cx="152400" cy="1094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FEC39474-CB0B-4F24-B2E8-102ACE1E6197}"/>
              </a:ext>
            </a:extLst>
          </p:cNvPr>
          <p:cNvSpPr/>
          <p:nvPr/>
        </p:nvSpPr>
        <p:spPr bwMode="auto">
          <a:xfrm>
            <a:off x="8283017" y="4833973"/>
            <a:ext cx="152400" cy="109451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B5C034F0-CE5D-4EA0-A432-5F3E3E47DF9A}"/>
              </a:ext>
            </a:extLst>
          </p:cNvPr>
          <p:cNvSpPr/>
          <p:nvPr/>
        </p:nvSpPr>
        <p:spPr bwMode="auto">
          <a:xfrm rot="2700000">
            <a:off x="8328904" y="5028803"/>
            <a:ext cx="76762" cy="76762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458D65D-4798-48A6-BDA6-DD4E0C3787D6}"/>
              </a:ext>
            </a:extLst>
          </p:cNvPr>
          <p:cNvSpPr/>
          <p:nvPr/>
        </p:nvSpPr>
        <p:spPr bwMode="auto">
          <a:xfrm rot="2700000">
            <a:off x="8328904" y="5195404"/>
            <a:ext cx="76762" cy="76762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BD6053-D7F7-4E4E-B011-E5CDE0EE2C54}"/>
              </a:ext>
            </a:extLst>
          </p:cNvPr>
          <p:cNvSpPr/>
          <p:nvPr/>
        </p:nvSpPr>
        <p:spPr bwMode="auto">
          <a:xfrm rot="2700000">
            <a:off x="8328904" y="5363463"/>
            <a:ext cx="76762" cy="76762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4" name="Oval 353">
            <a:extLst>
              <a:ext uri="{FF2B5EF4-FFF2-40B4-BE49-F238E27FC236}">
                <a16:creationId xmlns:a16="http://schemas.microsoft.com/office/drawing/2014/main" id="{083AA46B-1B04-4DAF-B564-68A51121103B}"/>
              </a:ext>
            </a:extLst>
          </p:cNvPr>
          <p:cNvSpPr/>
          <p:nvPr/>
        </p:nvSpPr>
        <p:spPr bwMode="auto">
          <a:xfrm>
            <a:off x="8307955" y="5512574"/>
            <a:ext cx="119149" cy="88668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ABD4C56C-5E8C-4C34-966B-676B6770F8E8}"/>
              </a:ext>
            </a:extLst>
          </p:cNvPr>
          <p:cNvSpPr/>
          <p:nvPr/>
        </p:nvSpPr>
        <p:spPr bwMode="auto">
          <a:xfrm>
            <a:off x="4499775" y="2976229"/>
            <a:ext cx="87215" cy="62686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FC05BCAD-BA09-4DAF-8C0C-A1C24EA506D3}"/>
              </a:ext>
            </a:extLst>
          </p:cNvPr>
          <p:cNvSpPr/>
          <p:nvPr/>
        </p:nvSpPr>
        <p:spPr bwMode="auto">
          <a:xfrm>
            <a:off x="4585628" y="3089337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8A01846A-26EC-453C-B7D7-CE7971351823}"/>
              </a:ext>
            </a:extLst>
          </p:cNvPr>
          <p:cNvSpPr/>
          <p:nvPr/>
        </p:nvSpPr>
        <p:spPr bwMode="auto">
          <a:xfrm>
            <a:off x="3561808" y="3200115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BA1C977A-41A0-40C0-BF2D-4D3EF9C81A98}"/>
              </a:ext>
            </a:extLst>
          </p:cNvPr>
          <p:cNvSpPr/>
          <p:nvPr/>
        </p:nvSpPr>
        <p:spPr bwMode="auto">
          <a:xfrm>
            <a:off x="4595194" y="330932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A2E5273-BFF3-4672-9592-1BA316EEC691}"/>
              </a:ext>
            </a:extLst>
          </p:cNvPr>
          <p:cNvSpPr/>
          <p:nvPr/>
        </p:nvSpPr>
        <p:spPr bwMode="auto">
          <a:xfrm>
            <a:off x="4908144" y="330932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C1D3B7D8-9AEE-4C5D-9A5A-D53236D6CA01}"/>
              </a:ext>
            </a:extLst>
          </p:cNvPr>
          <p:cNvSpPr/>
          <p:nvPr/>
        </p:nvSpPr>
        <p:spPr bwMode="auto">
          <a:xfrm>
            <a:off x="4958673" y="2753511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617544B5-F96E-4DC1-ACB7-E4C92D9DCE91}"/>
              </a:ext>
            </a:extLst>
          </p:cNvPr>
          <p:cNvSpPr/>
          <p:nvPr/>
        </p:nvSpPr>
        <p:spPr bwMode="auto">
          <a:xfrm>
            <a:off x="5191755" y="2644305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3A00582F-D7C1-489E-98ED-C7913EDDAB56}"/>
              </a:ext>
            </a:extLst>
          </p:cNvPr>
          <p:cNvSpPr/>
          <p:nvPr/>
        </p:nvSpPr>
        <p:spPr bwMode="auto">
          <a:xfrm>
            <a:off x="5488406" y="242100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3DBFC9A-839E-4D5F-A340-9866DD0555C4}"/>
              </a:ext>
            </a:extLst>
          </p:cNvPr>
          <p:cNvSpPr/>
          <p:nvPr/>
        </p:nvSpPr>
        <p:spPr bwMode="auto">
          <a:xfrm>
            <a:off x="4947476" y="3087707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FEAEE9D4-BA8E-46D2-B066-7634BC364A1A}"/>
              </a:ext>
            </a:extLst>
          </p:cNvPr>
          <p:cNvSpPr/>
          <p:nvPr/>
        </p:nvSpPr>
        <p:spPr bwMode="auto">
          <a:xfrm>
            <a:off x="4160212" y="3418586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683778F8-74CB-4482-80AB-9BA14AD18D8E}"/>
              </a:ext>
            </a:extLst>
          </p:cNvPr>
          <p:cNvSpPr/>
          <p:nvPr/>
        </p:nvSpPr>
        <p:spPr bwMode="auto">
          <a:xfrm>
            <a:off x="4003737" y="3529423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D064F332-FF09-41EF-B24C-663320872C0C}"/>
              </a:ext>
            </a:extLst>
          </p:cNvPr>
          <p:cNvSpPr/>
          <p:nvPr/>
        </p:nvSpPr>
        <p:spPr bwMode="auto">
          <a:xfrm>
            <a:off x="3720126" y="3863562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CEF718A5-36FF-4154-91BE-D2BCDE722EBF}"/>
              </a:ext>
            </a:extLst>
          </p:cNvPr>
          <p:cNvSpPr/>
          <p:nvPr/>
        </p:nvSpPr>
        <p:spPr bwMode="auto">
          <a:xfrm>
            <a:off x="4031233" y="363857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9E473CFC-2832-4A07-A64B-8800D8A1FB0A}"/>
              </a:ext>
            </a:extLst>
          </p:cNvPr>
          <p:cNvSpPr/>
          <p:nvPr/>
        </p:nvSpPr>
        <p:spPr bwMode="auto">
          <a:xfrm>
            <a:off x="4032863" y="3752668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988C1CF-0FBB-4215-B41E-0DD63A5F6795}"/>
              </a:ext>
            </a:extLst>
          </p:cNvPr>
          <p:cNvSpPr/>
          <p:nvPr/>
        </p:nvSpPr>
        <p:spPr bwMode="auto">
          <a:xfrm>
            <a:off x="4023083" y="3977873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C1BBDA6-CE83-42E3-87C8-3FF5F25036A6}"/>
              </a:ext>
            </a:extLst>
          </p:cNvPr>
          <p:cNvSpPr/>
          <p:nvPr/>
        </p:nvSpPr>
        <p:spPr bwMode="auto">
          <a:xfrm>
            <a:off x="4024713" y="4083547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5D13513A-88B0-425B-A59F-E59C9EE6A354}"/>
              </a:ext>
            </a:extLst>
          </p:cNvPr>
          <p:cNvSpPr/>
          <p:nvPr/>
        </p:nvSpPr>
        <p:spPr bwMode="auto">
          <a:xfrm>
            <a:off x="4196071" y="3868452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04383230-D181-4C2F-9239-9E908F615062}"/>
              </a:ext>
            </a:extLst>
          </p:cNvPr>
          <p:cNvSpPr/>
          <p:nvPr/>
        </p:nvSpPr>
        <p:spPr bwMode="auto">
          <a:xfrm>
            <a:off x="4468272" y="3866822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BAABABCB-BCF6-4A58-AB4E-8754E18E40EE}"/>
              </a:ext>
            </a:extLst>
          </p:cNvPr>
          <p:cNvSpPr/>
          <p:nvPr/>
        </p:nvSpPr>
        <p:spPr bwMode="auto">
          <a:xfrm>
            <a:off x="4311797" y="3981009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A56F22A9-BB51-4E3D-AEBA-EABEE86CB858}"/>
              </a:ext>
            </a:extLst>
          </p:cNvPr>
          <p:cNvSpPr/>
          <p:nvPr/>
        </p:nvSpPr>
        <p:spPr bwMode="auto">
          <a:xfrm>
            <a:off x="4222150" y="4091755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14A978FC-A59E-4AFA-9661-D2FC99AC0BC5}"/>
              </a:ext>
            </a:extLst>
          </p:cNvPr>
          <p:cNvSpPr/>
          <p:nvPr/>
        </p:nvSpPr>
        <p:spPr bwMode="auto">
          <a:xfrm>
            <a:off x="2553085" y="3865192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3AB288DD-014E-47DB-A345-F24916823CB8}"/>
              </a:ext>
            </a:extLst>
          </p:cNvPr>
          <p:cNvSpPr/>
          <p:nvPr/>
        </p:nvSpPr>
        <p:spPr bwMode="auto">
          <a:xfrm>
            <a:off x="3111942" y="419764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D090129D-648C-41B1-A768-B72FE29CAF0F}"/>
              </a:ext>
            </a:extLst>
          </p:cNvPr>
          <p:cNvSpPr/>
          <p:nvPr/>
        </p:nvSpPr>
        <p:spPr bwMode="auto">
          <a:xfrm>
            <a:off x="2117674" y="3866763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DC56E421-EDAA-45F2-80A0-4A813814F54A}"/>
              </a:ext>
            </a:extLst>
          </p:cNvPr>
          <p:cNvSpPr/>
          <p:nvPr/>
        </p:nvSpPr>
        <p:spPr bwMode="auto">
          <a:xfrm>
            <a:off x="1698778" y="3868393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C8BA458-DDB4-4D13-940A-E629982FCAAE}"/>
              </a:ext>
            </a:extLst>
          </p:cNvPr>
          <p:cNvSpPr/>
          <p:nvPr/>
        </p:nvSpPr>
        <p:spPr bwMode="auto">
          <a:xfrm>
            <a:off x="1824284" y="4419315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0B4561A0-AB08-4E06-9AED-15A623A66F91}"/>
              </a:ext>
            </a:extLst>
          </p:cNvPr>
          <p:cNvSpPr/>
          <p:nvPr/>
        </p:nvSpPr>
        <p:spPr bwMode="auto">
          <a:xfrm>
            <a:off x="3485199" y="4314999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104D24BD-E1AC-4B9A-97FA-C8DFFF321628}"/>
              </a:ext>
            </a:extLst>
          </p:cNvPr>
          <p:cNvSpPr/>
          <p:nvPr/>
        </p:nvSpPr>
        <p:spPr bwMode="auto">
          <a:xfrm>
            <a:off x="3534098" y="419601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2F2D50F6-64F4-47EB-9893-1C7F27C8EA07}"/>
              </a:ext>
            </a:extLst>
          </p:cNvPr>
          <p:cNvSpPr/>
          <p:nvPr/>
        </p:nvSpPr>
        <p:spPr bwMode="auto">
          <a:xfrm>
            <a:off x="4010257" y="2530265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0E0E69DD-0F8D-41E2-AF01-CD893B72C06C}"/>
              </a:ext>
            </a:extLst>
          </p:cNvPr>
          <p:cNvSpPr/>
          <p:nvPr/>
        </p:nvSpPr>
        <p:spPr bwMode="auto">
          <a:xfrm>
            <a:off x="6080077" y="2308536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B515C728-4DBB-48CE-A172-5435EB17C81E}"/>
              </a:ext>
            </a:extLst>
          </p:cNvPr>
          <p:cNvSpPr/>
          <p:nvPr/>
        </p:nvSpPr>
        <p:spPr bwMode="auto">
          <a:xfrm>
            <a:off x="5987170" y="2083603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16C5A7AC-EE5B-4CDA-89F5-1F01018086FC}"/>
              </a:ext>
            </a:extLst>
          </p:cNvPr>
          <p:cNvSpPr/>
          <p:nvPr/>
        </p:nvSpPr>
        <p:spPr bwMode="auto">
          <a:xfrm>
            <a:off x="6435618" y="2196126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CA8B55D-831C-4020-AE25-7DC45FDE3EF6}"/>
              </a:ext>
            </a:extLst>
          </p:cNvPr>
          <p:cNvSpPr/>
          <p:nvPr/>
        </p:nvSpPr>
        <p:spPr bwMode="auto">
          <a:xfrm>
            <a:off x="6533203" y="2083603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2905ACC0-3552-4780-8E49-E7E61F1F1030}"/>
              </a:ext>
            </a:extLst>
          </p:cNvPr>
          <p:cNvSpPr/>
          <p:nvPr/>
        </p:nvSpPr>
        <p:spPr bwMode="auto">
          <a:xfrm>
            <a:off x="7403595" y="1752724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2A5783A3-9F98-49B0-B5D2-EEC0A595FB50}"/>
              </a:ext>
            </a:extLst>
          </p:cNvPr>
          <p:cNvSpPr/>
          <p:nvPr/>
        </p:nvSpPr>
        <p:spPr bwMode="auto">
          <a:xfrm>
            <a:off x="7423154" y="1860301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7BE7BE00-1F10-4802-984E-B13362AD9B65}"/>
              </a:ext>
            </a:extLst>
          </p:cNvPr>
          <p:cNvSpPr/>
          <p:nvPr/>
        </p:nvSpPr>
        <p:spPr bwMode="auto">
          <a:xfrm>
            <a:off x="6582313" y="2308592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7E74DD6-2AC5-49C5-93F1-639D2F840100}"/>
              </a:ext>
            </a:extLst>
          </p:cNvPr>
          <p:cNvSpPr/>
          <p:nvPr/>
        </p:nvSpPr>
        <p:spPr bwMode="auto">
          <a:xfrm>
            <a:off x="6909932" y="2201016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FEFE049E-4471-4AB4-A808-1F498B45CF85}"/>
              </a:ext>
            </a:extLst>
          </p:cNvPr>
          <p:cNvSpPr/>
          <p:nvPr/>
        </p:nvSpPr>
        <p:spPr bwMode="auto">
          <a:xfrm>
            <a:off x="7012619" y="1974453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60A54D28-F577-456B-AC09-B508005CB48D}"/>
              </a:ext>
            </a:extLst>
          </p:cNvPr>
          <p:cNvSpPr/>
          <p:nvPr/>
        </p:nvSpPr>
        <p:spPr bwMode="auto">
          <a:xfrm>
            <a:off x="7128133" y="2085233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BF7F0D35-80AA-4B53-B5CC-452973E681AB}"/>
              </a:ext>
            </a:extLst>
          </p:cNvPr>
          <p:cNvSpPr/>
          <p:nvPr/>
        </p:nvSpPr>
        <p:spPr bwMode="auto">
          <a:xfrm>
            <a:off x="7451075" y="1974453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D698A46-402D-439C-A663-EB74BC5C6447}"/>
              </a:ext>
            </a:extLst>
          </p:cNvPr>
          <p:cNvSpPr/>
          <p:nvPr/>
        </p:nvSpPr>
        <p:spPr bwMode="auto">
          <a:xfrm>
            <a:off x="8096534" y="1863616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522B6339-933B-4FDE-AE14-6F4D26725D9E}"/>
              </a:ext>
            </a:extLst>
          </p:cNvPr>
          <p:cNvSpPr/>
          <p:nvPr/>
        </p:nvSpPr>
        <p:spPr bwMode="auto">
          <a:xfrm>
            <a:off x="8479359" y="1640258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6ECB8053-7B07-45B8-8E64-BE54FA27E290}"/>
              </a:ext>
            </a:extLst>
          </p:cNvPr>
          <p:cNvSpPr/>
          <p:nvPr/>
        </p:nvSpPr>
        <p:spPr bwMode="auto">
          <a:xfrm>
            <a:off x="9411689" y="1307749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4F8FAC0C-A4E9-440D-A620-893631DCDC58}"/>
              </a:ext>
            </a:extLst>
          </p:cNvPr>
          <p:cNvSpPr/>
          <p:nvPr/>
        </p:nvSpPr>
        <p:spPr bwMode="auto">
          <a:xfrm>
            <a:off x="9414949" y="1530994"/>
            <a:ext cx="87215" cy="62686"/>
          </a:xfrm>
          <a:prstGeom prst="rect">
            <a:avLst/>
          </a:prstGeom>
          <a:solidFill>
            <a:srgbClr val="94C7D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F1EFAE5B-D942-4EF8-8753-4F56734717C6}"/>
              </a:ext>
            </a:extLst>
          </p:cNvPr>
          <p:cNvSpPr/>
          <p:nvPr/>
        </p:nvSpPr>
        <p:spPr bwMode="auto">
          <a:xfrm>
            <a:off x="8194331" y="1754410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260DFF4A-D7F2-4E84-BE87-577CE6C3BA5F}"/>
              </a:ext>
            </a:extLst>
          </p:cNvPr>
          <p:cNvSpPr/>
          <p:nvPr/>
        </p:nvSpPr>
        <p:spPr bwMode="auto">
          <a:xfrm>
            <a:off x="9909035" y="1417011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D61DD32-31DE-47DC-81F5-21F2F8C32C01}"/>
              </a:ext>
            </a:extLst>
          </p:cNvPr>
          <p:cNvSpPr/>
          <p:nvPr/>
        </p:nvSpPr>
        <p:spPr bwMode="auto">
          <a:xfrm>
            <a:off x="10337711" y="1417011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555D77BA-8B09-41BE-88EC-CFF2D0732956}"/>
              </a:ext>
            </a:extLst>
          </p:cNvPr>
          <p:cNvSpPr/>
          <p:nvPr/>
        </p:nvSpPr>
        <p:spPr bwMode="auto">
          <a:xfrm>
            <a:off x="11020659" y="1311065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B5F5AA51-5801-4B63-A3F5-3F57F90A7498}"/>
              </a:ext>
            </a:extLst>
          </p:cNvPr>
          <p:cNvSpPr/>
          <p:nvPr/>
        </p:nvSpPr>
        <p:spPr bwMode="auto">
          <a:xfrm>
            <a:off x="9912082" y="152453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5B7D54D2-1E6E-48F7-8651-BD2C10E94FAF}"/>
              </a:ext>
            </a:extLst>
          </p:cNvPr>
          <p:cNvSpPr/>
          <p:nvPr/>
        </p:nvSpPr>
        <p:spPr bwMode="auto">
          <a:xfrm>
            <a:off x="3538989" y="3309322"/>
            <a:ext cx="87215" cy="62686"/>
          </a:xfrm>
          <a:prstGeom prst="rect">
            <a:avLst/>
          </a:prstGeom>
          <a:solidFill>
            <a:srgbClr val="377A8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339D8AE-5317-4A4C-B6C9-E7FEAC611EE5}"/>
              </a:ext>
            </a:extLst>
          </p:cNvPr>
          <p:cNvSpPr/>
          <p:nvPr/>
        </p:nvSpPr>
        <p:spPr bwMode="auto">
          <a:xfrm>
            <a:off x="2575690" y="3309322"/>
            <a:ext cx="87215" cy="62686"/>
          </a:xfrm>
          <a:prstGeom prst="rect">
            <a:avLst/>
          </a:prstGeom>
          <a:solidFill>
            <a:srgbClr val="377A8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B4C51BC-B6F6-49B8-9669-EC1393FEBC94}"/>
              </a:ext>
            </a:extLst>
          </p:cNvPr>
          <p:cNvSpPr/>
          <p:nvPr/>
        </p:nvSpPr>
        <p:spPr bwMode="auto">
          <a:xfrm>
            <a:off x="2096486" y="3309322"/>
            <a:ext cx="87215" cy="62686"/>
          </a:xfrm>
          <a:prstGeom prst="rect">
            <a:avLst/>
          </a:prstGeom>
          <a:solidFill>
            <a:srgbClr val="377A8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798BEEE3-2F05-47A5-978E-0F5686C9DE05}"/>
              </a:ext>
            </a:extLst>
          </p:cNvPr>
          <p:cNvSpPr/>
          <p:nvPr/>
        </p:nvSpPr>
        <p:spPr bwMode="auto">
          <a:xfrm>
            <a:off x="1767237" y="3309322"/>
            <a:ext cx="87215" cy="62686"/>
          </a:xfrm>
          <a:prstGeom prst="rect">
            <a:avLst/>
          </a:prstGeom>
          <a:solidFill>
            <a:srgbClr val="94C7D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1EB2A21B-C202-493D-A6F1-5522058ADE0D}"/>
              </a:ext>
            </a:extLst>
          </p:cNvPr>
          <p:cNvSpPr/>
          <p:nvPr/>
        </p:nvSpPr>
        <p:spPr bwMode="auto">
          <a:xfrm>
            <a:off x="2008468" y="2861086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E7D2A4FC-B0D6-4C32-AE8B-338D556236F2}"/>
              </a:ext>
            </a:extLst>
          </p:cNvPr>
          <p:cNvSpPr/>
          <p:nvPr/>
        </p:nvSpPr>
        <p:spPr bwMode="auto">
          <a:xfrm>
            <a:off x="3072823" y="4536670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2B8CB6FB-8267-40D0-8D65-43E9AF35C6AC}"/>
              </a:ext>
            </a:extLst>
          </p:cNvPr>
          <p:cNvSpPr/>
          <p:nvPr/>
        </p:nvSpPr>
        <p:spPr bwMode="auto">
          <a:xfrm>
            <a:off x="3780434" y="4422634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98B412D9-53E3-4656-91B6-0EA921C7FE1A}"/>
              </a:ext>
            </a:extLst>
          </p:cNvPr>
          <p:cNvSpPr/>
          <p:nvPr/>
        </p:nvSpPr>
        <p:spPr bwMode="auto">
          <a:xfrm>
            <a:off x="3516382" y="4639417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1D3DAFF8-4810-4EA1-AB5C-5A52DE392F21}"/>
              </a:ext>
            </a:extLst>
          </p:cNvPr>
          <p:cNvSpPr/>
          <p:nvPr/>
        </p:nvSpPr>
        <p:spPr bwMode="auto">
          <a:xfrm>
            <a:off x="3560391" y="4533470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04714414-1A97-4528-BF43-392AA10CE3B0}"/>
              </a:ext>
            </a:extLst>
          </p:cNvPr>
          <p:cNvSpPr/>
          <p:nvPr/>
        </p:nvSpPr>
        <p:spPr bwMode="auto">
          <a:xfrm>
            <a:off x="3341978" y="4753513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989BFF5D-BDA9-43B7-9501-FE34202A6483}"/>
              </a:ext>
            </a:extLst>
          </p:cNvPr>
          <p:cNvSpPr/>
          <p:nvPr/>
        </p:nvSpPr>
        <p:spPr bwMode="auto">
          <a:xfrm>
            <a:off x="3966033" y="4308480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FE3729D5-3B34-4EF9-94F7-E87345EFF3B1}"/>
              </a:ext>
            </a:extLst>
          </p:cNvPr>
          <p:cNvSpPr/>
          <p:nvPr/>
        </p:nvSpPr>
        <p:spPr bwMode="auto">
          <a:xfrm>
            <a:off x="4073609" y="4197643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854FD74-99C2-44D2-9FD7-E52268F0A851}"/>
              </a:ext>
            </a:extLst>
          </p:cNvPr>
          <p:cNvSpPr/>
          <p:nvPr/>
        </p:nvSpPr>
        <p:spPr bwMode="auto">
          <a:xfrm>
            <a:off x="2065517" y="4640988"/>
            <a:ext cx="87215" cy="62686"/>
          </a:xfrm>
          <a:prstGeom prst="rect">
            <a:avLst/>
          </a:prstGeom>
          <a:solidFill>
            <a:srgbClr val="94C7D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ABD43E3A-82FE-4C27-8416-3BB61D8F2082}"/>
              </a:ext>
            </a:extLst>
          </p:cNvPr>
          <p:cNvSpPr/>
          <p:nvPr/>
        </p:nvSpPr>
        <p:spPr bwMode="auto">
          <a:xfrm>
            <a:off x="2063887" y="4756714"/>
            <a:ext cx="87215" cy="62686"/>
          </a:xfrm>
          <a:prstGeom prst="rect">
            <a:avLst/>
          </a:prstGeom>
          <a:solidFill>
            <a:srgbClr val="94C7D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25CBD645-5AC2-414E-A86C-2FB7E8E5EBA8}"/>
              </a:ext>
            </a:extLst>
          </p:cNvPr>
          <p:cNvSpPr/>
          <p:nvPr/>
        </p:nvSpPr>
        <p:spPr bwMode="auto">
          <a:xfrm>
            <a:off x="1741157" y="4755084"/>
            <a:ext cx="87215" cy="62686"/>
          </a:xfrm>
          <a:prstGeom prst="rect">
            <a:avLst/>
          </a:prstGeom>
          <a:solidFill>
            <a:srgbClr val="94C7D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83504CF0-3C09-4044-9057-E6BFB8F4BBFB}"/>
              </a:ext>
            </a:extLst>
          </p:cNvPr>
          <p:cNvSpPr/>
          <p:nvPr/>
        </p:nvSpPr>
        <p:spPr bwMode="auto">
          <a:xfrm>
            <a:off x="2060627" y="4869180"/>
            <a:ext cx="87215" cy="62686"/>
          </a:xfrm>
          <a:prstGeom prst="rect">
            <a:avLst/>
          </a:prstGeom>
          <a:solidFill>
            <a:srgbClr val="94C7D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F438B460-8C19-43C6-9708-E6063E94E5E2}"/>
              </a:ext>
            </a:extLst>
          </p:cNvPr>
          <p:cNvSpPr/>
          <p:nvPr/>
        </p:nvSpPr>
        <p:spPr bwMode="auto">
          <a:xfrm>
            <a:off x="1765606" y="4869180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D19677FD-9FEB-4A40-A47F-5C5B49AA89AE}"/>
              </a:ext>
            </a:extLst>
          </p:cNvPr>
          <p:cNvSpPr/>
          <p:nvPr/>
        </p:nvSpPr>
        <p:spPr bwMode="auto">
          <a:xfrm>
            <a:off x="2561020" y="4756714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800DDDDA-7DC9-4030-9D0F-8FDF8FB0B59E}"/>
              </a:ext>
            </a:extLst>
          </p:cNvPr>
          <p:cNvSpPr/>
          <p:nvPr/>
        </p:nvSpPr>
        <p:spPr bwMode="auto">
          <a:xfrm>
            <a:off x="3033704" y="4756714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1B826C98-FDF8-4F8D-ABB4-44C2D99BA2BA}"/>
              </a:ext>
            </a:extLst>
          </p:cNvPr>
          <p:cNvSpPr/>
          <p:nvPr/>
        </p:nvSpPr>
        <p:spPr bwMode="auto">
          <a:xfrm>
            <a:off x="3051847" y="4869239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CCD986B3-06DD-4B08-901C-DFC7FB814C8D}"/>
              </a:ext>
            </a:extLst>
          </p:cNvPr>
          <p:cNvSpPr/>
          <p:nvPr/>
        </p:nvSpPr>
        <p:spPr bwMode="auto">
          <a:xfrm>
            <a:off x="2551454" y="4869239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EC4F49B2-E456-4BEC-83E7-72872B6F1C66}"/>
              </a:ext>
            </a:extLst>
          </p:cNvPr>
          <p:cNvSpPr/>
          <p:nvPr/>
        </p:nvSpPr>
        <p:spPr bwMode="auto">
          <a:xfrm>
            <a:off x="1783537" y="4975127"/>
            <a:ext cx="87215" cy="62686"/>
          </a:xfrm>
          <a:prstGeom prst="rect">
            <a:avLst/>
          </a:prstGeom>
          <a:solidFill>
            <a:srgbClr val="377A8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0D3927F2-3374-4750-B5FB-E580CDBB823A}"/>
              </a:ext>
            </a:extLst>
          </p:cNvPr>
          <p:cNvSpPr/>
          <p:nvPr/>
        </p:nvSpPr>
        <p:spPr bwMode="auto">
          <a:xfrm>
            <a:off x="2072038" y="5309721"/>
            <a:ext cx="87215" cy="62686"/>
          </a:xfrm>
          <a:prstGeom prst="rect">
            <a:avLst/>
          </a:prstGeom>
          <a:solidFill>
            <a:srgbClr val="377A8F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80BE09E8-BA6B-47DA-A44E-C998AABD7335}"/>
              </a:ext>
            </a:extLst>
          </p:cNvPr>
          <p:cNvSpPr/>
          <p:nvPr/>
        </p:nvSpPr>
        <p:spPr bwMode="auto">
          <a:xfrm>
            <a:off x="2072036" y="5198521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AC8B9BBD-4C2C-4B76-A2A3-7B9F04ACB1B8}"/>
              </a:ext>
            </a:extLst>
          </p:cNvPr>
          <p:cNvSpPr/>
          <p:nvPr/>
        </p:nvSpPr>
        <p:spPr bwMode="auto">
          <a:xfrm>
            <a:off x="2063886" y="542499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8CECD085-8CF8-4CA1-95C9-EC5747558C0B}"/>
              </a:ext>
            </a:extLst>
          </p:cNvPr>
          <p:cNvSpPr/>
          <p:nvPr/>
        </p:nvSpPr>
        <p:spPr bwMode="auto">
          <a:xfrm>
            <a:off x="2195912" y="5534199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EEE60365-8EFD-435A-A9C0-8BF28604E721}"/>
              </a:ext>
            </a:extLst>
          </p:cNvPr>
          <p:cNvSpPr/>
          <p:nvPr/>
        </p:nvSpPr>
        <p:spPr bwMode="auto">
          <a:xfrm>
            <a:off x="2075296" y="5534199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70C238B7-2E8E-4587-8F3D-33DD97C8CD5D}"/>
              </a:ext>
            </a:extLst>
          </p:cNvPr>
          <p:cNvSpPr/>
          <p:nvPr/>
        </p:nvSpPr>
        <p:spPr bwMode="auto">
          <a:xfrm>
            <a:off x="1746137" y="5531121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8E25E72D-78C7-4DB5-B753-62DDD7C7F7B9}"/>
              </a:ext>
            </a:extLst>
          </p:cNvPr>
          <p:cNvSpPr/>
          <p:nvPr/>
        </p:nvSpPr>
        <p:spPr bwMode="auto">
          <a:xfrm>
            <a:off x="1767236" y="5646665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A8BFF7B1-FD93-43DD-ABD9-7E22C078A123}"/>
              </a:ext>
            </a:extLst>
          </p:cNvPr>
          <p:cNvSpPr/>
          <p:nvPr/>
        </p:nvSpPr>
        <p:spPr bwMode="auto">
          <a:xfrm>
            <a:off x="1944900" y="5646665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043C2A39-6171-4E4A-BA5A-8ABD61DEC842}"/>
              </a:ext>
            </a:extLst>
          </p:cNvPr>
          <p:cNvSpPr/>
          <p:nvPr/>
        </p:nvSpPr>
        <p:spPr bwMode="auto">
          <a:xfrm>
            <a:off x="1824284" y="5759130"/>
            <a:ext cx="87215" cy="62686"/>
          </a:xfrm>
          <a:prstGeom prst="rect">
            <a:avLst/>
          </a:prstGeom>
          <a:solidFill>
            <a:srgbClr val="94C7D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4E6CC8B1-9252-48DF-B736-57C7C003DAF6}"/>
              </a:ext>
            </a:extLst>
          </p:cNvPr>
          <p:cNvSpPr/>
          <p:nvPr/>
        </p:nvSpPr>
        <p:spPr bwMode="auto">
          <a:xfrm>
            <a:off x="1695519" y="5871597"/>
            <a:ext cx="87215" cy="62686"/>
          </a:xfrm>
          <a:prstGeom prst="rect">
            <a:avLst/>
          </a:prstGeom>
          <a:solidFill>
            <a:srgbClr val="94C7D6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30E7F61B-D22C-4F91-AA97-BC27CFA975E5}"/>
              </a:ext>
            </a:extLst>
          </p:cNvPr>
          <p:cNvSpPr/>
          <p:nvPr/>
        </p:nvSpPr>
        <p:spPr bwMode="auto">
          <a:xfrm>
            <a:off x="5631841" y="2644305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4B7C9353-1E26-4A1B-8366-9F5E59079BF7}"/>
              </a:ext>
            </a:extLst>
          </p:cNvPr>
          <p:cNvSpPr/>
          <p:nvPr/>
        </p:nvSpPr>
        <p:spPr bwMode="auto">
          <a:xfrm>
            <a:off x="5266945" y="2862775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E08958CB-6DB0-4E88-9080-24E6A4231517}"/>
              </a:ext>
            </a:extLst>
          </p:cNvPr>
          <p:cNvSpPr/>
          <p:nvPr/>
        </p:nvSpPr>
        <p:spPr bwMode="auto">
          <a:xfrm>
            <a:off x="5610864" y="2756828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231418B6-E71C-4CA6-BBBA-9A3F5145FAD2}"/>
              </a:ext>
            </a:extLst>
          </p:cNvPr>
          <p:cNvSpPr/>
          <p:nvPr/>
        </p:nvSpPr>
        <p:spPr bwMode="auto">
          <a:xfrm>
            <a:off x="5923814" y="2530265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2D95F4DB-B3BE-4ED3-AEDD-187C56AE4A00}"/>
              </a:ext>
            </a:extLst>
          </p:cNvPr>
          <p:cNvSpPr/>
          <p:nvPr/>
        </p:nvSpPr>
        <p:spPr bwMode="auto">
          <a:xfrm>
            <a:off x="5971082" y="2419429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934AA1F2-1362-4C31-8E25-2DB4540C533A}"/>
              </a:ext>
            </a:extLst>
          </p:cNvPr>
          <p:cNvSpPr/>
          <p:nvPr/>
        </p:nvSpPr>
        <p:spPr bwMode="auto">
          <a:xfrm>
            <a:off x="5044177" y="2976229"/>
            <a:ext cx="87215" cy="62686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D6E9BC05-ECA8-4C85-8822-64860D66374B}"/>
              </a:ext>
            </a:extLst>
          </p:cNvPr>
          <p:cNvSpPr/>
          <p:nvPr/>
        </p:nvSpPr>
        <p:spPr bwMode="auto">
          <a:xfrm>
            <a:off x="4893688" y="3196913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22C6320F-11DB-47DE-B073-C7BBAB8B316F}"/>
              </a:ext>
            </a:extLst>
          </p:cNvPr>
          <p:cNvSpPr/>
          <p:nvPr/>
        </p:nvSpPr>
        <p:spPr bwMode="auto">
          <a:xfrm>
            <a:off x="4729063" y="3416956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5111B803-22B7-4B28-895F-CDC37645DCFB}"/>
              </a:ext>
            </a:extLst>
          </p:cNvPr>
          <p:cNvSpPr/>
          <p:nvPr/>
        </p:nvSpPr>
        <p:spPr bwMode="auto">
          <a:xfrm>
            <a:off x="4711134" y="3527792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4A8D0504-1533-4F35-B658-D1A771FC74CD}"/>
              </a:ext>
            </a:extLst>
          </p:cNvPr>
          <p:cNvSpPr/>
          <p:nvPr/>
        </p:nvSpPr>
        <p:spPr bwMode="auto">
          <a:xfrm>
            <a:off x="4526736" y="364183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51ED4835-AF8B-4679-A4CD-E7E9EEBFBFF5}"/>
              </a:ext>
            </a:extLst>
          </p:cNvPr>
          <p:cNvSpPr/>
          <p:nvPr/>
        </p:nvSpPr>
        <p:spPr bwMode="auto">
          <a:xfrm>
            <a:off x="4461752" y="3751095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0068B23E-A490-4F34-BB1F-48999F07F575}"/>
              </a:ext>
            </a:extLst>
          </p:cNvPr>
          <p:cNvSpPr/>
          <p:nvPr/>
        </p:nvSpPr>
        <p:spPr bwMode="auto">
          <a:xfrm>
            <a:off x="2287403" y="5087833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B93DD59D-EDE0-44CD-B2A5-5D6DB81F69C5}"/>
              </a:ext>
            </a:extLst>
          </p:cNvPr>
          <p:cNvSpPr/>
          <p:nvPr/>
        </p:nvSpPr>
        <p:spPr bwMode="auto">
          <a:xfrm>
            <a:off x="2712819" y="5087651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238FB24B-56A8-4F08-8AF7-2185A38B81D3}"/>
              </a:ext>
            </a:extLst>
          </p:cNvPr>
          <p:cNvSpPr/>
          <p:nvPr/>
        </p:nvSpPr>
        <p:spPr bwMode="auto">
          <a:xfrm>
            <a:off x="2732378" y="5198488"/>
            <a:ext cx="87215" cy="62686"/>
          </a:xfrm>
          <a:prstGeom prst="rect">
            <a:avLst/>
          </a:prstGeom>
          <a:solidFill>
            <a:schemeClr val="tx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9581FB89-B3C7-4C8E-9053-CDF6A54454F8}"/>
              </a:ext>
            </a:extLst>
          </p:cNvPr>
          <p:cNvSpPr/>
          <p:nvPr/>
        </p:nvSpPr>
        <p:spPr bwMode="auto">
          <a:xfrm>
            <a:off x="2559390" y="5200060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A409FDF8-685C-426F-9622-3E4ED64EAA09}"/>
              </a:ext>
            </a:extLst>
          </p:cNvPr>
          <p:cNvSpPr/>
          <p:nvPr/>
        </p:nvSpPr>
        <p:spPr bwMode="auto">
          <a:xfrm>
            <a:off x="2559390" y="5315786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4C92BAD6-2106-4782-BC49-92B891306CC3}"/>
              </a:ext>
            </a:extLst>
          </p:cNvPr>
          <p:cNvSpPr/>
          <p:nvPr/>
        </p:nvSpPr>
        <p:spPr bwMode="auto">
          <a:xfrm>
            <a:off x="2526791" y="5424992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224319FB-31CA-44A4-BDDA-32264182027B}"/>
              </a:ext>
            </a:extLst>
          </p:cNvPr>
          <p:cNvSpPr/>
          <p:nvPr/>
        </p:nvSpPr>
        <p:spPr bwMode="auto">
          <a:xfrm>
            <a:off x="8914555" y="1640258"/>
            <a:ext cx="87215" cy="62686"/>
          </a:xfrm>
          <a:prstGeom prst="rect">
            <a:avLst/>
          </a:prstGeom>
          <a:solidFill>
            <a:srgbClr val="DBECF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AAA84A00-96E0-46BC-BD18-54DE9481DBA0}"/>
              </a:ext>
            </a:extLst>
          </p:cNvPr>
          <p:cNvSpPr/>
          <p:nvPr/>
        </p:nvSpPr>
        <p:spPr bwMode="auto">
          <a:xfrm rot="2700000">
            <a:off x="4218213" y="3983522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A724E75D-2CEF-4228-9DEB-B4C5C66053B1}"/>
              </a:ext>
            </a:extLst>
          </p:cNvPr>
          <p:cNvSpPr/>
          <p:nvPr/>
        </p:nvSpPr>
        <p:spPr bwMode="auto">
          <a:xfrm rot="2700000">
            <a:off x="4729200" y="3097645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4EB4665F-0646-42B2-AEF8-05B43F81D908}"/>
              </a:ext>
            </a:extLst>
          </p:cNvPr>
          <p:cNvSpPr/>
          <p:nvPr/>
        </p:nvSpPr>
        <p:spPr bwMode="auto">
          <a:xfrm rot="2700000">
            <a:off x="3567863" y="4206823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7D8FCBB2-D823-4522-99B2-1C72541CDC1B}"/>
              </a:ext>
            </a:extLst>
          </p:cNvPr>
          <p:cNvSpPr/>
          <p:nvPr/>
        </p:nvSpPr>
        <p:spPr bwMode="auto">
          <a:xfrm rot="2700000">
            <a:off x="3289957" y="4538517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678776D3-62C0-4E64-8259-4C98A3641443}"/>
              </a:ext>
            </a:extLst>
          </p:cNvPr>
          <p:cNvSpPr/>
          <p:nvPr/>
        </p:nvSpPr>
        <p:spPr bwMode="auto">
          <a:xfrm rot="2700000">
            <a:off x="3236169" y="4761821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788F886F-B3C6-46C1-8921-B34A24B61035}"/>
              </a:ext>
            </a:extLst>
          </p:cNvPr>
          <p:cNvSpPr/>
          <p:nvPr/>
        </p:nvSpPr>
        <p:spPr bwMode="auto">
          <a:xfrm rot="2700000">
            <a:off x="2574411" y="5206797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FCE94D0B-A749-4FBE-A337-B77EF16A0E05}"/>
              </a:ext>
            </a:extLst>
          </p:cNvPr>
          <p:cNvSpPr/>
          <p:nvPr/>
        </p:nvSpPr>
        <p:spPr bwMode="auto">
          <a:xfrm rot="2700000">
            <a:off x="2091947" y="5545824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1A274F9D-6338-4DDB-AFA0-D8F2C104C79B}"/>
              </a:ext>
            </a:extLst>
          </p:cNvPr>
          <p:cNvSpPr/>
          <p:nvPr/>
        </p:nvSpPr>
        <p:spPr bwMode="auto">
          <a:xfrm rot="2700000">
            <a:off x="1543469" y="5649325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C00568CF-532E-4C52-932D-F2462A1B7FB8}"/>
              </a:ext>
            </a:extLst>
          </p:cNvPr>
          <p:cNvSpPr/>
          <p:nvPr/>
        </p:nvSpPr>
        <p:spPr bwMode="auto">
          <a:xfrm rot="2700000">
            <a:off x="1542654" y="5759347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921F13BC-9294-450A-B81F-89F13AEC9BB9}"/>
              </a:ext>
            </a:extLst>
          </p:cNvPr>
          <p:cNvSpPr/>
          <p:nvPr/>
        </p:nvSpPr>
        <p:spPr bwMode="auto">
          <a:xfrm rot="2700000">
            <a:off x="1541840" y="5874258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77A1C2E4-FC1D-4EB9-AB75-D221FF1DC59A}"/>
              </a:ext>
            </a:extLst>
          </p:cNvPr>
          <p:cNvSpPr/>
          <p:nvPr/>
        </p:nvSpPr>
        <p:spPr bwMode="auto">
          <a:xfrm rot="2700000">
            <a:off x="6553926" y="2096042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D285F468-D22F-4463-A562-6BC716114151}"/>
              </a:ext>
            </a:extLst>
          </p:cNvPr>
          <p:cNvSpPr/>
          <p:nvPr/>
        </p:nvSpPr>
        <p:spPr bwMode="auto">
          <a:xfrm rot="2700000">
            <a:off x="2035714" y="2865377"/>
            <a:ext cx="45719" cy="45719"/>
          </a:xfrm>
          <a:prstGeom prst="rect">
            <a:avLst/>
          </a:prstGeom>
          <a:noFill/>
          <a:ln w="28575">
            <a:solidFill>
              <a:schemeClr val="accent3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63299D56-34EB-480A-B2B5-DCB40CB33FF9}"/>
              </a:ext>
            </a:extLst>
          </p:cNvPr>
          <p:cNvSpPr/>
          <p:nvPr/>
        </p:nvSpPr>
        <p:spPr bwMode="auto">
          <a:xfrm rot="2700000">
            <a:off x="1660010" y="5876701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C6EF499A-37FA-4F3B-8B61-52E56EDCE6FC}"/>
              </a:ext>
            </a:extLst>
          </p:cNvPr>
          <p:cNvSpPr/>
          <p:nvPr/>
        </p:nvSpPr>
        <p:spPr bwMode="auto">
          <a:xfrm rot="2700000">
            <a:off x="1843379" y="5765050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C103F485-DF0C-4387-814C-80BA663C2603}"/>
              </a:ext>
            </a:extLst>
          </p:cNvPr>
          <p:cNvSpPr/>
          <p:nvPr/>
        </p:nvSpPr>
        <p:spPr bwMode="auto">
          <a:xfrm rot="2700000">
            <a:off x="1857233" y="5659918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6718C1DC-8F1D-4093-B716-FAE76BB7B49A}"/>
              </a:ext>
            </a:extLst>
          </p:cNvPr>
          <p:cNvSpPr/>
          <p:nvPr/>
        </p:nvSpPr>
        <p:spPr bwMode="auto">
          <a:xfrm rot="2700000">
            <a:off x="2151440" y="5545007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D78E6D1E-AEF8-4149-B22B-74F27B7FD745}"/>
              </a:ext>
            </a:extLst>
          </p:cNvPr>
          <p:cNvSpPr/>
          <p:nvPr/>
        </p:nvSpPr>
        <p:spPr bwMode="auto">
          <a:xfrm rot="2700000">
            <a:off x="2704806" y="5208424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9E99C54F-8A33-45F7-A086-EEB48AA630B1}"/>
              </a:ext>
            </a:extLst>
          </p:cNvPr>
          <p:cNvSpPr/>
          <p:nvPr/>
        </p:nvSpPr>
        <p:spPr bwMode="auto">
          <a:xfrm rot="2700000">
            <a:off x="3580903" y="4540961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0" name="Oval 279">
            <a:extLst>
              <a:ext uri="{FF2B5EF4-FFF2-40B4-BE49-F238E27FC236}">
                <a16:creationId xmlns:a16="http://schemas.microsoft.com/office/drawing/2014/main" id="{249D270A-907C-4DA1-9C0A-286D43B97463}"/>
              </a:ext>
            </a:extLst>
          </p:cNvPr>
          <p:cNvSpPr/>
          <p:nvPr/>
        </p:nvSpPr>
        <p:spPr bwMode="auto">
          <a:xfrm>
            <a:off x="1652069" y="5873838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D288B877-D568-43AA-8D56-92D7116BDCF8}"/>
              </a:ext>
            </a:extLst>
          </p:cNvPr>
          <p:cNvSpPr/>
          <p:nvPr/>
        </p:nvSpPr>
        <p:spPr bwMode="auto">
          <a:xfrm>
            <a:off x="3224152" y="4761400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FC472488-C341-48B8-BE83-15926893397B}"/>
              </a:ext>
            </a:extLst>
          </p:cNvPr>
          <p:cNvSpPr/>
          <p:nvPr/>
        </p:nvSpPr>
        <p:spPr bwMode="auto">
          <a:xfrm>
            <a:off x="2088894" y="5544589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858B5435-2816-45B3-AD0D-C97D8D0E97D6}"/>
              </a:ext>
            </a:extLst>
          </p:cNvPr>
          <p:cNvSpPr/>
          <p:nvPr/>
        </p:nvSpPr>
        <p:spPr bwMode="auto">
          <a:xfrm>
            <a:off x="1846847" y="5767076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B447544D-735F-4823-89A5-67616FC8F8AD}"/>
              </a:ext>
            </a:extLst>
          </p:cNvPr>
          <p:cNvSpPr/>
          <p:nvPr/>
        </p:nvSpPr>
        <p:spPr bwMode="auto">
          <a:xfrm>
            <a:off x="4215975" y="3984731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C33C0004-4F92-4815-A33F-3724E8C85CA9}"/>
              </a:ext>
            </a:extLst>
          </p:cNvPr>
          <p:cNvSpPr/>
          <p:nvPr/>
        </p:nvSpPr>
        <p:spPr bwMode="auto">
          <a:xfrm>
            <a:off x="2035106" y="2860068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B17C346D-5C36-4B6D-9831-14C7CE7B6451}"/>
              </a:ext>
            </a:extLst>
          </p:cNvPr>
          <p:cNvSpPr/>
          <p:nvPr/>
        </p:nvSpPr>
        <p:spPr bwMode="auto">
          <a:xfrm rot="2700000">
            <a:off x="4091892" y="4210897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7838C454-AACC-4E7B-AF5F-550BBE33A884}"/>
              </a:ext>
            </a:extLst>
          </p:cNvPr>
          <p:cNvSpPr/>
          <p:nvPr/>
        </p:nvSpPr>
        <p:spPr bwMode="auto">
          <a:xfrm rot="2700000">
            <a:off x="4976138" y="3100088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B59A3CF1-5B0E-493E-AE3E-B69EC780677A}"/>
              </a:ext>
            </a:extLst>
          </p:cNvPr>
          <p:cNvSpPr/>
          <p:nvPr/>
        </p:nvSpPr>
        <p:spPr bwMode="auto">
          <a:xfrm rot="2700000">
            <a:off x="5283382" y="2871081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C451B965-78C0-4481-82EF-F4F4A4826A97}"/>
              </a:ext>
            </a:extLst>
          </p:cNvPr>
          <p:cNvSpPr/>
          <p:nvPr/>
        </p:nvSpPr>
        <p:spPr bwMode="auto">
          <a:xfrm rot="2700000">
            <a:off x="7149672" y="2096856"/>
            <a:ext cx="45719" cy="45719"/>
          </a:xfrm>
          <a:prstGeom prst="rect">
            <a:avLst/>
          </a:prstGeom>
          <a:noFill/>
          <a:ln w="28575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6256984C-2C9A-44FD-82B8-E58A467FB514}"/>
              </a:ext>
            </a:extLst>
          </p:cNvPr>
          <p:cNvSpPr/>
          <p:nvPr/>
        </p:nvSpPr>
        <p:spPr bwMode="auto">
          <a:xfrm rot="2700000">
            <a:off x="2543442" y="5433356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C3230D91-C6B4-4C16-8664-9919667CB9D7}"/>
              </a:ext>
            </a:extLst>
          </p:cNvPr>
          <p:cNvSpPr/>
          <p:nvPr/>
        </p:nvSpPr>
        <p:spPr bwMode="auto">
          <a:xfrm rot="2700000">
            <a:off x="2575226" y="5323334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24805EBF-6EE9-4D94-847A-33BF6BC53394}"/>
              </a:ext>
            </a:extLst>
          </p:cNvPr>
          <p:cNvSpPr/>
          <p:nvPr/>
        </p:nvSpPr>
        <p:spPr bwMode="auto">
          <a:xfrm rot="2700000">
            <a:off x="2721106" y="5095958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6E6F4E21-7635-43C6-836E-4D86AD7ED3C2}"/>
              </a:ext>
            </a:extLst>
          </p:cNvPr>
          <p:cNvSpPr/>
          <p:nvPr/>
        </p:nvSpPr>
        <p:spPr bwMode="auto">
          <a:xfrm rot="2700000">
            <a:off x="2883286" y="4984307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89B02B92-553A-436C-BCFD-B6F3F845A1C2}"/>
              </a:ext>
            </a:extLst>
          </p:cNvPr>
          <p:cNvSpPr/>
          <p:nvPr/>
        </p:nvSpPr>
        <p:spPr bwMode="auto">
          <a:xfrm rot="2700000">
            <a:off x="3066654" y="4879174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8093ED1E-9868-4FC1-8298-E1B53D804438}"/>
              </a:ext>
            </a:extLst>
          </p:cNvPr>
          <p:cNvSpPr/>
          <p:nvPr/>
        </p:nvSpPr>
        <p:spPr bwMode="auto">
          <a:xfrm rot="2700000">
            <a:off x="3530374" y="4653427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38D3C2B4-92F4-421F-8AE1-0FF75E8C76F8}"/>
              </a:ext>
            </a:extLst>
          </p:cNvPr>
          <p:cNvSpPr/>
          <p:nvPr/>
        </p:nvSpPr>
        <p:spPr bwMode="auto">
          <a:xfrm rot="2700000">
            <a:off x="3995722" y="4321733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F04B05FA-1258-4B65-8AD4-A13AADF78D08}"/>
              </a:ext>
            </a:extLst>
          </p:cNvPr>
          <p:cNvSpPr/>
          <p:nvPr/>
        </p:nvSpPr>
        <p:spPr bwMode="auto">
          <a:xfrm rot="2700000">
            <a:off x="3813169" y="4426051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948B0357-0D1C-4FD3-A7AE-AE65A7EB5402}"/>
              </a:ext>
            </a:extLst>
          </p:cNvPr>
          <p:cNvSpPr/>
          <p:nvPr/>
        </p:nvSpPr>
        <p:spPr bwMode="auto">
          <a:xfrm rot="2700000">
            <a:off x="4196206" y="4098430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305BD781-6E69-4459-AF5E-B1CBFBD78D43}"/>
              </a:ext>
            </a:extLst>
          </p:cNvPr>
          <p:cNvSpPr/>
          <p:nvPr/>
        </p:nvSpPr>
        <p:spPr bwMode="auto">
          <a:xfrm rot="2700000">
            <a:off x="4480632" y="3769997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5546488E-553A-4F4C-A792-9FE960F108D3}"/>
              </a:ext>
            </a:extLst>
          </p:cNvPr>
          <p:cNvSpPr/>
          <p:nvPr/>
        </p:nvSpPr>
        <p:spPr bwMode="auto">
          <a:xfrm rot="2700000">
            <a:off x="4539310" y="3647750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B3ADFCEF-49F4-468A-997A-5410318D2D3B}"/>
              </a:ext>
            </a:extLst>
          </p:cNvPr>
          <p:cNvSpPr/>
          <p:nvPr/>
        </p:nvSpPr>
        <p:spPr bwMode="auto">
          <a:xfrm rot="2700000">
            <a:off x="4729200" y="3540989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D479E5BF-8E86-4536-AF19-513B542981A8}"/>
              </a:ext>
            </a:extLst>
          </p:cNvPr>
          <p:cNvSpPr/>
          <p:nvPr/>
        </p:nvSpPr>
        <p:spPr bwMode="auto">
          <a:xfrm rot="2700000">
            <a:off x="4752018" y="3425263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3052663E-88A3-450D-8A61-F96D8E8DEF8E}"/>
              </a:ext>
            </a:extLst>
          </p:cNvPr>
          <p:cNvSpPr/>
          <p:nvPr/>
        </p:nvSpPr>
        <p:spPr bwMode="auto">
          <a:xfrm rot="2700000">
            <a:off x="4871003" y="3317686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31BF3244-739F-40AB-A494-298B33EA4BA2}"/>
              </a:ext>
            </a:extLst>
          </p:cNvPr>
          <p:cNvSpPr/>
          <p:nvPr/>
        </p:nvSpPr>
        <p:spPr bwMode="auto">
          <a:xfrm rot="2700000">
            <a:off x="4911752" y="3208481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80D06E27-828E-471E-81FA-79776E74DD11}"/>
              </a:ext>
            </a:extLst>
          </p:cNvPr>
          <p:cNvSpPr/>
          <p:nvPr/>
        </p:nvSpPr>
        <p:spPr bwMode="auto">
          <a:xfrm rot="2700000">
            <a:off x="5069857" y="2983546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D2B57590-77F6-4B50-B7BA-1488E3C8D29D}"/>
              </a:ext>
            </a:extLst>
          </p:cNvPr>
          <p:cNvSpPr/>
          <p:nvPr/>
        </p:nvSpPr>
        <p:spPr bwMode="auto">
          <a:xfrm>
            <a:off x="5064362" y="2986389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2D919865-01E9-45EB-B196-CF9510EE910F}"/>
              </a:ext>
            </a:extLst>
          </p:cNvPr>
          <p:cNvSpPr/>
          <p:nvPr/>
        </p:nvSpPr>
        <p:spPr bwMode="auto">
          <a:xfrm rot="2700000">
            <a:off x="5619962" y="2761059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962A3D90-662D-423D-BE2B-41F7650BFEC0}"/>
              </a:ext>
            </a:extLst>
          </p:cNvPr>
          <p:cNvSpPr/>
          <p:nvPr/>
        </p:nvSpPr>
        <p:spPr bwMode="auto">
          <a:xfrm rot="2700000">
            <a:off x="5641967" y="2651037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2" name="Oval 311">
            <a:extLst>
              <a:ext uri="{FF2B5EF4-FFF2-40B4-BE49-F238E27FC236}">
                <a16:creationId xmlns:a16="http://schemas.microsoft.com/office/drawing/2014/main" id="{DB1ABCA4-39A4-4DEE-9420-75B49FC2B9AC}"/>
              </a:ext>
            </a:extLst>
          </p:cNvPr>
          <p:cNvSpPr/>
          <p:nvPr/>
        </p:nvSpPr>
        <p:spPr bwMode="auto">
          <a:xfrm>
            <a:off x="5612839" y="2760641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3" name="Oval 312">
            <a:extLst>
              <a:ext uri="{FF2B5EF4-FFF2-40B4-BE49-F238E27FC236}">
                <a16:creationId xmlns:a16="http://schemas.microsoft.com/office/drawing/2014/main" id="{AB6D282C-23F2-4379-964C-A35C0D55C7D5}"/>
              </a:ext>
            </a:extLst>
          </p:cNvPr>
          <p:cNvSpPr/>
          <p:nvPr/>
        </p:nvSpPr>
        <p:spPr bwMode="auto">
          <a:xfrm>
            <a:off x="5638104" y="2650619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B54CA88B-09BF-4BDF-B0D9-A7E54E5DEE95}"/>
              </a:ext>
            </a:extLst>
          </p:cNvPr>
          <p:cNvSpPr/>
          <p:nvPr/>
        </p:nvSpPr>
        <p:spPr bwMode="auto">
          <a:xfrm rot="2700000">
            <a:off x="5950843" y="2537757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647AA13B-ECED-49C8-BDBC-F491134A0544}"/>
              </a:ext>
            </a:extLst>
          </p:cNvPr>
          <p:cNvSpPr/>
          <p:nvPr/>
        </p:nvSpPr>
        <p:spPr bwMode="auto">
          <a:xfrm rot="2700000">
            <a:off x="5994852" y="2433439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2DEC5A1A-DB07-4DC3-8918-E10921BEAD29}"/>
              </a:ext>
            </a:extLst>
          </p:cNvPr>
          <p:cNvSpPr/>
          <p:nvPr/>
        </p:nvSpPr>
        <p:spPr bwMode="auto">
          <a:xfrm>
            <a:off x="5988541" y="2428947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C2E48DA7-E343-44B3-9153-04327A4A88E6}"/>
              </a:ext>
            </a:extLst>
          </p:cNvPr>
          <p:cNvSpPr/>
          <p:nvPr/>
        </p:nvSpPr>
        <p:spPr bwMode="auto">
          <a:xfrm rot="2700000">
            <a:off x="6598745" y="2318530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6984BCC7-9650-4478-A411-ECE5CE66E15B}"/>
              </a:ext>
            </a:extLst>
          </p:cNvPr>
          <p:cNvSpPr/>
          <p:nvPr/>
        </p:nvSpPr>
        <p:spPr bwMode="auto">
          <a:xfrm rot="2700000">
            <a:off x="6930438" y="2201988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26B7499A-854E-4C29-A3B8-C20CB4777558}"/>
              </a:ext>
            </a:extLst>
          </p:cNvPr>
          <p:cNvSpPr/>
          <p:nvPr/>
        </p:nvSpPr>
        <p:spPr bwMode="auto">
          <a:xfrm rot="2700000">
            <a:off x="7470765" y="1989280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39CABEA2-9F91-431A-80AE-57AD9AF477FE}"/>
              </a:ext>
            </a:extLst>
          </p:cNvPr>
          <p:cNvSpPr/>
          <p:nvPr/>
        </p:nvSpPr>
        <p:spPr bwMode="auto">
          <a:xfrm>
            <a:off x="7464458" y="1986417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5B1EB081-0AD9-495B-A5B8-E0508C2F30E6}"/>
              </a:ext>
            </a:extLst>
          </p:cNvPr>
          <p:cNvSpPr/>
          <p:nvPr/>
        </p:nvSpPr>
        <p:spPr bwMode="auto">
          <a:xfrm rot="2700000">
            <a:off x="7989087" y="1871923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A162EAD8-F986-403B-B43B-73DE34E1635C}"/>
              </a:ext>
            </a:extLst>
          </p:cNvPr>
          <p:cNvSpPr/>
          <p:nvPr/>
        </p:nvSpPr>
        <p:spPr bwMode="auto">
          <a:xfrm rot="2700000">
            <a:off x="8212391" y="1756199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3" name="Oval 322">
            <a:extLst>
              <a:ext uri="{FF2B5EF4-FFF2-40B4-BE49-F238E27FC236}">
                <a16:creationId xmlns:a16="http://schemas.microsoft.com/office/drawing/2014/main" id="{3B64309C-DFF3-405D-A830-4F4886C58AD8}"/>
              </a:ext>
            </a:extLst>
          </p:cNvPr>
          <p:cNvSpPr/>
          <p:nvPr/>
        </p:nvSpPr>
        <p:spPr bwMode="auto">
          <a:xfrm>
            <a:off x="7981966" y="1868246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EC7268DC-CCBA-4301-ACC6-F2FE02016D2F}"/>
              </a:ext>
            </a:extLst>
          </p:cNvPr>
          <p:cNvSpPr/>
          <p:nvPr/>
        </p:nvSpPr>
        <p:spPr bwMode="auto">
          <a:xfrm rot="2700000">
            <a:off x="8936903" y="1652698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DAC61A48-0D85-493D-B0E2-4E7C45A86798}"/>
              </a:ext>
            </a:extLst>
          </p:cNvPr>
          <p:cNvSpPr/>
          <p:nvPr/>
        </p:nvSpPr>
        <p:spPr bwMode="auto">
          <a:xfrm rot="2700000">
            <a:off x="10359845" y="1422875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8BD73727-C176-4922-8C25-CC75C452AD50}"/>
              </a:ext>
            </a:extLst>
          </p:cNvPr>
          <p:cNvSpPr/>
          <p:nvPr/>
        </p:nvSpPr>
        <p:spPr bwMode="auto">
          <a:xfrm rot="2700000">
            <a:off x="11033828" y="1309592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694DDA5B-3873-4541-A5C3-080ED78CCABA}"/>
              </a:ext>
            </a:extLst>
          </p:cNvPr>
          <p:cNvSpPr/>
          <p:nvPr/>
        </p:nvSpPr>
        <p:spPr bwMode="auto">
          <a:xfrm rot="2700000">
            <a:off x="9931983" y="1531266"/>
            <a:ext cx="45719" cy="45719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8" name="Oval 327">
            <a:extLst>
              <a:ext uri="{FF2B5EF4-FFF2-40B4-BE49-F238E27FC236}">
                <a16:creationId xmlns:a16="http://schemas.microsoft.com/office/drawing/2014/main" id="{4F03D7BE-631B-44FC-B25D-B1CEC6B8FC62}"/>
              </a:ext>
            </a:extLst>
          </p:cNvPr>
          <p:cNvSpPr/>
          <p:nvPr/>
        </p:nvSpPr>
        <p:spPr bwMode="auto">
          <a:xfrm>
            <a:off x="9922418" y="1528402"/>
            <a:ext cx="61436" cy="45719"/>
          </a:xfrm>
          <a:prstGeom prst="ellipse">
            <a:avLst/>
          </a:prstGeom>
          <a:solidFill>
            <a:schemeClr val="accent5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35000"/>
              </a:spcBef>
              <a:spcAft>
                <a:spcPct val="25000"/>
              </a:spcAft>
              <a:buClr>
                <a:srgbClr val="015873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F0790F2A-E9A8-468C-A5F9-C98058B83209}"/>
              </a:ext>
            </a:extLst>
          </p:cNvPr>
          <p:cNvSpPr txBox="1"/>
          <p:nvPr/>
        </p:nvSpPr>
        <p:spPr bwMode="auto">
          <a:xfrm>
            <a:off x="8417113" y="4086516"/>
            <a:ext cx="3129948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2950" algn="l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TFV-DP ≥1250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fmol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/punch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TFV-DP ≥700 - &lt;1250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fmol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/punch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TFV-DP ≥350 - &lt;700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fmol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/punch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TFV-DP &gt;LLOQ - &lt;350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fmol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/punch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TFV-DP BLQ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site positive visit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First HIV positive visit and the first site positive visit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HIV genotyping test</a:t>
            </a:r>
          </a:p>
        </p:txBody>
      </p:sp>
      <p:sp>
        <p:nvSpPr>
          <p:cNvPr id="392" name="Text Box 15">
            <a:extLst>
              <a:ext uri="{FF2B5EF4-FFF2-40B4-BE49-F238E27FC236}">
                <a16:creationId xmlns:a16="http://schemas.microsoft.com/office/drawing/2014/main" id="{D75E7242-977D-F444-AA99-C48DD2040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6388915"/>
            <a:ext cx="7853362" cy="276999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Marzinke. </a:t>
            </a:r>
            <a:r>
              <a:rPr kumimoji="0" lang="en-US" altLang="en-US" sz="1200" b="0" i="0" u="none" strike="noStrike" kern="1200" cap="none" spc="-10" normalizeH="0" baseline="0" noProof="0" dirty="0" err="1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vCROI</a:t>
            </a:r>
            <a:r>
              <a:rPr kumimoji="0" lang="en-US" altLang="en-US" sz="1200" b="0" i="0" u="none" strike="noStrike" kern="1200" cap="none" spc="-10" normalizeH="0" baseline="0" noProof="0" dirty="0">
                <a:ln>
                  <a:noFill/>
                </a:ln>
                <a:solidFill>
                  <a:srgbClr val="4555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2021 153</a:t>
            </a:r>
          </a:p>
        </p:txBody>
      </p:sp>
    </p:spTree>
    <p:extLst>
      <p:ext uri="{BB962C8B-B14F-4D97-AF65-F5344CB8AC3E}">
        <p14:creationId xmlns:p14="http://schemas.microsoft.com/office/powerpoint/2010/main" val="1144742645"/>
      </p:ext>
    </p:extLst>
  </p:cSld>
  <p:clrMapOvr>
    <a:masterClrMapping/>
  </p:clrMapOvr>
</p:sld>
</file>

<file path=ppt/theme/theme1.xml><?xml version="1.0" encoding="utf-8"?>
<a:theme xmlns:a="http://schemas.openxmlformats.org/drawingml/2006/main" name="2017_HTAA_Diabetes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0">
          <a:solidFill>
            <a:schemeClr val="bg1"/>
          </a:solidFill>
          <a:miter lim="800000"/>
          <a:headEnd/>
          <a:tailEnd/>
        </a:ln>
      </a:spPr>
      <a:bodyPr anchor="b"/>
      <a:lstStyle>
        <a:defPPr algn="ctr" eaLnBrk="1" hangingPunct="1">
          <a:spcBef>
            <a:spcPct val="35000"/>
          </a:spcBef>
          <a:spcAft>
            <a:spcPct val="25000"/>
          </a:spcAft>
          <a:buClr>
            <a:schemeClr val="folHlink"/>
          </a:buClr>
          <a:buNone/>
          <a:defRPr sz="1800" b="0" dirty="0">
            <a:solidFill>
              <a:schemeClr val="tx1"/>
            </a:solidFill>
            <a:latin typeface="Calibri" panose="020F0502020204030204" pitchFamily="34" charset="0"/>
          </a:defRPr>
        </a:defPPr>
      </a:lstStyle>
    </a:spDef>
    <a:lnDef>
      <a:spPr bwMode="auto">
        <a:noFill/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algn="l">
          <a:lnSpc>
            <a:spcPct val="100000"/>
          </a:lnSpc>
          <a:spcBef>
            <a:spcPct val="50000"/>
          </a:spcBef>
          <a:spcAft>
            <a:spcPct val="0"/>
          </a:spcAft>
          <a:buClrTx/>
          <a:buFontTx/>
          <a:buNone/>
          <a:defRPr b="0" dirty="0" smtClean="0">
            <a:solidFill>
              <a:schemeClr val="bg1"/>
            </a:solidFill>
            <a:latin typeface="Calibri" panose="020F0502020204030204" pitchFamily="34" charset="0"/>
          </a:defRPr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7_HTAA_Diabetes" id="{1367EE62-49C0-41AA-9F7D-AEA8A8F73D1D}" vid="{45DB6FF6-6200-4F3D-90FC-F48B6425275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1896</Words>
  <Application>Microsoft Macintosh PowerPoint</Application>
  <PresentationFormat>Breitbild</PresentationFormat>
  <Paragraphs>708</Paragraphs>
  <Slides>9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2017_HTAA_Diabetes</vt:lpstr>
      <vt:lpstr>HPTN 083: Incident Infections and Emergent Resistance in MSM and TGW Receiving Cabotegravir Long-Acting PrEP</vt:lpstr>
      <vt:lpstr>HPTN 083: Study Design</vt:lpstr>
      <vt:lpstr>HPTN 083: HIV Infections in Cabotegravir Arm</vt:lpstr>
      <vt:lpstr>HPTN 083: Laboratory Analysis of Group A in CAB Arm (HIV-Positive Test at Study Enrollment)</vt:lpstr>
      <vt:lpstr>HPTN 083: Laboratory Analysis of Group B in CAB Arm (No Recent CAB Exposure)</vt:lpstr>
      <vt:lpstr>HPTN 083: Laboratory Analysis of Group B in CAB Arm (No Recent CAB Exposure)</vt:lpstr>
      <vt:lpstr>HPTN 083: Laboratory Analysis of Group C in CAB Arm (Infected During CAB Oral Lead-in)</vt:lpstr>
      <vt:lpstr>HPTN 083: Laboratory Analysis of Group D in CAB Arm (Infected During On-Time CAB Injections)</vt:lpstr>
      <vt:lpstr>HPTN 083: HIV Infections in FTC/TDF Arm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HPTN 083: Incident Infections and Emergent Resistance in MSM and TGW Receiving Cabotegravir Long-Acting PrEP</dc:title>
  <dc:creator>Andmore-Media GmbH Andmore-Media GmbH</dc:creator>
  <cp:lastModifiedBy>Andmore-Media GmbH Andmore-Media GmbH</cp:lastModifiedBy>
  <cp:revision>2</cp:revision>
  <dcterms:created xsi:type="dcterms:W3CDTF">2021-03-13T20:24:07Z</dcterms:created>
  <dcterms:modified xsi:type="dcterms:W3CDTF">2021-03-13T20:36:20Z</dcterms:modified>
</cp:coreProperties>
</file>