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0" r:id="rId4"/>
    <p:sldId id="261" r:id="rId5"/>
    <p:sldId id="263"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8" autoAdjust="0"/>
    <p:restoredTop sz="52742" autoAdjust="0"/>
  </p:normalViewPr>
  <p:slideViewPr>
    <p:cSldViewPr snapToGrid="0">
      <p:cViewPr varScale="1">
        <p:scale>
          <a:sx n="48" d="100"/>
          <a:sy n="48" d="100"/>
        </p:scale>
        <p:origin x="105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8C062-21E3-4F61-A72F-87C3923BC602}"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6AC47-32D4-4B06-B45F-DEDEB93CCAE9}" type="slidenum">
              <a:rPr lang="en-US" smtClean="0"/>
              <a:t>‹#›</a:t>
            </a:fld>
            <a:endParaRPr lang="en-US"/>
          </a:p>
        </p:txBody>
      </p:sp>
    </p:spTree>
    <p:extLst>
      <p:ext uri="{BB962C8B-B14F-4D97-AF65-F5344CB8AC3E}">
        <p14:creationId xmlns:p14="http://schemas.microsoft.com/office/powerpoint/2010/main" val="9602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CHAT: </a:t>
            </a:r>
            <a:endParaRPr lang="en-US" u="none" dirty="0"/>
          </a:p>
          <a:p>
            <a:endParaRPr lang="en-US" u="none" dirty="0"/>
          </a:p>
          <a:p>
            <a:r>
              <a:rPr lang="en-US" sz="1200" b="1" i="0" kern="1200" dirty="0">
                <a:solidFill>
                  <a:schemeClr val="tx1"/>
                </a:solidFill>
                <a:effectLst/>
                <a:latin typeface="+mn-lt"/>
                <a:ea typeface="+mn-ea"/>
                <a:cs typeface="+mn-cs"/>
              </a:rPr>
              <a:t>Peter Hunt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 Carrie, super interesting! Did you look at </a:t>
            </a:r>
            <a:r>
              <a:rPr lang="en-US" sz="1200" b="0" i="0" kern="1200" dirty="0" err="1">
                <a:solidFill>
                  <a:schemeClr val="tx1"/>
                </a:solidFill>
                <a:effectLst/>
                <a:latin typeface="+mn-lt"/>
                <a:ea typeface="+mn-ea"/>
                <a:cs typeface="+mn-cs"/>
              </a:rPr>
              <a:t>mtDNA</a:t>
            </a:r>
            <a:r>
              <a:rPr lang="en-US" sz="1200" b="0" i="0" kern="1200" dirty="0">
                <a:solidFill>
                  <a:schemeClr val="tx1"/>
                </a:solidFill>
                <a:effectLst/>
                <a:latin typeface="+mn-lt"/>
                <a:ea typeface="+mn-ea"/>
                <a:cs typeface="+mn-cs"/>
              </a:rPr>
              <a:t> levels in plasma too? How do they compare to urine? Are there advantages of urine over plasma?</a:t>
            </a:r>
          </a:p>
          <a:p>
            <a:r>
              <a:rPr lang="en-US" sz="1200" b="0" i="0" kern="1200" cap="all" dirty="0">
                <a:solidFill>
                  <a:schemeClr val="tx1"/>
                </a:solidFill>
                <a:effectLst/>
                <a:latin typeface="+mn-lt"/>
                <a:ea typeface="+mn-ea"/>
                <a:cs typeface="+mn-cs"/>
              </a:rPr>
              <a:t>P</a:t>
            </a:r>
          </a:p>
          <a:p>
            <a:r>
              <a:rPr lang="en-US" sz="1200" b="1" i="0" kern="1200" dirty="0">
                <a:solidFill>
                  <a:schemeClr val="tx1"/>
                </a:solidFill>
                <a:effectLst/>
                <a:latin typeface="+mn-lt"/>
                <a:ea typeface="+mn-ea"/>
                <a:cs typeface="+mn-cs"/>
              </a:rPr>
              <a:t>Peter Hunt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Why do you think urine </a:t>
            </a:r>
            <a:r>
              <a:rPr lang="en-US" sz="1200" b="0" i="0" kern="1200" dirty="0" err="1">
                <a:solidFill>
                  <a:schemeClr val="tx1"/>
                </a:solidFill>
                <a:effectLst/>
                <a:latin typeface="+mn-lt"/>
                <a:ea typeface="+mn-ea"/>
                <a:cs typeface="+mn-cs"/>
              </a:rPr>
              <a:t>mtDNA</a:t>
            </a:r>
            <a:r>
              <a:rPr lang="en-US" sz="1200" b="0" i="0" kern="1200" dirty="0">
                <a:solidFill>
                  <a:schemeClr val="tx1"/>
                </a:solidFill>
                <a:effectLst/>
                <a:latin typeface="+mn-lt"/>
                <a:ea typeface="+mn-ea"/>
                <a:cs typeface="+mn-cs"/>
              </a:rPr>
              <a:t> is elevated? Seemed like there was not a strong correlation with HIV variables like nadir. Did you look at ART regimen type or history of prior "d" drugs?</a:t>
            </a:r>
          </a:p>
          <a:p>
            <a:r>
              <a:rPr lang="en-US" sz="1200" b="0" i="0" kern="1200" cap="all" dirty="0">
                <a:solidFill>
                  <a:schemeClr val="tx1"/>
                </a:solidFill>
                <a:effectLst/>
                <a:latin typeface="+mn-lt"/>
                <a:ea typeface="+mn-ea"/>
                <a:cs typeface="+mn-cs"/>
              </a:rPr>
              <a:t>P</a:t>
            </a:r>
          </a:p>
          <a:p>
            <a:r>
              <a:rPr lang="en-US" sz="1200" b="1" i="0" kern="1200" dirty="0">
                <a:solidFill>
                  <a:schemeClr val="tx1"/>
                </a:solidFill>
                <a:effectLst/>
                <a:latin typeface="+mn-lt"/>
                <a:ea typeface="+mn-ea"/>
                <a:cs typeface="+mn-cs"/>
              </a:rPr>
              <a:t>Peter Hunt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to necrosis, </a:t>
            </a:r>
            <a:r>
              <a:rPr lang="en-US" sz="1200" b="0" i="0" kern="1200" dirty="0" err="1">
                <a:solidFill>
                  <a:schemeClr val="tx1"/>
                </a:solidFill>
                <a:effectLst/>
                <a:latin typeface="+mn-lt"/>
                <a:ea typeface="+mn-ea"/>
                <a:cs typeface="+mn-cs"/>
              </a:rPr>
              <a:t>pyroptosis</a:t>
            </a:r>
            <a:r>
              <a:rPr lang="en-US" sz="1200" b="0" i="0" kern="1200" dirty="0">
                <a:solidFill>
                  <a:schemeClr val="tx1"/>
                </a:solidFill>
                <a:effectLst/>
                <a:latin typeface="+mn-lt"/>
                <a:ea typeface="+mn-ea"/>
                <a:cs typeface="+mn-cs"/>
              </a:rPr>
              <a:t> would result in cell free mitochondrial DNA and there is renewed interest in this phenomenon in the HIV cure world among users of some NNRTIs (see recent Science paper by Liang Shan)</a:t>
            </a:r>
          </a:p>
          <a:p>
            <a:br>
              <a:rPr lang="en-US"/>
            </a:br>
            <a:endParaRPr lang="en-US" u="sng"/>
          </a:p>
        </p:txBody>
      </p:sp>
      <p:sp>
        <p:nvSpPr>
          <p:cNvPr id="4" name="Slide Number Placeholder 3"/>
          <p:cNvSpPr>
            <a:spLocks noGrp="1"/>
          </p:cNvSpPr>
          <p:nvPr>
            <p:ph type="sldNum" sz="quarter" idx="5"/>
          </p:nvPr>
        </p:nvSpPr>
        <p:spPr/>
        <p:txBody>
          <a:bodyPr/>
          <a:lstStyle/>
          <a:p>
            <a:fld id="{06D6AC47-32D4-4B06-B45F-DEDEB93CCAE9}" type="slidenum">
              <a:rPr lang="en-US" smtClean="0"/>
              <a:t>1</a:t>
            </a:fld>
            <a:endParaRPr lang="en-US"/>
          </a:p>
        </p:txBody>
      </p:sp>
    </p:spTree>
    <p:extLst>
      <p:ext uri="{BB962C8B-B14F-4D97-AF65-F5344CB8AC3E}">
        <p14:creationId xmlns:p14="http://schemas.microsoft.com/office/powerpoint/2010/main" val="254274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AFB7-3193-459E-80FC-2B94631F3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77D289-8517-4FD8-9D3F-290F04E14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9CF301-454D-4B59-990F-98427E67B195}"/>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5" name="Footer Placeholder 4">
            <a:extLst>
              <a:ext uri="{FF2B5EF4-FFF2-40B4-BE49-F238E27FC236}">
                <a16:creationId xmlns:a16="http://schemas.microsoft.com/office/drawing/2014/main" id="{0872A68E-A594-4AB0-B648-DFE8A358A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98F5F-C855-430F-82C0-9BC94DFB7C42}"/>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383343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E76-2D0A-42AF-81CE-B8B246B22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1834F-6E27-40AE-B94D-B34135721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BA8D8-050D-4C75-9EA5-CB015EE50C06}"/>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5" name="Footer Placeholder 4">
            <a:extLst>
              <a:ext uri="{FF2B5EF4-FFF2-40B4-BE49-F238E27FC236}">
                <a16:creationId xmlns:a16="http://schemas.microsoft.com/office/drawing/2014/main" id="{2A25389B-DD6F-4F0E-9868-0BB3298BD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5E6CF-578A-42F4-813E-13010C4986AB}"/>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241813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18101-EA1A-43AB-BD39-6F93BC49DE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0ACFBA-7FC1-420D-B800-B73E65791E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DA86A-3B40-47BD-89BA-2839B420EB41}"/>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5" name="Footer Placeholder 4">
            <a:extLst>
              <a:ext uri="{FF2B5EF4-FFF2-40B4-BE49-F238E27FC236}">
                <a16:creationId xmlns:a16="http://schemas.microsoft.com/office/drawing/2014/main" id="{74EF9B55-1671-4B90-9992-185033ED0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42A60-4510-4DF4-8A5F-052350C10184}"/>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392972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99C7-CE0E-44A2-90C1-27C24DEF1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74600-8CD2-4892-A072-652EABF4C3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2C857-EAB1-46CF-86A5-16D444836F01}"/>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5" name="Footer Placeholder 4">
            <a:extLst>
              <a:ext uri="{FF2B5EF4-FFF2-40B4-BE49-F238E27FC236}">
                <a16:creationId xmlns:a16="http://schemas.microsoft.com/office/drawing/2014/main" id="{9F8A24A1-7345-4734-B9D6-35E83583B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659C5-FD97-471C-8ED8-850F824CB708}"/>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37683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F53-24DD-4FF8-8E83-73BDB22F81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64CF0-9956-4273-890B-EDF1D9AE1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2B0870-C0FF-4D81-A1FC-7481C145F956}"/>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5" name="Footer Placeholder 4">
            <a:extLst>
              <a:ext uri="{FF2B5EF4-FFF2-40B4-BE49-F238E27FC236}">
                <a16:creationId xmlns:a16="http://schemas.microsoft.com/office/drawing/2014/main" id="{C054D59E-DF4C-4EC2-B368-FAD269490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5084F-C0D0-4815-95AF-7C815FD18361}"/>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61024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75D4-E1E1-4894-92C6-E27181DCF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5E301-1C50-4B2F-878F-7D9066F21D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1E709-25CB-45C0-90C2-D0D80BD139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AA042-F70A-4833-98BB-CEADE8C54F07}"/>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6" name="Footer Placeholder 5">
            <a:extLst>
              <a:ext uri="{FF2B5EF4-FFF2-40B4-BE49-F238E27FC236}">
                <a16:creationId xmlns:a16="http://schemas.microsoft.com/office/drawing/2014/main" id="{CCE7E608-E30F-4649-AA69-1DE2D2D3F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DE712-0098-49A0-96D8-74AEB69546D3}"/>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69633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979D-7E70-4B04-A037-0FF855DA7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8C4B2A-1DDE-4DED-B0DA-491B027EF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B0B83-1BA9-4AEB-B5BC-A7281F86D4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C4454-3927-455C-9C30-96DE68473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9B3DBA-BA3D-4890-8B45-E6EE2E1B6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4828CC-FE18-4B05-AE33-90FADDDA06D6}"/>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8" name="Footer Placeholder 7">
            <a:extLst>
              <a:ext uri="{FF2B5EF4-FFF2-40B4-BE49-F238E27FC236}">
                <a16:creationId xmlns:a16="http://schemas.microsoft.com/office/drawing/2014/main" id="{8E73804A-E4F5-4F72-B0AD-DBD5A89C7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53EABB-FA0F-4AEE-9313-C599C9EF15F5}"/>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176199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87C4-E322-4600-A6E9-A8AF2944A0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41D75-26D6-45B4-A7CB-946EBA39CF45}"/>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4" name="Footer Placeholder 3">
            <a:extLst>
              <a:ext uri="{FF2B5EF4-FFF2-40B4-BE49-F238E27FC236}">
                <a16:creationId xmlns:a16="http://schemas.microsoft.com/office/drawing/2014/main" id="{C61A9F38-6DE4-4A42-A470-738E8FBED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AF0597-25CA-4C13-9C6A-015450084344}"/>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27430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87375F-525F-4659-8127-4AC63C4336AA}"/>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3" name="Footer Placeholder 2">
            <a:extLst>
              <a:ext uri="{FF2B5EF4-FFF2-40B4-BE49-F238E27FC236}">
                <a16:creationId xmlns:a16="http://schemas.microsoft.com/office/drawing/2014/main" id="{07783801-A031-4D11-8C50-D38C05DE9D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D0730-F6FE-4223-8A9B-8E1005C95EDE}"/>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121538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9178-F33E-44D8-81EE-EE29D046C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14E9A7-E786-4FCA-84EF-C507F34E4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1C88F-90BE-4F3C-BBE3-506AA7590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0A7EA-A359-4FB8-96C9-98FC7A21FEF4}"/>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6" name="Footer Placeholder 5">
            <a:extLst>
              <a:ext uri="{FF2B5EF4-FFF2-40B4-BE49-F238E27FC236}">
                <a16:creationId xmlns:a16="http://schemas.microsoft.com/office/drawing/2014/main" id="{24710B6A-9CE9-4A6B-A595-E34B80633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2BF3D-F801-4684-B884-73CBE45FB666}"/>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188939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F960-A2DF-4D95-9482-589834FCB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A7C22-29BD-4CAD-9967-428800FDE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1AF897-C9DA-46C0-8674-EC62FAF96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33E32-84EC-4058-B90E-55B71D45759A}"/>
              </a:ext>
            </a:extLst>
          </p:cNvPr>
          <p:cNvSpPr>
            <a:spLocks noGrp="1"/>
          </p:cNvSpPr>
          <p:nvPr>
            <p:ph type="dt" sz="half" idx="10"/>
          </p:nvPr>
        </p:nvSpPr>
        <p:spPr/>
        <p:txBody>
          <a:bodyPr/>
          <a:lstStyle/>
          <a:p>
            <a:fld id="{7C1040F3-D18C-45D3-B87A-C920F5AA8B7C}" type="datetimeFigureOut">
              <a:rPr lang="en-US" smtClean="0"/>
              <a:t>3/8/2021</a:t>
            </a:fld>
            <a:endParaRPr lang="en-US"/>
          </a:p>
        </p:txBody>
      </p:sp>
      <p:sp>
        <p:nvSpPr>
          <p:cNvPr id="6" name="Footer Placeholder 5">
            <a:extLst>
              <a:ext uri="{FF2B5EF4-FFF2-40B4-BE49-F238E27FC236}">
                <a16:creationId xmlns:a16="http://schemas.microsoft.com/office/drawing/2014/main" id="{7C9C3908-FC5B-45BA-A0DF-B04E3FFE9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08AF9-2573-4EC8-944E-2E1EC41EC9C7}"/>
              </a:ext>
            </a:extLst>
          </p:cNvPr>
          <p:cNvSpPr>
            <a:spLocks noGrp="1"/>
          </p:cNvSpPr>
          <p:nvPr>
            <p:ph type="sldNum" sz="quarter" idx="12"/>
          </p:nvPr>
        </p:nvSpPr>
        <p:spPr/>
        <p:txBody>
          <a:bodyPr/>
          <a:lstStyle/>
          <a:p>
            <a:fld id="{BC4564F8-405C-4476-A36C-E45DAD2CC750}" type="slidenum">
              <a:rPr lang="en-US" smtClean="0"/>
              <a:t>‹#›</a:t>
            </a:fld>
            <a:endParaRPr lang="en-US"/>
          </a:p>
        </p:txBody>
      </p:sp>
    </p:spTree>
    <p:extLst>
      <p:ext uri="{BB962C8B-B14F-4D97-AF65-F5344CB8AC3E}">
        <p14:creationId xmlns:p14="http://schemas.microsoft.com/office/powerpoint/2010/main" val="283589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B87273-B995-4864-8A1E-71592E60D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F0CB4-11BF-4D30-8EFE-023FB3748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BE6AD-D485-4A05-9C81-35AF5A126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040F3-D18C-45D3-B87A-C920F5AA8B7C}" type="datetimeFigureOut">
              <a:rPr lang="en-US" smtClean="0"/>
              <a:t>3/8/2021</a:t>
            </a:fld>
            <a:endParaRPr lang="en-US"/>
          </a:p>
        </p:txBody>
      </p:sp>
      <p:sp>
        <p:nvSpPr>
          <p:cNvPr id="5" name="Footer Placeholder 4">
            <a:extLst>
              <a:ext uri="{FF2B5EF4-FFF2-40B4-BE49-F238E27FC236}">
                <a16:creationId xmlns:a16="http://schemas.microsoft.com/office/drawing/2014/main" id="{2C56A6B8-489B-4DF0-8D2F-7BA31CAAD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C7CB3-74B2-4C6D-A329-56644F408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564F8-405C-4476-A36C-E45DAD2CC750}" type="slidenum">
              <a:rPr lang="en-US" smtClean="0"/>
              <a:t>‹#›</a:t>
            </a:fld>
            <a:endParaRPr lang="en-US"/>
          </a:p>
        </p:txBody>
      </p:sp>
    </p:spTree>
    <p:extLst>
      <p:ext uri="{BB962C8B-B14F-4D97-AF65-F5344CB8AC3E}">
        <p14:creationId xmlns:p14="http://schemas.microsoft.com/office/powerpoint/2010/main" val="215774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B179-0288-4F2E-A50A-20231070A5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CF537C-52D1-4ABA-977D-0D2F1673515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AB38880-54EA-43FE-A9C4-C4B312685286}"/>
              </a:ext>
            </a:extLst>
          </p:cNvPr>
          <p:cNvPicPr>
            <a:picLocks noChangeAspect="1"/>
          </p:cNvPicPr>
          <p:nvPr/>
        </p:nvPicPr>
        <p:blipFill rotWithShape="1">
          <a:blip r:embed="rId3"/>
          <a:srcRect l="31160" t="22223" r="9733" b="18888"/>
          <a:stretch/>
        </p:blipFill>
        <p:spPr>
          <a:xfrm>
            <a:off x="-22593" y="0"/>
            <a:ext cx="12237188" cy="6858000"/>
          </a:xfrm>
          <a:prstGeom prst="rect">
            <a:avLst/>
          </a:prstGeom>
        </p:spPr>
      </p:pic>
    </p:spTree>
    <p:extLst>
      <p:ext uri="{BB962C8B-B14F-4D97-AF65-F5344CB8AC3E}">
        <p14:creationId xmlns:p14="http://schemas.microsoft.com/office/powerpoint/2010/main" val="364884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B179-0288-4F2E-A50A-20231070A5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CF537C-52D1-4ABA-977D-0D2F1673515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952CBED-D7E8-4CFB-B175-CCD8E566D5D9}"/>
              </a:ext>
            </a:extLst>
          </p:cNvPr>
          <p:cNvPicPr>
            <a:picLocks noChangeAspect="1"/>
          </p:cNvPicPr>
          <p:nvPr/>
        </p:nvPicPr>
        <p:blipFill rotWithShape="1">
          <a:blip r:embed="rId2"/>
          <a:srcRect l="31160" t="21904" r="9733" b="19048"/>
          <a:stretch/>
        </p:blipFill>
        <p:spPr>
          <a:xfrm>
            <a:off x="-6145" y="0"/>
            <a:ext cx="12204292" cy="6858000"/>
          </a:xfrm>
          <a:prstGeom prst="rect">
            <a:avLst/>
          </a:prstGeom>
        </p:spPr>
      </p:pic>
    </p:spTree>
    <p:extLst>
      <p:ext uri="{BB962C8B-B14F-4D97-AF65-F5344CB8AC3E}">
        <p14:creationId xmlns:p14="http://schemas.microsoft.com/office/powerpoint/2010/main" val="38499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B179-0288-4F2E-A50A-20231070A5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CF537C-52D1-4ABA-977D-0D2F1673515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85B545C-C89A-449E-9A08-2EF7B8B5BD07}"/>
              </a:ext>
            </a:extLst>
          </p:cNvPr>
          <p:cNvPicPr>
            <a:picLocks noChangeAspect="1"/>
          </p:cNvPicPr>
          <p:nvPr/>
        </p:nvPicPr>
        <p:blipFill rotWithShape="1">
          <a:blip r:embed="rId2"/>
          <a:srcRect l="31250" t="21904" r="9822" b="18889"/>
          <a:stretch/>
        </p:blipFill>
        <p:spPr>
          <a:xfrm>
            <a:off x="28602" y="0"/>
            <a:ext cx="12134798" cy="6858000"/>
          </a:xfrm>
          <a:prstGeom prst="rect">
            <a:avLst/>
          </a:prstGeom>
        </p:spPr>
      </p:pic>
    </p:spTree>
    <p:extLst>
      <p:ext uri="{BB962C8B-B14F-4D97-AF65-F5344CB8AC3E}">
        <p14:creationId xmlns:p14="http://schemas.microsoft.com/office/powerpoint/2010/main" val="332020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B179-0288-4F2E-A50A-20231070A5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CF537C-52D1-4ABA-977D-0D2F1673515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789D511-6C55-44CC-8EBD-2E3929B488CB}"/>
              </a:ext>
            </a:extLst>
          </p:cNvPr>
          <p:cNvPicPr>
            <a:picLocks noChangeAspect="1"/>
          </p:cNvPicPr>
          <p:nvPr/>
        </p:nvPicPr>
        <p:blipFill rotWithShape="1">
          <a:blip r:embed="rId2"/>
          <a:srcRect l="31161" t="22222" r="9822" b="19047"/>
          <a:stretch/>
        </p:blipFill>
        <p:spPr>
          <a:xfrm>
            <a:off x="-29862" y="0"/>
            <a:ext cx="12251726" cy="6858000"/>
          </a:xfrm>
          <a:prstGeom prst="rect">
            <a:avLst/>
          </a:prstGeom>
        </p:spPr>
      </p:pic>
    </p:spTree>
    <p:extLst>
      <p:ext uri="{BB962C8B-B14F-4D97-AF65-F5344CB8AC3E}">
        <p14:creationId xmlns:p14="http://schemas.microsoft.com/office/powerpoint/2010/main" val="105853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B179-0288-4F2E-A50A-20231070A5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CF537C-52D1-4ABA-977D-0D2F1673515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7B6B0A9-A370-4C86-BF4B-646081794ED6}"/>
              </a:ext>
            </a:extLst>
          </p:cNvPr>
          <p:cNvPicPr>
            <a:picLocks noChangeAspect="1"/>
          </p:cNvPicPr>
          <p:nvPr/>
        </p:nvPicPr>
        <p:blipFill rotWithShape="1">
          <a:blip r:embed="rId2"/>
          <a:srcRect l="31206" t="21915" r="9914" b="18927"/>
          <a:stretch/>
        </p:blipFill>
        <p:spPr>
          <a:xfrm>
            <a:off x="28626" y="0"/>
            <a:ext cx="12134750" cy="6858000"/>
          </a:xfrm>
          <a:prstGeom prst="rect">
            <a:avLst/>
          </a:prstGeom>
        </p:spPr>
      </p:pic>
    </p:spTree>
    <p:extLst>
      <p:ext uri="{BB962C8B-B14F-4D97-AF65-F5344CB8AC3E}">
        <p14:creationId xmlns:p14="http://schemas.microsoft.com/office/powerpoint/2010/main" val="166994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B179-0288-4F2E-A50A-20231070A5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CF537C-52D1-4ABA-977D-0D2F1673515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220A10B-9A0C-459B-ADF2-330E001741FB}"/>
              </a:ext>
            </a:extLst>
          </p:cNvPr>
          <p:cNvPicPr>
            <a:picLocks noChangeAspect="1"/>
          </p:cNvPicPr>
          <p:nvPr/>
        </p:nvPicPr>
        <p:blipFill rotWithShape="1">
          <a:blip r:embed="rId2"/>
          <a:srcRect l="31293" t="22069" r="9741" b="19081"/>
          <a:stretch/>
        </p:blipFill>
        <p:spPr>
          <a:xfrm>
            <a:off x="-11907" y="0"/>
            <a:ext cx="12215814" cy="6858000"/>
          </a:xfrm>
          <a:prstGeom prst="rect">
            <a:avLst/>
          </a:prstGeom>
        </p:spPr>
      </p:pic>
    </p:spTree>
    <p:extLst>
      <p:ext uri="{BB962C8B-B14F-4D97-AF65-F5344CB8AC3E}">
        <p14:creationId xmlns:p14="http://schemas.microsoft.com/office/powerpoint/2010/main" val="3590317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121</Words>
  <Application>Microsoft Office PowerPoint</Application>
  <PresentationFormat>Widescreen</PresentationFormat>
  <Paragraphs>12</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Sunny Choe</dc:creator>
  <cp:lastModifiedBy>Sunny Choe</cp:lastModifiedBy>
  <cp:revision>13</cp:revision>
  <dcterms:created xsi:type="dcterms:W3CDTF">2021-03-08T08:21:38Z</dcterms:created>
  <dcterms:modified xsi:type="dcterms:W3CDTF">2021-03-08T09:35:09Z</dcterms:modified>
</cp:coreProperties>
</file>