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9" r:id="rId4"/>
    <p:sldMasterId id="2147484113" r:id="rId5"/>
  </p:sldMasterIdLst>
  <p:notesMasterIdLst>
    <p:notesMasterId r:id="rId12"/>
  </p:notesMasterIdLst>
  <p:handoutMasterIdLst>
    <p:handoutMasterId r:id="rId13"/>
  </p:handoutMasterIdLst>
  <p:sldIdLst>
    <p:sldId id="378" r:id="rId6"/>
    <p:sldId id="354" r:id="rId7"/>
    <p:sldId id="2141411643" r:id="rId8"/>
    <p:sldId id="2141411632" r:id="rId9"/>
    <p:sldId id="2141411624" r:id="rId10"/>
    <p:sldId id="2141411640" r:id="rId11"/>
  </p:sldIdLst>
  <p:sldSz cx="12192000" cy="6858000"/>
  <p:notesSz cx="7102475" cy="9388475"/>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6" userDrawn="1">
          <p15:clr>
            <a:srgbClr val="A4A3A4"/>
          </p15:clr>
        </p15:guide>
        <p15:guide id="2" pos="384" userDrawn="1">
          <p15:clr>
            <a:srgbClr val="A4A3A4"/>
          </p15:clr>
        </p15:guide>
        <p15:guide id="3"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Shafer" initials="RS" lastIdx="4" clrIdx="0">
    <p:extLst>
      <p:ext uri="{19B8F6BF-5375-455C-9EA6-DF929625EA0E}">
        <p15:presenceInfo xmlns:p15="http://schemas.microsoft.com/office/powerpoint/2012/main" userId="69fb8043d787a25b" providerId="Windows Live"/>
      </p:ext>
    </p:extLst>
  </p:cmAuthor>
  <p:cmAuthor id="2" name="Andrew McKee" initials="AM" lastIdx="10" clrIdx="1">
    <p:extLst>
      <p:ext uri="{19B8F6BF-5375-455C-9EA6-DF929625EA0E}">
        <p15:presenceInfo xmlns:p15="http://schemas.microsoft.com/office/powerpoint/2012/main" userId="60baa85c6813f32f" providerId="Windows Live"/>
      </p:ext>
    </p:extLst>
  </p:cmAuthor>
  <p:cmAuthor id="3" name="Robert Bridges" initials="RB" lastIdx="20" clrIdx="2">
    <p:extLst>
      <p:ext uri="{19B8F6BF-5375-455C-9EA6-DF929625EA0E}">
        <p15:presenceInfo xmlns:p15="http://schemas.microsoft.com/office/powerpoint/2012/main" userId="S-1-5-21-790525478-854245398-839522115-119306" providerId="AD"/>
      </p:ext>
    </p:extLst>
  </p:cmAuthor>
  <p:cmAuthor id="4" name="Sean Collins (Clinical Research - HIV)" initials="SC(R-H" lastIdx="12" clrIdx="3">
    <p:extLst>
      <p:ext uri="{19B8F6BF-5375-455C-9EA6-DF929625EA0E}">
        <p15:presenceInfo xmlns:p15="http://schemas.microsoft.com/office/powerpoint/2012/main" userId="S-1-5-21-790525478-854245398-839522115-4482629" providerId="AD"/>
      </p:ext>
    </p:extLst>
  </p:cmAuthor>
  <p:cmAuthor id="5" name="Manel Selmi" initials="MS" lastIdx="9" clrIdx="4">
    <p:extLst>
      <p:ext uri="{19B8F6BF-5375-455C-9EA6-DF929625EA0E}">
        <p15:presenceInfo xmlns:p15="http://schemas.microsoft.com/office/powerpoint/2012/main" userId="S-1-5-21-790525478-854245398-839522115-5955937" providerId="AD"/>
      </p:ext>
    </p:extLst>
  </p:cmAuthor>
  <p:cmAuthor id="6" name="Elena Vendrame" initials="EV" lastIdx="15" clrIdx="5">
    <p:extLst>
      <p:ext uri="{19B8F6BF-5375-455C-9EA6-DF929625EA0E}">
        <p15:presenceInfo xmlns:p15="http://schemas.microsoft.com/office/powerpoint/2012/main" userId="S-1-5-21-790525478-854245398-839522115-6194427" providerId="AD"/>
      </p:ext>
    </p:extLst>
  </p:cmAuthor>
  <p:cmAuthor id="7" name="Joel Gallant" initials="JG" lastIdx="31" clrIdx="6">
    <p:extLst>
      <p:ext uri="{19B8F6BF-5375-455C-9EA6-DF929625EA0E}">
        <p15:presenceInfo xmlns:p15="http://schemas.microsoft.com/office/powerpoint/2012/main" userId="S-1-5-21-790525478-854245398-839522115-5619912" providerId="AD"/>
      </p:ext>
    </p:extLst>
  </p:cmAuthor>
  <p:cmAuthor id="8" name="Terry Farrow" initials="TF" lastIdx="1" clrIdx="7">
    <p:extLst>
      <p:ext uri="{19B8F6BF-5375-455C-9EA6-DF929625EA0E}">
        <p15:presenceInfo xmlns:p15="http://schemas.microsoft.com/office/powerpoint/2012/main" userId="S::Terry.Farrow@gilead.com::d3055659-005d-40c3-af2f-1fd8866597fb" providerId="AD"/>
      </p:ext>
    </p:extLst>
  </p:cmAuthor>
  <p:cmAuthor id="9" name="Anne Chester" initials="AC" lastIdx="7" clrIdx="8">
    <p:extLst>
      <p:ext uri="{19B8F6BF-5375-455C-9EA6-DF929625EA0E}">
        <p15:presenceInfo xmlns:p15="http://schemas.microsoft.com/office/powerpoint/2012/main" userId="S::Anne.Chester@gilead.com::9c6d21de-69bb-47e2-b97d-1c907225af65" providerId="AD"/>
      </p:ext>
    </p:extLst>
  </p:cmAuthor>
  <p:cmAuthor id="10" name="Craig Emery" initials="CE" lastIdx="5" clrIdx="9">
    <p:extLst>
      <p:ext uri="{19B8F6BF-5375-455C-9EA6-DF929625EA0E}">
        <p15:presenceInfo xmlns:p15="http://schemas.microsoft.com/office/powerpoint/2012/main" userId="S-1-5-21-790525478-854245398-839522115-73335" providerId="AD"/>
      </p:ext>
    </p:extLst>
  </p:cmAuthor>
  <p:cmAuthor id="11" name="Devi SenGupta" initials="DS" lastIdx="53" clrIdx="9">
    <p:extLst>
      <p:ext uri="{19B8F6BF-5375-455C-9EA6-DF929625EA0E}">
        <p15:presenceInfo xmlns:p15="http://schemas.microsoft.com/office/powerpoint/2012/main" userId="S-1-5-21-790525478-854245398-839522115-163782" providerId="AD"/>
      </p:ext>
    </p:extLst>
  </p:cmAuthor>
  <p:cmAuthor id="12" name="Jeffrey Wallin" initials="JW" lastIdx="4" clrIdx="10">
    <p:extLst>
      <p:ext uri="{19B8F6BF-5375-455C-9EA6-DF929625EA0E}">
        <p15:presenceInfo xmlns:p15="http://schemas.microsoft.com/office/powerpoint/2012/main" userId="S::jeffrey.wallin@gilead.com::1ecb914b-983f-47c1-a2b6-0a89dae4e041" providerId="AD"/>
      </p:ext>
    </p:extLst>
  </p:cmAuthor>
  <p:cmAuthor id="13" name="Gregg Jones" initials="GJ" lastIdx="4" clrIdx="11">
    <p:extLst>
      <p:ext uri="{19B8F6BF-5375-455C-9EA6-DF929625EA0E}">
        <p15:presenceInfo xmlns:p15="http://schemas.microsoft.com/office/powerpoint/2012/main" userId="S-1-5-21-790525478-854245398-839522115-7143" providerId="AD"/>
      </p:ext>
    </p:extLst>
  </p:cmAuthor>
  <p:cmAuthor id="14" name="Annie Lam" initials="AL" lastIdx="3" clrIdx="12">
    <p:extLst>
      <p:ext uri="{19B8F6BF-5375-455C-9EA6-DF929625EA0E}">
        <p15:presenceInfo xmlns:p15="http://schemas.microsoft.com/office/powerpoint/2012/main" userId="S-1-5-21-790525478-854245398-839522115-6164569" providerId="AD"/>
      </p:ext>
    </p:extLst>
  </p:cmAuthor>
  <p:cmAuthor id="15" name="Steve Weng" initials="SW" lastIdx="47" clrIdx="13">
    <p:extLst>
      <p:ext uri="{19B8F6BF-5375-455C-9EA6-DF929625EA0E}">
        <p15:presenceInfo xmlns:p15="http://schemas.microsoft.com/office/powerpoint/2012/main" userId="S::steve.weng1@gilead.com::757d1114-d49d-4c1b-9cbf-206067f23b6b" providerId="AD"/>
      </p:ext>
    </p:extLst>
  </p:cmAuthor>
  <p:cmAuthor id="16" name="Wade Blair" initials="WB" lastIdx="6" clrIdx="14">
    <p:extLst>
      <p:ext uri="{19B8F6BF-5375-455C-9EA6-DF929625EA0E}">
        <p15:presenceInfo xmlns:p15="http://schemas.microsoft.com/office/powerpoint/2012/main" userId="S-1-5-21-790525478-854245398-839522115-6001306" providerId="AD"/>
      </p:ext>
    </p:extLst>
  </p:cmAuthor>
  <p:cmAuthor id="17" name="Mun Sang Yue" initials="MSY" lastIdx="6" clrIdx="15">
    <p:extLst>
      <p:ext uri="{19B8F6BF-5375-455C-9EA6-DF929625EA0E}">
        <p15:presenceInfo xmlns:p15="http://schemas.microsoft.com/office/powerpoint/2012/main" userId="S::MunSang.Yue@gilead.com::c817a12e-beb9-455a-9d97-cb6cfb72cc54" providerId="AD"/>
      </p:ext>
    </p:extLst>
  </p:cmAuthor>
  <p:cmAuthor id="18" name="Rebecca Begley" initials="RB" lastIdx="19" clrIdx="16">
    <p:extLst>
      <p:ext uri="{19B8F6BF-5375-455C-9EA6-DF929625EA0E}">
        <p15:presenceInfo xmlns:p15="http://schemas.microsoft.com/office/powerpoint/2012/main" userId="S-1-5-21-790525478-854245398-839522115-65685" providerId="AD"/>
      </p:ext>
    </p:extLst>
  </p:cmAuthor>
  <p:cmAuthor id="19" name="Rutwij Dave" initials="RD" lastIdx="4" clrIdx="17">
    <p:extLst>
      <p:ext uri="{19B8F6BF-5375-455C-9EA6-DF929625EA0E}">
        <p15:presenceInfo xmlns:p15="http://schemas.microsoft.com/office/powerpoint/2012/main" userId="S-1-5-21-790525478-854245398-839522115-6096532" providerId="AD"/>
      </p:ext>
    </p:extLst>
  </p:cmAuthor>
  <p:cmAuthor id="20" name="Richard Yu" initials="RY" lastIdx="5" clrIdx="18">
    <p:extLst>
      <p:ext uri="{19B8F6BF-5375-455C-9EA6-DF929625EA0E}">
        <p15:presenceInfo xmlns:p15="http://schemas.microsoft.com/office/powerpoint/2012/main" userId="S::Richard.Yu@gilead.com::485a97be-67a3-4393-80c0-55a3d8b29262" providerId="AD"/>
      </p:ext>
    </p:extLst>
  </p:cmAuthor>
  <p:cmAuthor id="21" name="Jenny Cai" initials="JC" lastIdx="2" clrIdx="19">
    <p:extLst>
      <p:ext uri="{19B8F6BF-5375-455C-9EA6-DF929625EA0E}">
        <p15:presenceInfo xmlns:p15="http://schemas.microsoft.com/office/powerpoint/2012/main" userId="S-1-5-21-790525478-854245398-839522115-61641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A8"/>
    <a:srgbClr val="C24761"/>
    <a:srgbClr val="FDE8ED"/>
    <a:srgbClr val="A6E3FA"/>
    <a:srgbClr val="73A74B"/>
    <a:srgbClr val="D11241"/>
    <a:srgbClr val="FFA004"/>
    <a:srgbClr val="00CEFF"/>
    <a:srgbClr val="FFBE07"/>
    <a:srgbClr val="3A6C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93" autoAdjust="0"/>
    <p:restoredTop sz="85076" autoAdjust="0"/>
  </p:normalViewPr>
  <p:slideViewPr>
    <p:cSldViewPr snapToGrid="0" snapToObjects="1">
      <p:cViewPr varScale="1">
        <p:scale>
          <a:sx n="53" d="100"/>
          <a:sy n="53" d="100"/>
        </p:scale>
        <p:origin x="1296" y="52"/>
      </p:cViewPr>
      <p:guideLst>
        <p:guide orient="horz" pos="576"/>
        <p:guide pos="384"/>
        <p:guide pos="3840"/>
      </p:guideLst>
    </p:cSldViewPr>
  </p:slideViewPr>
  <p:outlineViewPr>
    <p:cViewPr>
      <p:scale>
        <a:sx n="33" d="100"/>
        <a:sy n="33" d="100"/>
      </p:scale>
      <p:origin x="0" y="-19786"/>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78" d="100"/>
          <a:sy n="78" d="100"/>
        </p:scale>
        <p:origin x="304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AC698C-573B-2645-822C-EB630962E39D}"/>
              </a:ext>
            </a:extLst>
          </p:cNvPr>
          <p:cNvSpPr>
            <a:spLocks noGrp="1"/>
          </p:cNvSpPr>
          <p:nvPr>
            <p:ph type="hdr" sz="quarter"/>
          </p:nvPr>
        </p:nvSpPr>
        <p:spPr>
          <a:xfrm>
            <a:off x="0" y="0"/>
            <a:ext cx="3077739" cy="471054"/>
          </a:xfrm>
          <a:prstGeom prst="rect">
            <a:avLst/>
          </a:prstGeom>
        </p:spPr>
        <p:txBody>
          <a:bodyPr vert="horz" lIns="94213" tIns="47106" rIns="94213" bIns="47106" rtlCol="0"/>
          <a:lstStyle>
            <a:lvl1pPr algn="l">
              <a:defRPr sz="1200"/>
            </a:lvl1pPr>
          </a:lstStyle>
          <a:p>
            <a:endParaRPr lang="en-US" dirty="0"/>
          </a:p>
        </p:txBody>
      </p:sp>
      <p:sp>
        <p:nvSpPr>
          <p:cNvPr id="3" name="Date Placeholder 2">
            <a:extLst>
              <a:ext uri="{FF2B5EF4-FFF2-40B4-BE49-F238E27FC236}">
                <a16:creationId xmlns:a16="http://schemas.microsoft.com/office/drawing/2014/main" id="{DCD773C3-3F6A-5E47-992F-9E36DA6F7739}"/>
              </a:ext>
            </a:extLst>
          </p:cNvPr>
          <p:cNvSpPr>
            <a:spLocks noGrp="1"/>
          </p:cNvSpPr>
          <p:nvPr>
            <p:ph type="dt" sz="quarter" idx="1"/>
          </p:nvPr>
        </p:nvSpPr>
        <p:spPr>
          <a:xfrm>
            <a:off x="4023092" y="0"/>
            <a:ext cx="3077739" cy="471054"/>
          </a:xfrm>
          <a:prstGeom prst="rect">
            <a:avLst/>
          </a:prstGeom>
        </p:spPr>
        <p:txBody>
          <a:bodyPr vert="horz" lIns="94213" tIns="47106" rIns="94213" bIns="47106" rtlCol="0"/>
          <a:lstStyle>
            <a:lvl1pPr algn="r">
              <a:defRPr sz="1200"/>
            </a:lvl1pPr>
          </a:lstStyle>
          <a:p>
            <a:fld id="{78625986-F7E3-FB4E-BFD2-9CA1D5A44BFD}" type="datetimeFigureOut">
              <a:rPr lang="en-US" smtClean="0"/>
              <a:t>2/17/2021</a:t>
            </a:fld>
            <a:endParaRPr lang="en-US" dirty="0"/>
          </a:p>
        </p:txBody>
      </p:sp>
      <p:sp>
        <p:nvSpPr>
          <p:cNvPr id="4" name="Footer Placeholder 3">
            <a:extLst>
              <a:ext uri="{FF2B5EF4-FFF2-40B4-BE49-F238E27FC236}">
                <a16:creationId xmlns:a16="http://schemas.microsoft.com/office/drawing/2014/main" id="{C0794A69-5FE4-3E4E-848D-98E71AC7821D}"/>
              </a:ext>
            </a:extLst>
          </p:cNvPr>
          <p:cNvSpPr>
            <a:spLocks noGrp="1"/>
          </p:cNvSpPr>
          <p:nvPr>
            <p:ph type="ftr" sz="quarter" idx="2"/>
          </p:nvPr>
        </p:nvSpPr>
        <p:spPr>
          <a:xfrm>
            <a:off x="0" y="8917423"/>
            <a:ext cx="3077739" cy="471053"/>
          </a:xfrm>
          <a:prstGeom prst="rect">
            <a:avLst/>
          </a:prstGeom>
        </p:spPr>
        <p:txBody>
          <a:bodyPr vert="horz" lIns="94213" tIns="47106" rIns="94213" bIns="47106"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8734878-53A5-D441-A64C-EF631CD25BE1}"/>
              </a:ext>
            </a:extLst>
          </p:cNvPr>
          <p:cNvSpPr>
            <a:spLocks noGrp="1"/>
          </p:cNvSpPr>
          <p:nvPr>
            <p:ph type="sldNum" sz="quarter" idx="3"/>
          </p:nvPr>
        </p:nvSpPr>
        <p:spPr>
          <a:xfrm>
            <a:off x="4023092" y="8917423"/>
            <a:ext cx="3077739" cy="471053"/>
          </a:xfrm>
          <a:prstGeom prst="rect">
            <a:avLst/>
          </a:prstGeom>
        </p:spPr>
        <p:txBody>
          <a:bodyPr vert="horz" lIns="94213" tIns="47106" rIns="94213" bIns="47106" rtlCol="0" anchor="b"/>
          <a:lstStyle>
            <a:lvl1pPr algn="r">
              <a:defRPr sz="1200"/>
            </a:lvl1pPr>
          </a:lstStyle>
          <a:p>
            <a:fld id="{19AAC908-D68A-B146-BE89-B13BCB38E5ED}" type="slidenum">
              <a:rPr lang="en-US" smtClean="0"/>
              <a:t>‹#›</a:t>
            </a:fld>
            <a:endParaRPr lang="en-US" dirty="0"/>
          </a:p>
        </p:txBody>
      </p:sp>
    </p:spTree>
    <p:extLst>
      <p:ext uri="{BB962C8B-B14F-4D97-AF65-F5344CB8AC3E}">
        <p14:creationId xmlns:p14="http://schemas.microsoft.com/office/powerpoint/2010/main" val="3331574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13" tIns="47106" rIns="94213" bIns="47106"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13" tIns="47106" rIns="94213" bIns="47106" rtlCol="0"/>
          <a:lstStyle>
            <a:lvl1pPr algn="r">
              <a:defRPr sz="1200"/>
            </a:lvl1pPr>
          </a:lstStyle>
          <a:p>
            <a:fld id="{320CC4C0-4BEC-6A42-B274-47FC6FF54BFE}" type="datetimeFigureOut">
              <a:rPr lang="en-US" smtClean="0"/>
              <a:t>2/17/2021</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13" tIns="47106" rIns="94213" bIns="47106" rtlCol="0" anchor="ctr"/>
          <a:lstStyle/>
          <a:p>
            <a:endParaRPr lang="en-US" dirty="0"/>
          </a:p>
        </p:txBody>
      </p:sp>
      <p:sp>
        <p:nvSpPr>
          <p:cNvPr id="5" name="Notes Placeholder 4"/>
          <p:cNvSpPr>
            <a:spLocks noGrp="1"/>
          </p:cNvSpPr>
          <p:nvPr>
            <p:ph type="body" sz="quarter" idx="3"/>
          </p:nvPr>
        </p:nvSpPr>
        <p:spPr>
          <a:xfrm>
            <a:off x="710248" y="4518205"/>
            <a:ext cx="5681980" cy="3696712"/>
          </a:xfrm>
          <a:prstGeom prst="rect">
            <a:avLst/>
          </a:prstGeom>
        </p:spPr>
        <p:txBody>
          <a:bodyPr vert="horz" lIns="94213" tIns="47106" rIns="94213" bIns="4710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13" tIns="47106" rIns="94213" bIns="4710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3"/>
            <a:ext cx="3077739" cy="471053"/>
          </a:xfrm>
          <a:prstGeom prst="rect">
            <a:avLst/>
          </a:prstGeom>
        </p:spPr>
        <p:txBody>
          <a:bodyPr vert="horz" lIns="94213" tIns="47106" rIns="94213" bIns="47106" rtlCol="0" anchor="b"/>
          <a:lstStyle>
            <a:lvl1pPr algn="r">
              <a:defRPr sz="1200"/>
            </a:lvl1pPr>
          </a:lstStyle>
          <a:p>
            <a:fld id="{07BF232A-D0AC-9B4F-A822-05618EDB3A67}" type="slidenum">
              <a:rPr lang="en-US" smtClean="0"/>
              <a:t>‹#›</a:t>
            </a:fld>
            <a:endParaRPr lang="en-US" dirty="0"/>
          </a:p>
        </p:txBody>
      </p:sp>
    </p:spTree>
    <p:extLst>
      <p:ext uri="{BB962C8B-B14F-4D97-AF65-F5344CB8AC3E}">
        <p14:creationId xmlns:p14="http://schemas.microsoft.com/office/powerpoint/2010/main" val="2238543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BF232A-D0AC-9B4F-A822-05618EDB3A67}" type="slidenum">
              <a:rPr lang="en-US" smtClean="0"/>
              <a:t>2</a:t>
            </a:fld>
            <a:endParaRPr lang="en-US" dirty="0"/>
          </a:p>
        </p:txBody>
      </p:sp>
    </p:spTree>
    <p:extLst>
      <p:ext uri="{BB962C8B-B14F-4D97-AF65-F5344CB8AC3E}">
        <p14:creationId xmlns:p14="http://schemas.microsoft.com/office/powerpoint/2010/main" val="370306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BF232A-D0AC-9B4F-A822-05618EDB3A67}" type="slidenum">
              <a:rPr lang="en-US" smtClean="0"/>
              <a:t>3</a:t>
            </a:fld>
            <a:endParaRPr lang="en-US" dirty="0"/>
          </a:p>
        </p:txBody>
      </p:sp>
    </p:spTree>
    <p:extLst>
      <p:ext uri="{BB962C8B-B14F-4D97-AF65-F5344CB8AC3E}">
        <p14:creationId xmlns:p14="http://schemas.microsoft.com/office/powerpoint/2010/main" val="2720778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SIV controllers ~11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HIV controllers ~ 20-21 (criteria in CHAMP)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r>
              <a:rPr lang="en-US" dirty="0"/>
              <a:t>Humans – within 4 weeks, variability in patterns (</a:t>
            </a:r>
            <a:r>
              <a:rPr lang="en-US" dirty="0" err="1"/>
              <a:t>esp</a:t>
            </a:r>
            <a:r>
              <a:rPr lang="en-US" dirty="0"/>
              <a:t> in region III), which makes specificity low (look like controllers but then VL goes up)</a:t>
            </a:r>
          </a:p>
          <a:p>
            <a:pPr marL="171450" indent="-171450">
              <a:buFont typeface="Arial" panose="020B0604020202020204" pitchFamily="34" charset="0"/>
              <a:buChar char="•"/>
            </a:pPr>
            <a:r>
              <a:rPr lang="en-US" dirty="0"/>
              <a:t>4 weeks not long enough to determine trajectory</a:t>
            </a:r>
          </a:p>
          <a:p>
            <a:pPr marL="171450" indent="-171450">
              <a:buFont typeface="Arial" panose="020B0604020202020204" pitchFamily="34" charset="0"/>
              <a:buChar char="•"/>
            </a:pPr>
            <a:r>
              <a:rPr lang="en-US" dirty="0"/>
              <a:t>1000 x 8 </a:t>
            </a:r>
            <a:r>
              <a:rPr lang="en-US" dirty="0" err="1"/>
              <a:t>wks</a:t>
            </a:r>
            <a:r>
              <a:rPr lang="en-US" dirty="0"/>
              <a:t> might be ok</a:t>
            </a:r>
          </a:p>
        </p:txBody>
      </p:sp>
      <p:sp>
        <p:nvSpPr>
          <p:cNvPr id="4" name="Slide Number Placeholder 3"/>
          <p:cNvSpPr>
            <a:spLocks noGrp="1"/>
          </p:cNvSpPr>
          <p:nvPr>
            <p:ph type="sldNum" sz="quarter" idx="10"/>
          </p:nvPr>
        </p:nvSpPr>
        <p:spPr/>
        <p:txBody>
          <a:bodyPr/>
          <a:lstStyle/>
          <a:p>
            <a:fld id="{07BF232A-D0AC-9B4F-A822-05618EDB3A67}" type="slidenum">
              <a:rPr lang="en-US" smtClean="0"/>
              <a:t>4</a:t>
            </a:fld>
            <a:endParaRPr lang="en-US" dirty="0"/>
          </a:p>
        </p:txBody>
      </p:sp>
    </p:spTree>
    <p:extLst>
      <p:ext uri="{BB962C8B-B14F-4D97-AF65-F5344CB8AC3E}">
        <p14:creationId xmlns:p14="http://schemas.microsoft.com/office/powerpoint/2010/main" val="2038825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Early predictors are the 4 identified from previous slide</a:t>
            </a:r>
          </a:p>
          <a:p>
            <a:pPr marL="171450" indent="-171450">
              <a:buFont typeface="Arial" panose="020B0604020202020204" pitchFamily="34" charset="0"/>
              <a:buChar char="•"/>
            </a:pPr>
            <a:r>
              <a:rPr lang="en-US" dirty="0"/>
              <a:t>Sens = missed classification of controllers</a:t>
            </a:r>
          </a:p>
          <a:p>
            <a:pPr marL="171450" indent="-171450">
              <a:buFont typeface="Arial" panose="020B0604020202020204" pitchFamily="34" charset="0"/>
              <a:buChar char="•"/>
            </a:pPr>
            <a:r>
              <a:rPr lang="en-US" dirty="0"/>
              <a:t>Spec = identified controllers as controllers</a:t>
            </a:r>
          </a:p>
          <a:p>
            <a:pPr marL="171450" indent="-171450">
              <a:buFont typeface="Arial" panose="020B0604020202020204" pitchFamily="34" charset="0"/>
              <a:buChar char="•"/>
            </a:pPr>
            <a:r>
              <a:rPr lang="en-US" dirty="0" err="1"/>
              <a:t>Prev</a:t>
            </a:r>
            <a:r>
              <a:rPr lang="en-US" dirty="0"/>
              <a:t>= prevalence of controllers in dataset</a:t>
            </a:r>
          </a:p>
          <a:p>
            <a:pPr marL="171450" indent="-171450">
              <a:buFont typeface="Arial" panose="020B0604020202020204" pitchFamily="34" charset="0"/>
              <a:buChar char="•"/>
            </a:pPr>
            <a:r>
              <a:rPr lang="en-US" dirty="0"/>
              <a:t>Caveat: natural PTC may be different from intervention-based dynamics (NHP)</a:t>
            </a:r>
          </a:p>
          <a:p>
            <a:pPr marL="171450" indent="-171450">
              <a:buFont typeface="Arial" panose="020B0604020202020204" pitchFamily="34" charset="0"/>
              <a:buChar char="•"/>
            </a:pPr>
            <a:endParaRPr lang="en-US" dirty="0"/>
          </a:p>
          <a:p>
            <a:pPr marL="457200" indent="-457200">
              <a:lnSpc>
                <a:spcPct val="90000"/>
              </a:lnSpc>
              <a:buAutoNum type="arabicPeriod"/>
            </a:pPr>
            <a:r>
              <a:rPr lang="en-US" sz="800" b="1" kern="1200" dirty="0">
                <a:solidFill>
                  <a:srgbClr val="0000FF"/>
                </a:solidFill>
                <a:latin typeface="+mn-lt"/>
                <a:ea typeface="+mn-ea"/>
                <a:cs typeface="+mn-cs"/>
              </a:rPr>
              <a:t>Controller If PK&lt; 2.8 log10</a:t>
            </a:r>
          </a:p>
          <a:p>
            <a:pPr marL="457200" indent="-457200">
              <a:lnSpc>
                <a:spcPct val="90000"/>
              </a:lnSpc>
              <a:buAutoNum type="arabicPeriod"/>
            </a:pPr>
            <a:r>
              <a:rPr lang="en-US" sz="800" b="1" kern="1200" dirty="0">
                <a:solidFill>
                  <a:srgbClr val="0070C0"/>
                </a:solidFill>
                <a:latin typeface="+mn-lt"/>
                <a:ea typeface="+mn-ea"/>
                <a:cs typeface="+mn-cs"/>
              </a:rPr>
              <a:t>If PK&gt;=2.8 log10 RNA </a:t>
            </a:r>
            <a:r>
              <a:rPr lang="en-US" sz="800" b="1" kern="1200" dirty="0" err="1">
                <a:solidFill>
                  <a:srgbClr val="0070C0"/>
                </a:solidFill>
                <a:latin typeface="+mn-lt"/>
                <a:ea typeface="+mn-ea"/>
                <a:cs typeface="+mn-cs"/>
              </a:rPr>
              <a:t>cp</a:t>
            </a:r>
            <a:r>
              <a:rPr lang="en-US" sz="800" b="1" kern="1200" dirty="0">
                <a:solidFill>
                  <a:srgbClr val="0070C0"/>
                </a:solidFill>
                <a:latin typeface="+mn-lt"/>
                <a:ea typeface="+mn-ea"/>
                <a:cs typeface="+mn-cs"/>
              </a:rPr>
              <a:t>/mL, then Non-Controller if </a:t>
            </a:r>
            <a:r>
              <a:rPr lang="en-US" sz="800" b="1" kern="1200" dirty="0" err="1">
                <a:solidFill>
                  <a:srgbClr val="0070C0"/>
                </a:solidFill>
                <a:latin typeface="+mn-lt"/>
                <a:ea typeface="+mn-ea"/>
                <a:cs typeface="+mn-cs"/>
              </a:rPr>
              <a:t>Rnd</a:t>
            </a:r>
            <a:r>
              <a:rPr lang="en-US" sz="800" b="1" kern="1200" dirty="0">
                <a:solidFill>
                  <a:srgbClr val="0070C0"/>
                </a:solidFill>
                <a:latin typeface="+mn-lt"/>
                <a:ea typeface="+mn-ea"/>
                <a:cs typeface="+mn-cs"/>
              </a:rPr>
              <a:t>&lt;18 days</a:t>
            </a:r>
          </a:p>
          <a:p>
            <a:pPr marL="457200" indent="-457200">
              <a:lnSpc>
                <a:spcPct val="90000"/>
              </a:lnSpc>
              <a:buAutoNum type="arabicPeriod"/>
            </a:pPr>
            <a:r>
              <a:rPr lang="en-US" sz="800" b="1" kern="1200" dirty="0">
                <a:solidFill>
                  <a:srgbClr val="00B0F0"/>
                </a:solidFill>
                <a:latin typeface="+mn-lt"/>
                <a:ea typeface="+mn-ea"/>
                <a:cs typeface="+mn-cs"/>
              </a:rPr>
              <a:t>If </a:t>
            </a:r>
            <a:r>
              <a:rPr lang="en-US" sz="800" b="1" kern="1200" dirty="0" err="1">
                <a:solidFill>
                  <a:srgbClr val="00B0F0"/>
                </a:solidFill>
                <a:latin typeface="+mn-lt"/>
                <a:ea typeface="+mn-ea"/>
                <a:cs typeface="+mn-cs"/>
              </a:rPr>
              <a:t>Rnd</a:t>
            </a:r>
            <a:r>
              <a:rPr lang="en-US" sz="800" b="1" kern="1200" dirty="0">
                <a:solidFill>
                  <a:srgbClr val="00B0F0"/>
                </a:solidFill>
                <a:latin typeface="+mn-lt"/>
                <a:ea typeface="+mn-ea"/>
                <a:cs typeface="+mn-cs"/>
              </a:rPr>
              <a:t>&gt;=18, Controller if PK&lt;4.1 log10 RNA </a:t>
            </a:r>
            <a:r>
              <a:rPr lang="en-US" sz="800" b="1" kern="1200" dirty="0" err="1">
                <a:solidFill>
                  <a:srgbClr val="00B0F0"/>
                </a:solidFill>
                <a:latin typeface="+mn-lt"/>
                <a:ea typeface="+mn-ea"/>
                <a:cs typeface="+mn-cs"/>
              </a:rPr>
              <a:t>cp</a:t>
            </a:r>
            <a:r>
              <a:rPr lang="en-US" sz="800" b="1" kern="1200" dirty="0">
                <a:solidFill>
                  <a:srgbClr val="00B0F0"/>
                </a:solidFill>
                <a:latin typeface="+mn-lt"/>
                <a:ea typeface="+mn-ea"/>
                <a:cs typeface="+mn-cs"/>
              </a:rPr>
              <a:t>/mL</a:t>
            </a:r>
            <a:r>
              <a:rPr lang="en-US" sz="800" b="1" kern="1200" dirty="0">
                <a:solidFill>
                  <a:schemeClr val="tx1"/>
                </a:solidFill>
                <a:latin typeface="+mn-lt"/>
                <a:ea typeface="+mn-ea"/>
                <a:cs typeface="+mn-cs"/>
              </a:rPr>
              <a:t> &amp; </a:t>
            </a:r>
            <a:r>
              <a:rPr lang="en-US" sz="800" b="1" kern="1200" dirty="0">
                <a:solidFill>
                  <a:srgbClr val="00B050"/>
                </a:solidFill>
                <a:latin typeface="+mn-lt"/>
                <a:ea typeface="+mn-ea"/>
                <a:cs typeface="+mn-cs"/>
              </a:rPr>
              <a:t>SL1&lt;0.022</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7BF232A-D0AC-9B4F-A822-05618EDB3A67}" type="slidenum">
              <a:rPr lang="en-US" smtClean="0"/>
              <a:t>5</a:t>
            </a:fld>
            <a:endParaRPr lang="en-US" dirty="0"/>
          </a:p>
        </p:txBody>
      </p:sp>
    </p:spTree>
    <p:extLst>
      <p:ext uri="{BB962C8B-B14F-4D97-AF65-F5344CB8AC3E}">
        <p14:creationId xmlns:p14="http://schemas.microsoft.com/office/powerpoint/2010/main" val="3166795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Early predictors are the 4 identified from previous slide</a:t>
            </a:r>
          </a:p>
          <a:p>
            <a:pPr marL="171450" indent="-171450">
              <a:buFont typeface="Arial" panose="020B0604020202020204" pitchFamily="34" charset="0"/>
              <a:buChar char="•"/>
            </a:pPr>
            <a:r>
              <a:rPr lang="en-US" dirty="0"/>
              <a:t>Sens = missed classification of controllers</a:t>
            </a:r>
          </a:p>
          <a:p>
            <a:pPr marL="171450" indent="-171450">
              <a:buFont typeface="Arial" panose="020B0604020202020204" pitchFamily="34" charset="0"/>
              <a:buChar char="•"/>
            </a:pPr>
            <a:r>
              <a:rPr lang="en-US" dirty="0"/>
              <a:t>Spec = identified controllers as controllers</a:t>
            </a:r>
          </a:p>
          <a:p>
            <a:pPr marL="171450" indent="-171450">
              <a:buFont typeface="Arial" panose="020B0604020202020204" pitchFamily="34" charset="0"/>
              <a:buChar char="•"/>
            </a:pPr>
            <a:r>
              <a:rPr lang="en-US" dirty="0" err="1"/>
              <a:t>Prev</a:t>
            </a:r>
            <a:r>
              <a:rPr lang="en-US" dirty="0"/>
              <a:t>= prevalence of controllers in dataset</a:t>
            </a:r>
          </a:p>
          <a:p>
            <a:pPr marL="171450" indent="-171450">
              <a:buFont typeface="Arial" panose="020B0604020202020204" pitchFamily="34" charset="0"/>
              <a:buChar char="•"/>
            </a:pPr>
            <a:r>
              <a:rPr lang="en-US" dirty="0"/>
              <a:t>Caveat: natural PTC may be different from intervention-based dynamics (NHP)</a:t>
            </a:r>
          </a:p>
          <a:p>
            <a:pPr marL="171450" indent="-171450">
              <a:buFont typeface="Arial" panose="020B0604020202020204" pitchFamily="34" charset="0"/>
              <a:buChar char="•"/>
            </a:pPr>
            <a:endParaRPr lang="en-US" dirty="0"/>
          </a:p>
          <a:p>
            <a:pPr marL="457200" indent="-457200">
              <a:lnSpc>
                <a:spcPct val="90000"/>
              </a:lnSpc>
              <a:buAutoNum type="arabicPeriod"/>
            </a:pPr>
            <a:r>
              <a:rPr lang="en-US" sz="800" b="1" kern="1200" dirty="0">
                <a:solidFill>
                  <a:srgbClr val="0000FF"/>
                </a:solidFill>
                <a:latin typeface="+mn-lt"/>
                <a:ea typeface="+mn-ea"/>
                <a:cs typeface="+mn-cs"/>
              </a:rPr>
              <a:t>Controller If PK&lt; 2.8 log10</a:t>
            </a:r>
          </a:p>
          <a:p>
            <a:pPr marL="457200" indent="-457200">
              <a:lnSpc>
                <a:spcPct val="90000"/>
              </a:lnSpc>
              <a:buAutoNum type="arabicPeriod"/>
            </a:pPr>
            <a:r>
              <a:rPr lang="en-US" sz="800" b="1" kern="1200" dirty="0">
                <a:solidFill>
                  <a:srgbClr val="0070C0"/>
                </a:solidFill>
                <a:latin typeface="+mn-lt"/>
                <a:ea typeface="+mn-ea"/>
                <a:cs typeface="+mn-cs"/>
              </a:rPr>
              <a:t>If PK&gt;=2.8 log10 RNA </a:t>
            </a:r>
            <a:r>
              <a:rPr lang="en-US" sz="800" b="1" kern="1200" dirty="0" err="1">
                <a:solidFill>
                  <a:srgbClr val="0070C0"/>
                </a:solidFill>
                <a:latin typeface="+mn-lt"/>
                <a:ea typeface="+mn-ea"/>
                <a:cs typeface="+mn-cs"/>
              </a:rPr>
              <a:t>cp</a:t>
            </a:r>
            <a:r>
              <a:rPr lang="en-US" sz="800" b="1" kern="1200" dirty="0">
                <a:solidFill>
                  <a:srgbClr val="0070C0"/>
                </a:solidFill>
                <a:latin typeface="+mn-lt"/>
                <a:ea typeface="+mn-ea"/>
                <a:cs typeface="+mn-cs"/>
              </a:rPr>
              <a:t>/mL, then Non-Controller if </a:t>
            </a:r>
            <a:r>
              <a:rPr lang="en-US" sz="800" b="1" kern="1200" dirty="0" err="1">
                <a:solidFill>
                  <a:srgbClr val="0070C0"/>
                </a:solidFill>
                <a:latin typeface="+mn-lt"/>
                <a:ea typeface="+mn-ea"/>
                <a:cs typeface="+mn-cs"/>
              </a:rPr>
              <a:t>Rnd</a:t>
            </a:r>
            <a:r>
              <a:rPr lang="en-US" sz="800" b="1" kern="1200" dirty="0">
                <a:solidFill>
                  <a:srgbClr val="0070C0"/>
                </a:solidFill>
                <a:latin typeface="+mn-lt"/>
                <a:ea typeface="+mn-ea"/>
                <a:cs typeface="+mn-cs"/>
              </a:rPr>
              <a:t>&lt;18 days</a:t>
            </a:r>
          </a:p>
          <a:p>
            <a:pPr marL="457200" indent="-457200">
              <a:lnSpc>
                <a:spcPct val="90000"/>
              </a:lnSpc>
              <a:buAutoNum type="arabicPeriod"/>
            </a:pPr>
            <a:r>
              <a:rPr lang="en-US" sz="800" b="1" kern="1200" dirty="0">
                <a:solidFill>
                  <a:srgbClr val="00B0F0"/>
                </a:solidFill>
                <a:latin typeface="+mn-lt"/>
                <a:ea typeface="+mn-ea"/>
                <a:cs typeface="+mn-cs"/>
              </a:rPr>
              <a:t>If </a:t>
            </a:r>
            <a:r>
              <a:rPr lang="en-US" sz="800" b="1" kern="1200" dirty="0" err="1">
                <a:solidFill>
                  <a:srgbClr val="00B0F0"/>
                </a:solidFill>
                <a:latin typeface="+mn-lt"/>
                <a:ea typeface="+mn-ea"/>
                <a:cs typeface="+mn-cs"/>
              </a:rPr>
              <a:t>Rnd</a:t>
            </a:r>
            <a:r>
              <a:rPr lang="en-US" sz="800" b="1" kern="1200" dirty="0">
                <a:solidFill>
                  <a:srgbClr val="00B0F0"/>
                </a:solidFill>
                <a:latin typeface="+mn-lt"/>
                <a:ea typeface="+mn-ea"/>
                <a:cs typeface="+mn-cs"/>
              </a:rPr>
              <a:t>&gt;=18, Controller if PK&lt;4.1 log10 RNA </a:t>
            </a:r>
            <a:r>
              <a:rPr lang="en-US" sz="800" b="1" kern="1200" dirty="0" err="1">
                <a:solidFill>
                  <a:srgbClr val="00B0F0"/>
                </a:solidFill>
                <a:latin typeface="+mn-lt"/>
                <a:ea typeface="+mn-ea"/>
                <a:cs typeface="+mn-cs"/>
              </a:rPr>
              <a:t>cp</a:t>
            </a:r>
            <a:r>
              <a:rPr lang="en-US" sz="800" b="1" kern="1200" dirty="0">
                <a:solidFill>
                  <a:srgbClr val="00B0F0"/>
                </a:solidFill>
                <a:latin typeface="+mn-lt"/>
                <a:ea typeface="+mn-ea"/>
                <a:cs typeface="+mn-cs"/>
              </a:rPr>
              <a:t>/mL</a:t>
            </a:r>
            <a:r>
              <a:rPr lang="en-US" sz="800" b="1" kern="1200" dirty="0">
                <a:solidFill>
                  <a:schemeClr val="tx1"/>
                </a:solidFill>
                <a:latin typeface="+mn-lt"/>
                <a:ea typeface="+mn-ea"/>
                <a:cs typeface="+mn-cs"/>
              </a:rPr>
              <a:t> &amp; </a:t>
            </a:r>
            <a:r>
              <a:rPr lang="en-US" sz="800" b="1" kern="1200" dirty="0">
                <a:solidFill>
                  <a:srgbClr val="00B050"/>
                </a:solidFill>
                <a:latin typeface="+mn-lt"/>
                <a:ea typeface="+mn-ea"/>
                <a:cs typeface="+mn-cs"/>
              </a:rPr>
              <a:t>SL1&lt;0.022</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7BF232A-D0AC-9B4F-A822-05618EDB3A67}" type="slidenum">
              <a:rPr lang="en-US" smtClean="0"/>
              <a:t>6</a:t>
            </a:fld>
            <a:endParaRPr lang="en-US" dirty="0"/>
          </a:p>
        </p:txBody>
      </p:sp>
    </p:spTree>
    <p:extLst>
      <p:ext uri="{BB962C8B-B14F-4D97-AF65-F5344CB8AC3E}">
        <p14:creationId xmlns:p14="http://schemas.microsoft.com/office/powerpoint/2010/main" val="1677452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a:noFill/>
        </p:spPr>
        <p:txBody>
          <a:bodyPr/>
          <a:lstStyle/>
          <a:p>
            <a:r>
              <a:rPr lang="en-US" dirty="0"/>
              <a:t>Click to edit Master title style</a:t>
            </a:r>
          </a:p>
        </p:txBody>
      </p:sp>
      <p:sp>
        <p:nvSpPr>
          <p:cNvPr id="3" name="Content Placeholder 2"/>
          <p:cNvSpPr>
            <a:spLocks noGrp="1"/>
          </p:cNvSpPr>
          <p:nvPr>
            <p:ph idx="1"/>
          </p:nvPr>
        </p:nvSpPr>
        <p:spPr>
          <a:xfrm>
            <a:off x="609600" y="1676400"/>
            <a:ext cx="10972800" cy="4419600"/>
          </a:xfrm>
        </p:spPr>
        <p:txBody>
          <a:bodyPr rIns="0"/>
          <a:lstStyle>
            <a:lvl1pPr>
              <a:spcBef>
                <a:spcPts val="900"/>
              </a:spcBef>
              <a:defRPr/>
            </a:lvl1pPr>
            <a:lvl2pPr>
              <a:spcBef>
                <a:spcPts val="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609600" y="6475512"/>
            <a:ext cx="10972800" cy="153888"/>
          </a:xfrm>
        </p:spPr>
        <p:txBody>
          <a:bodyPr tIns="0" rIns="0" bIns="0" anchor="b">
            <a:spAutoFit/>
          </a:bodyPr>
          <a:lstStyle>
            <a:lvl1pPr marL="0" indent="0">
              <a:spcBef>
                <a:spcPts val="0"/>
              </a:spcBef>
              <a:buNone/>
              <a:defRPr sz="1000"/>
            </a:lvl1pPr>
          </a:lstStyle>
          <a:p>
            <a:pPr lvl="0"/>
            <a:r>
              <a:rPr lang="en-US" dirty="0"/>
              <a:t>Click to edit Master text styles</a:t>
            </a:r>
          </a:p>
        </p:txBody>
      </p:sp>
      <p:sp>
        <p:nvSpPr>
          <p:cNvPr id="6" name="Slide Number Placeholder 1">
            <a:extLst>
              <a:ext uri="{FF2B5EF4-FFF2-40B4-BE49-F238E27FC236}">
                <a16:creationId xmlns:a16="http://schemas.microsoft.com/office/drawing/2014/main" id="{86998CC7-CF00-424B-B5BD-0BA1BFB9CB9F}"/>
              </a:ext>
            </a:extLst>
          </p:cNvPr>
          <p:cNvSpPr>
            <a:spLocks noGrp="1"/>
          </p:cNvSpPr>
          <p:nvPr>
            <p:ph type="sldNum" sz="quarter" idx="12"/>
          </p:nvPr>
        </p:nvSpPr>
        <p:spPr>
          <a:xfrm>
            <a:off x="11582400" y="6264275"/>
            <a:ext cx="387928" cy="365125"/>
          </a:xfrm>
        </p:spPr>
        <p:txBody>
          <a:bodyPr lIns="0" tIns="0" rIns="0" bIns="0" anchor="b" anchorCtr="0"/>
          <a:lstStyle>
            <a:lvl1pPr algn="r" fontAlgn="auto">
              <a:spcBef>
                <a:spcPts val="0"/>
              </a:spcBef>
              <a:spcAft>
                <a:spcPts val="0"/>
              </a:spcAft>
              <a:defRPr sz="1000" b="0" baseline="0">
                <a:solidFill>
                  <a:srgbClr val="000000">
                    <a:tint val="75000"/>
                  </a:srgbClr>
                </a:solidFill>
              </a:defRPr>
            </a:lvl1pPr>
          </a:lstStyle>
          <a:p>
            <a:pPr>
              <a:defRPr/>
            </a:pPr>
            <a:fld id="{2BE16F37-D63B-443C-96C0-C234F1098F79}" type="slidenum">
              <a:rPr lang="en-US" smtClean="0"/>
              <a:pPr>
                <a:defRPr/>
              </a:pPr>
              <a:t>‹#›</a:t>
            </a:fld>
            <a:endParaRPr lang="en-US" sz="1000" dirty="0"/>
          </a:p>
        </p:txBody>
      </p:sp>
    </p:spTree>
    <p:extLst>
      <p:ext uri="{BB962C8B-B14F-4D97-AF65-F5344CB8AC3E}">
        <p14:creationId xmlns:p14="http://schemas.microsoft.com/office/powerpoint/2010/main" val="1013208327"/>
      </p:ext>
    </p:extLst>
  </p:cSld>
  <p:clrMapOvr>
    <a:masterClrMapping/>
  </p:clrMapOvr>
  <mc:AlternateContent xmlns:mc="http://schemas.openxmlformats.org/markup-compatibility/2006" xmlns:p14="http://schemas.microsoft.com/office/powerpoint/2010/main">
    <mc:Choice Requires="p14">
      <p:transition spd="slow" p14:dur="2000" advClick="0" advTm="30000">
        <p:push dir="u"/>
      </p:transition>
    </mc:Choice>
    <mc:Fallback xmlns="">
      <p:transition spd="slow" advClick="0" advTm="30000">
        <p:push dir="u"/>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a:noFill/>
        </p:spPr>
        <p:txBody>
          <a:bodyPr/>
          <a:lstStyle/>
          <a:p>
            <a:r>
              <a:rPr lang="en-US" dirty="0"/>
              <a:t>Click to edit Master title style</a:t>
            </a:r>
          </a:p>
        </p:txBody>
      </p:sp>
      <p:sp>
        <p:nvSpPr>
          <p:cNvPr id="7" name="Text Placeholder 5"/>
          <p:cNvSpPr>
            <a:spLocks noGrp="1"/>
          </p:cNvSpPr>
          <p:nvPr>
            <p:ph type="body" sz="quarter" idx="11"/>
          </p:nvPr>
        </p:nvSpPr>
        <p:spPr>
          <a:xfrm>
            <a:off x="609600" y="6475512"/>
            <a:ext cx="10972800" cy="153888"/>
          </a:xfrm>
        </p:spPr>
        <p:txBody>
          <a:bodyPr tIns="0" rIns="0" bIns="0" anchor="b">
            <a:spAutoFit/>
          </a:bodyPr>
          <a:lstStyle>
            <a:lvl1pPr marL="0" indent="0">
              <a:spcBef>
                <a:spcPts val="0"/>
              </a:spcBef>
              <a:buNone/>
              <a:defRPr sz="1000"/>
            </a:lvl1pPr>
          </a:lstStyle>
          <a:p>
            <a:pPr lvl="0"/>
            <a:r>
              <a:rPr lang="en-US" dirty="0"/>
              <a:t>Click to edit Master text styles</a:t>
            </a:r>
          </a:p>
        </p:txBody>
      </p:sp>
      <p:sp>
        <p:nvSpPr>
          <p:cNvPr id="5" name="Slide Number Placeholder 1">
            <a:extLst>
              <a:ext uri="{FF2B5EF4-FFF2-40B4-BE49-F238E27FC236}">
                <a16:creationId xmlns:a16="http://schemas.microsoft.com/office/drawing/2014/main" id="{03341A5A-9F5D-4F30-8674-059D880B7C2F}"/>
              </a:ext>
            </a:extLst>
          </p:cNvPr>
          <p:cNvSpPr>
            <a:spLocks noGrp="1"/>
          </p:cNvSpPr>
          <p:nvPr>
            <p:ph type="sldNum" sz="quarter" idx="12"/>
          </p:nvPr>
        </p:nvSpPr>
        <p:spPr>
          <a:xfrm>
            <a:off x="11582400" y="6264275"/>
            <a:ext cx="387928" cy="365125"/>
          </a:xfrm>
        </p:spPr>
        <p:txBody>
          <a:bodyPr lIns="0" tIns="0" rIns="0" bIns="0" anchor="b" anchorCtr="0"/>
          <a:lstStyle>
            <a:lvl1pPr algn="r" fontAlgn="auto">
              <a:spcBef>
                <a:spcPts val="0"/>
              </a:spcBef>
              <a:spcAft>
                <a:spcPts val="0"/>
              </a:spcAft>
              <a:defRPr sz="1000" b="0" baseline="0">
                <a:solidFill>
                  <a:srgbClr val="000000">
                    <a:tint val="75000"/>
                  </a:srgbClr>
                </a:solidFill>
              </a:defRPr>
            </a:lvl1pPr>
          </a:lstStyle>
          <a:p>
            <a:pPr>
              <a:defRPr/>
            </a:pPr>
            <a:fld id="{2BE16F37-D63B-443C-96C0-C234F1098F79}" type="slidenum">
              <a:rPr lang="en-US" smtClean="0"/>
              <a:pPr>
                <a:defRPr/>
              </a:pPr>
              <a:t>‹#›</a:t>
            </a:fld>
            <a:endParaRPr lang="en-US" sz="1000" dirty="0"/>
          </a:p>
        </p:txBody>
      </p:sp>
    </p:spTree>
    <p:extLst>
      <p:ext uri="{BB962C8B-B14F-4D97-AF65-F5344CB8AC3E}">
        <p14:creationId xmlns:p14="http://schemas.microsoft.com/office/powerpoint/2010/main" val="2447201998"/>
      </p:ext>
    </p:extLst>
  </p:cSld>
  <p:clrMapOvr>
    <a:masterClrMapping/>
  </p:clrMapOvr>
  <mc:AlternateContent xmlns:mc="http://schemas.openxmlformats.org/markup-compatibility/2006" xmlns:p14="http://schemas.microsoft.com/office/powerpoint/2010/main">
    <mc:Choice Requires="p14">
      <p:transition spd="slow" p14:dur="2000" advClick="0" advTm="30000">
        <p:push dir="u"/>
      </p:transition>
    </mc:Choice>
    <mc:Fallback xmlns="">
      <p:transition spd="slow" advClick="0" advTm="30000">
        <p:push dir="u"/>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cience Spotlights">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14FFDB43-A8E1-5C48-BB95-00665E30E46B}"/>
              </a:ext>
            </a:extLst>
          </p:cNvPr>
          <p:cNvSpPr/>
          <p:nvPr userDrawn="1"/>
        </p:nvSpPr>
        <p:spPr>
          <a:xfrm flipH="1">
            <a:off x="6819900" y="450029"/>
            <a:ext cx="5931800" cy="964077"/>
          </a:xfrm>
          <a:prstGeom prst="parallelogram">
            <a:avLst>
              <a:gd name="adj" fmla="val 56609"/>
            </a:avLst>
          </a:prstGeom>
          <a:gradFill flip="none" rotWithShape="1">
            <a:gsLst>
              <a:gs pos="0">
                <a:schemeClr val="accent5"/>
              </a:gs>
              <a:gs pos="100000">
                <a:schemeClr val="accent2"/>
              </a:gs>
              <a:gs pos="78000">
                <a:schemeClr val="accent3"/>
              </a:gs>
            </a:gsLst>
            <a:lin ang="1260000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12">
            <a:extLst>
              <a:ext uri="{FF2B5EF4-FFF2-40B4-BE49-F238E27FC236}">
                <a16:creationId xmlns:a16="http://schemas.microsoft.com/office/drawing/2014/main" id="{0042F920-0294-0748-9AF7-F4D565B42C61}"/>
              </a:ext>
            </a:extLst>
          </p:cNvPr>
          <p:cNvSpPr>
            <a:spLocks noGrp="1"/>
          </p:cNvSpPr>
          <p:nvPr>
            <p:ph type="body" sz="quarter" idx="13" hasCustomPrompt="1"/>
          </p:nvPr>
        </p:nvSpPr>
        <p:spPr>
          <a:xfrm>
            <a:off x="3227312" y="4576775"/>
            <a:ext cx="8361599" cy="439861"/>
          </a:xfrm>
          <a:prstGeom prst="rect">
            <a:avLst/>
          </a:prstGeom>
        </p:spPr>
        <p:txBody>
          <a:bodyPr/>
          <a:lstStyle>
            <a:lvl1pPr marL="0" marR="0" indent="0" algn="r" defTabSz="1088571" rtl="0" eaLnBrk="1" fontAlgn="auto" latinLnBrk="0" hangingPunct="1">
              <a:lnSpc>
                <a:spcPct val="100000"/>
              </a:lnSpc>
              <a:spcBef>
                <a:spcPct val="20000"/>
              </a:spcBef>
              <a:spcAft>
                <a:spcPts val="0"/>
              </a:spcAft>
              <a:buClrTx/>
              <a:buSzTx/>
              <a:buFont typeface="Arial" panose="020B0604020202020204" pitchFamily="34" charset="0"/>
              <a:buNone/>
              <a:tabLst/>
              <a:defRPr sz="2200" b="1">
                <a:solidFill>
                  <a:schemeClr val="accent3"/>
                </a:solidFill>
                <a:latin typeface="Arial" panose="020B0604020202020204" pitchFamily="34" charset="0"/>
                <a:cs typeface="Arial" panose="020B0604020202020204" pitchFamily="34" charset="0"/>
              </a:defRPr>
            </a:lvl1pPr>
            <a:lvl2pPr marL="544285" indent="0" algn="r">
              <a:buNone/>
              <a:defRPr sz="1667" i="1">
                <a:latin typeface="Oriya MN" panose="02020600050405020304" pitchFamily="18" charset="0"/>
                <a:cs typeface="Oriya MN" panose="02020600050405020304" pitchFamily="18" charset="0"/>
              </a:defRPr>
            </a:lvl2pPr>
            <a:lvl3pPr marL="1088572" indent="0" algn="r">
              <a:buNone/>
              <a:defRPr sz="1867">
                <a:latin typeface="Oriya MN" panose="02020600050405020304" pitchFamily="18" charset="0"/>
                <a:cs typeface="Oriya MN" panose="02020600050405020304" pitchFamily="18" charset="0"/>
              </a:defRPr>
            </a:lvl3pPr>
            <a:lvl4pPr marL="1632858" indent="0" algn="r">
              <a:buNone/>
              <a:defRPr sz="1333">
                <a:latin typeface="Oriya MN" panose="02020600050405020304" pitchFamily="18" charset="0"/>
                <a:cs typeface="Oriya MN" panose="02020600050405020304" pitchFamily="18" charset="0"/>
              </a:defRPr>
            </a:lvl4pPr>
            <a:lvl5pPr marL="2177143" indent="0" algn="r">
              <a:buNone/>
              <a:defRPr sz="1333">
                <a:latin typeface="Oriya MN" panose="02020600050405020304" pitchFamily="18" charset="0"/>
                <a:cs typeface="Oriya MN" panose="02020600050405020304" pitchFamily="18" charset="0"/>
              </a:defRPr>
            </a:lvl5pPr>
          </a:lstStyle>
          <a:p>
            <a:pPr marL="0" marR="0" lvl="0" indent="0" algn="r" defTabSz="1088571"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FirstName </a:t>
            </a:r>
            <a:r>
              <a:rPr lang="en-US" dirty="0" err="1"/>
              <a:t>LastName</a:t>
            </a:r>
            <a:endParaRPr lang="en-US" dirty="0"/>
          </a:p>
        </p:txBody>
      </p:sp>
      <p:sp>
        <p:nvSpPr>
          <p:cNvPr id="36" name="Text Placeholder 3">
            <a:extLst>
              <a:ext uri="{FF2B5EF4-FFF2-40B4-BE49-F238E27FC236}">
                <a16:creationId xmlns:a16="http://schemas.microsoft.com/office/drawing/2014/main" id="{4A627601-C738-AF4A-827D-378AC21770C1}"/>
              </a:ext>
            </a:extLst>
          </p:cNvPr>
          <p:cNvSpPr>
            <a:spLocks noGrp="1"/>
          </p:cNvSpPr>
          <p:nvPr>
            <p:ph type="body" sz="quarter" idx="15"/>
          </p:nvPr>
        </p:nvSpPr>
        <p:spPr>
          <a:xfrm>
            <a:off x="3227312" y="5032965"/>
            <a:ext cx="8361599" cy="798440"/>
          </a:xfrm>
          <a:prstGeom prst="rect">
            <a:avLst/>
          </a:prstGeom>
        </p:spPr>
        <p:txBody>
          <a:bodyPr/>
          <a:lstStyle>
            <a:lvl1pPr marL="0" indent="0" algn="r">
              <a:lnSpc>
                <a:spcPct val="80000"/>
              </a:lnSpc>
              <a:spcBef>
                <a:spcPts val="0"/>
              </a:spcBef>
              <a:buNone/>
              <a:defRPr sz="1667" i="1">
                <a:solidFill>
                  <a:schemeClr val="accent3"/>
                </a:solidFill>
                <a:latin typeface="Arial" panose="020B0604020202020204" pitchFamily="34" charset="0"/>
                <a:cs typeface="Arial" panose="020B0604020202020204" pitchFamily="34" charset="0"/>
              </a:defRPr>
            </a:lvl1pPr>
            <a:lvl2pPr marL="544285" indent="0" algn="r">
              <a:buNone/>
              <a:defRPr sz="1667">
                <a:latin typeface="Oriya MN" pitchFamily="2" charset="0"/>
                <a:cs typeface="Oriya MN" pitchFamily="2" charset="0"/>
              </a:defRPr>
            </a:lvl2pPr>
            <a:lvl3pPr marL="1088572" indent="0" algn="r">
              <a:buNone/>
              <a:defRPr sz="1667">
                <a:latin typeface="Oriya MN" pitchFamily="2" charset="0"/>
                <a:cs typeface="Oriya MN" pitchFamily="2" charset="0"/>
              </a:defRPr>
            </a:lvl3pPr>
            <a:lvl4pPr marL="1632858" indent="0" algn="r">
              <a:buNone/>
              <a:defRPr sz="1667">
                <a:latin typeface="Oriya MN" pitchFamily="2" charset="0"/>
                <a:cs typeface="Oriya MN" pitchFamily="2" charset="0"/>
              </a:defRPr>
            </a:lvl4pPr>
            <a:lvl5pPr marL="2177143" indent="0" algn="r">
              <a:buNone/>
              <a:defRPr sz="1667">
                <a:latin typeface="Oriya MN" pitchFamily="2" charset="0"/>
                <a:cs typeface="Oriya MN" pitchFamily="2" charset="0"/>
              </a:defRPr>
            </a:lvl5pPr>
          </a:lstStyle>
          <a:p>
            <a:pPr lvl="0"/>
            <a:r>
              <a:rPr lang="en-US" dirty="0"/>
              <a:t>Edit Master text styles</a:t>
            </a:r>
          </a:p>
        </p:txBody>
      </p:sp>
      <p:sp>
        <p:nvSpPr>
          <p:cNvPr id="39" name="Title 1">
            <a:extLst>
              <a:ext uri="{FF2B5EF4-FFF2-40B4-BE49-F238E27FC236}">
                <a16:creationId xmlns:a16="http://schemas.microsoft.com/office/drawing/2014/main" id="{738D2C19-41D2-7544-AA29-1666AF5B9FB0}"/>
              </a:ext>
            </a:extLst>
          </p:cNvPr>
          <p:cNvSpPr>
            <a:spLocks noGrp="1"/>
          </p:cNvSpPr>
          <p:nvPr>
            <p:ph type="title" hasCustomPrompt="1"/>
          </p:nvPr>
        </p:nvSpPr>
        <p:spPr>
          <a:xfrm>
            <a:off x="2286002" y="1814271"/>
            <a:ext cx="9325427" cy="2579597"/>
          </a:xfrm>
          <a:prstGeom prst="rect">
            <a:avLst/>
          </a:prstGeom>
        </p:spPr>
        <p:txBody>
          <a:bodyPr anchor="b" anchorCtr="0"/>
          <a:lstStyle>
            <a:lvl1pPr algn="r">
              <a:defRPr lang="en-US" sz="4400" b="1" i="0" dirty="0">
                <a:solidFill>
                  <a:schemeClr val="accent2"/>
                </a:solidFill>
                <a:latin typeface="Arial" panose="020B0604020202020204" pitchFamily="34" charset="0"/>
                <a:cs typeface="Arial" panose="020B0604020202020204" pitchFamily="34" charset="0"/>
              </a:defRPr>
            </a:lvl1pPr>
          </a:lstStyle>
          <a:p>
            <a:pPr lvl="0" algn="r">
              <a:lnSpc>
                <a:spcPct val="80000"/>
              </a:lnSpc>
            </a:pPr>
            <a:r>
              <a:rPr lang="en-US" dirty="0"/>
              <a:t>CLICK TO EDIT MASTER TITLE STYLE</a:t>
            </a:r>
          </a:p>
        </p:txBody>
      </p:sp>
      <p:sp>
        <p:nvSpPr>
          <p:cNvPr id="3" name="TextBox 2">
            <a:extLst>
              <a:ext uri="{FF2B5EF4-FFF2-40B4-BE49-F238E27FC236}">
                <a16:creationId xmlns:a16="http://schemas.microsoft.com/office/drawing/2014/main" id="{0EFB0BC5-7F59-4047-B5D2-D261CEE422F8}"/>
              </a:ext>
            </a:extLst>
          </p:cNvPr>
          <p:cNvSpPr txBox="1"/>
          <p:nvPr userDrawn="1"/>
        </p:nvSpPr>
        <p:spPr>
          <a:xfrm>
            <a:off x="7408111" y="722299"/>
            <a:ext cx="4416153" cy="480131"/>
          </a:xfrm>
          <a:prstGeom prst="rect">
            <a:avLst/>
          </a:prstGeom>
          <a:noFill/>
        </p:spPr>
        <p:txBody>
          <a:bodyPr vert="horz" wrap="square" lIns="91440" tIns="45720" rIns="91440" bIns="45720" rtlCol="0" anchor="ctr">
            <a:spAutoFit/>
          </a:bodyPr>
          <a:lstStyle>
            <a:lvl1pPr lvl="0" indent="0" algn="r">
              <a:lnSpc>
                <a:spcPct val="90000"/>
              </a:lnSpc>
              <a:spcBef>
                <a:spcPts val="1000"/>
              </a:spcBef>
              <a:buFont typeface="Arial" panose="020B0604020202020204" pitchFamily="34" charset="0"/>
              <a:buNone/>
              <a:defRPr sz="2800" b="1">
                <a:solidFill>
                  <a:schemeClr val="tx2"/>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rgbClr val="F6DCB2"/>
                </a:solidFill>
              </a:defRPr>
            </a:lvl2pPr>
            <a:lvl3pPr marL="1143000" indent="-228600">
              <a:lnSpc>
                <a:spcPct val="90000"/>
              </a:lnSpc>
              <a:spcBef>
                <a:spcPts val="500"/>
              </a:spcBef>
              <a:buFont typeface="Arial" panose="020B0604020202020204" pitchFamily="34" charset="0"/>
              <a:buChar char="•"/>
              <a:defRPr sz="2000">
                <a:solidFill>
                  <a:srgbClr val="F6DCB2"/>
                </a:solidFill>
              </a:defRPr>
            </a:lvl3pPr>
            <a:lvl4pPr marL="1600200" indent="-228600">
              <a:lnSpc>
                <a:spcPct val="90000"/>
              </a:lnSpc>
              <a:spcBef>
                <a:spcPts val="500"/>
              </a:spcBef>
              <a:buFont typeface="Arial" panose="020B0604020202020204" pitchFamily="34" charset="0"/>
              <a:buChar char="•"/>
              <a:defRPr>
                <a:solidFill>
                  <a:srgbClr val="F6DCB2"/>
                </a:solidFill>
              </a:defRPr>
            </a:lvl4pPr>
            <a:lvl5pPr marL="2057400" indent="-228600">
              <a:lnSpc>
                <a:spcPct val="90000"/>
              </a:lnSpc>
              <a:spcBef>
                <a:spcPts val="500"/>
              </a:spcBef>
              <a:buFont typeface="Arial" panose="020B0604020202020204" pitchFamily="34" charset="0"/>
              <a:buChar char="•"/>
              <a:defRPr>
                <a:solidFill>
                  <a:srgbClr val="F6DCB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gn="ctr"/>
            <a:r>
              <a:rPr lang="en-US" dirty="0"/>
              <a:t>SCIENCE SPOTLIGHT</a:t>
            </a:r>
            <a:r>
              <a:rPr lang="en-US" baseline="30000" dirty="0"/>
              <a:t>™</a:t>
            </a:r>
          </a:p>
        </p:txBody>
      </p:sp>
      <p:sp>
        <p:nvSpPr>
          <p:cNvPr id="14" name="Text Placeholder 5">
            <a:extLst>
              <a:ext uri="{FF2B5EF4-FFF2-40B4-BE49-F238E27FC236}">
                <a16:creationId xmlns:a16="http://schemas.microsoft.com/office/drawing/2014/main" id="{EC6ED330-68AE-AD43-93C2-20C49EC890C5}"/>
              </a:ext>
            </a:extLst>
          </p:cNvPr>
          <p:cNvSpPr txBox="1">
            <a:spLocks/>
          </p:cNvSpPr>
          <p:nvPr userDrawn="1"/>
        </p:nvSpPr>
        <p:spPr>
          <a:xfrm>
            <a:off x="1166692" y="5873165"/>
            <a:ext cx="2060620" cy="531033"/>
          </a:xfrm>
          <a:prstGeom prst="rect">
            <a:avLst/>
          </a:prstGeom>
        </p:spPr>
        <p:txBody>
          <a:bodyPr vert="horz" lIns="91440" tIns="45720" rIns="91440" bIns="45720" rtlCol="0">
            <a:normAutofit/>
          </a:bodyPr>
          <a:lstStyle>
            <a:lvl1pPr marL="0" indent="0" algn="r" defTabSz="914400" rtl="0" eaLnBrk="1" latinLnBrk="0" hangingPunct="1">
              <a:lnSpc>
                <a:spcPct val="80000"/>
              </a:lnSpc>
              <a:spcBef>
                <a:spcPts val="0"/>
              </a:spcBef>
              <a:buFont typeface="Arial" panose="020B0604020202020204" pitchFamily="34" charset="0"/>
              <a:buNone/>
              <a:defRPr sz="1667" i="1" kern="1200">
                <a:solidFill>
                  <a:schemeClr val="accent3"/>
                </a:solidFill>
                <a:latin typeface="Arial" panose="020B0604020202020204" pitchFamily="34" charset="0"/>
                <a:ea typeface="+mn-ea"/>
                <a:cs typeface="Arial" panose="020B0604020202020204" pitchFamily="34" charset="0"/>
              </a:defRPr>
            </a:lvl1pPr>
            <a:lvl2pPr marL="544285" indent="0" algn="r" defTabSz="914400" rtl="0" eaLnBrk="1" latinLnBrk="0" hangingPunct="1">
              <a:lnSpc>
                <a:spcPct val="90000"/>
              </a:lnSpc>
              <a:spcBef>
                <a:spcPts val="500"/>
              </a:spcBef>
              <a:buFont typeface="Arial" panose="020B0604020202020204" pitchFamily="34" charset="0"/>
              <a:buNone/>
              <a:defRPr sz="1667" kern="1200">
                <a:solidFill>
                  <a:srgbClr val="F6DCB2"/>
                </a:solidFill>
                <a:latin typeface="Oriya MN" pitchFamily="2" charset="0"/>
                <a:ea typeface="+mn-ea"/>
                <a:cs typeface="Oriya MN" pitchFamily="2" charset="0"/>
              </a:defRPr>
            </a:lvl2pPr>
            <a:lvl3pPr marL="1088572" indent="0" algn="r" defTabSz="914400" rtl="0" eaLnBrk="1" latinLnBrk="0" hangingPunct="1">
              <a:lnSpc>
                <a:spcPct val="90000"/>
              </a:lnSpc>
              <a:spcBef>
                <a:spcPts val="500"/>
              </a:spcBef>
              <a:buFont typeface="Arial" panose="020B0604020202020204" pitchFamily="34" charset="0"/>
              <a:buNone/>
              <a:defRPr sz="1667" kern="1200">
                <a:solidFill>
                  <a:srgbClr val="F6DCB2"/>
                </a:solidFill>
                <a:latin typeface="Oriya MN" pitchFamily="2" charset="0"/>
                <a:ea typeface="+mn-ea"/>
                <a:cs typeface="Oriya MN" pitchFamily="2" charset="0"/>
              </a:defRPr>
            </a:lvl3pPr>
            <a:lvl4pPr marL="1632858" indent="0" algn="r" defTabSz="914400" rtl="0" eaLnBrk="1" latinLnBrk="0" hangingPunct="1">
              <a:lnSpc>
                <a:spcPct val="90000"/>
              </a:lnSpc>
              <a:spcBef>
                <a:spcPts val="500"/>
              </a:spcBef>
              <a:buFont typeface="Arial" panose="020B0604020202020204" pitchFamily="34" charset="0"/>
              <a:buNone/>
              <a:defRPr sz="1667" kern="1200">
                <a:solidFill>
                  <a:srgbClr val="F6DCB2"/>
                </a:solidFill>
                <a:latin typeface="Oriya MN" pitchFamily="2" charset="0"/>
                <a:ea typeface="+mn-ea"/>
                <a:cs typeface="Oriya MN" pitchFamily="2" charset="0"/>
              </a:defRPr>
            </a:lvl4pPr>
            <a:lvl5pPr marL="2177143" indent="0" algn="r" defTabSz="914400" rtl="0" eaLnBrk="1" latinLnBrk="0" hangingPunct="1">
              <a:lnSpc>
                <a:spcPct val="90000"/>
              </a:lnSpc>
              <a:spcBef>
                <a:spcPts val="500"/>
              </a:spcBef>
              <a:buFont typeface="Arial" panose="020B0604020202020204" pitchFamily="34" charset="0"/>
              <a:buNone/>
              <a:defRPr sz="1667" kern="1200">
                <a:solidFill>
                  <a:srgbClr val="F6DCB2"/>
                </a:solidFill>
                <a:latin typeface="Oriya MN" pitchFamily="2" charset="0"/>
                <a:ea typeface="+mn-ea"/>
                <a:cs typeface="Oriya MN"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Disclosure:</a:t>
            </a:r>
          </a:p>
        </p:txBody>
      </p:sp>
      <p:pic>
        <p:nvPicPr>
          <p:cNvPr id="16" name="Picture 15" descr="Logo&#10;&#10;Description automatically generated">
            <a:extLst>
              <a:ext uri="{FF2B5EF4-FFF2-40B4-BE49-F238E27FC236}">
                <a16:creationId xmlns:a16="http://schemas.microsoft.com/office/drawing/2014/main" id="{27EEF60D-8CCD-9F42-9992-AEA7FE6B394A}"/>
              </a:ext>
            </a:extLst>
          </p:cNvPr>
          <p:cNvPicPr>
            <a:picLocks noChangeAspect="1"/>
          </p:cNvPicPr>
          <p:nvPr userDrawn="1"/>
        </p:nvPicPr>
        <p:blipFill>
          <a:blip r:embed="rId2"/>
          <a:stretch>
            <a:fillRect/>
          </a:stretch>
        </p:blipFill>
        <p:spPr>
          <a:xfrm>
            <a:off x="121792" y="6182000"/>
            <a:ext cx="1627466" cy="650403"/>
          </a:xfrm>
          <a:prstGeom prst="rect">
            <a:avLst/>
          </a:prstGeom>
          <a:effectLst>
            <a:outerShdw blurRad="12700" dist="38100" dir="2700000" algn="tl" rotWithShape="0">
              <a:prstClr val="black">
                <a:alpha val="20000"/>
              </a:prstClr>
            </a:outerShdw>
          </a:effectLst>
        </p:spPr>
      </p:pic>
      <p:sp>
        <p:nvSpPr>
          <p:cNvPr id="5" name="Text Placeholder 4">
            <a:extLst>
              <a:ext uri="{FF2B5EF4-FFF2-40B4-BE49-F238E27FC236}">
                <a16:creationId xmlns:a16="http://schemas.microsoft.com/office/drawing/2014/main" id="{1BFE1180-A514-F848-8669-98FE314DD4B0}"/>
              </a:ext>
            </a:extLst>
          </p:cNvPr>
          <p:cNvSpPr>
            <a:spLocks noGrp="1"/>
          </p:cNvSpPr>
          <p:nvPr>
            <p:ph type="body" sz="quarter" idx="16" hasCustomPrompt="1"/>
          </p:nvPr>
        </p:nvSpPr>
        <p:spPr>
          <a:xfrm>
            <a:off x="3227388" y="5873750"/>
            <a:ext cx="8383587" cy="633413"/>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lvl1pPr>
            <a:lvl2pPr marL="457200" indent="0">
              <a:buNone/>
              <a:defRPr sz="1200"/>
            </a:lvl2pPr>
            <a:lvl3pPr marL="914400" indent="0">
              <a:buNone/>
              <a:defRPr sz="1100"/>
            </a:lvl3pPr>
            <a:lvl4pPr marL="1371600" indent="0">
              <a:buNone/>
              <a:defRPr sz="1050"/>
            </a:lvl4pPr>
            <a:lvl5pPr marL="1828800" indent="0">
              <a:buNone/>
              <a:defRPr sz="105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t>[Click to add the financial relationships you have with commercial entities. </a:t>
            </a:r>
            <a:br>
              <a:rPr lang="en-US" sz="1200" dirty="0"/>
            </a:br>
            <a:r>
              <a:rPr lang="en-US" sz="1200" dirty="0"/>
              <a:t>If you have no financial relationships, add "None”]</a:t>
            </a:r>
          </a:p>
        </p:txBody>
      </p:sp>
      <p:pic>
        <p:nvPicPr>
          <p:cNvPr id="11" name="Picture 10">
            <a:extLst>
              <a:ext uri="{FF2B5EF4-FFF2-40B4-BE49-F238E27FC236}">
                <a16:creationId xmlns:a16="http://schemas.microsoft.com/office/drawing/2014/main" id="{8364E890-D825-4B34-B9F8-45C55990343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945" b="27950"/>
          <a:stretch/>
        </p:blipFill>
        <p:spPr>
          <a:xfrm rot="9667545">
            <a:off x="-2881589" y="31796"/>
            <a:ext cx="6336402" cy="4567775"/>
          </a:xfrm>
          <a:custGeom>
            <a:avLst/>
            <a:gdLst>
              <a:gd name="connsiteX0" fmla="*/ 5761388 w 6336402"/>
              <a:gd name="connsiteY0" fmla="*/ 0 h 4567775"/>
              <a:gd name="connsiteX1" fmla="*/ 6336402 w 6336402"/>
              <a:gd name="connsiteY1" fmla="*/ 0 h 4567775"/>
              <a:gd name="connsiteX2" fmla="*/ 6336402 w 6336402"/>
              <a:gd name="connsiteY2" fmla="*/ 196582 h 4567775"/>
              <a:gd name="connsiteX3" fmla="*/ 2690296 w 6336402"/>
              <a:gd name="connsiteY3" fmla="*/ 4567775 h 4567775"/>
              <a:gd name="connsiteX4" fmla="*/ 0 w 6336402"/>
              <a:gd name="connsiteY4" fmla="*/ 3648031 h 4567775"/>
              <a:gd name="connsiteX5" fmla="*/ 0 w 6336402"/>
              <a:gd name="connsiteY5" fmla="*/ 0 h 4567775"/>
              <a:gd name="connsiteX6" fmla="*/ 4251902 w 6336402"/>
              <a:gd name="connsiteY6" fmla="*/ 0 h 456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36402" h="4567775">
                <a:moveTo>
                  <a:pt x="5761388" y="0"/>
                </a:moveTo>
                <a:lnTo>
                  <a:pt x="6336402" y="0"/>
                </a:lnTo>
                <a:lnTo>
                  <a:pt x="6336402" y="196582"/>
                </a:lnTo>
                <a:close/>
                <a:moveTo>
                  <a:pt x="2690296" y="4567775"/>
                </a:moveTo>
                <a:lnTo>
                  <a:pt x="0" y="3648031"/>
                </a:lnTo>
                <a:lnTo>
                  <a:pt x="0" y="0"/>
                </a:lnTo>
                <a:lnTo>
                  <a:pt x="4251902" y="0"/>
                </a:lnTo>
                <a:close/>
              </a:path>
            </a:pathLst>
          </a:custGeom>
          <a:effectLst/>
        </p:spPr>
      </p:pic>
    </p:spTree>
    <p:extLst>
      <p:ext uri="{BB962C8B-B14F-4D97-AF65-F5344CB8AC3E}">
        <p14:creationId xmlns:p14="http://schemas.microsoft.com/office/powerpoint/2010/main" val="4096627725"/>
      </p:ext>
    </p:extLst>
  </p:cSld>
  <p:clrMapOvr>
    <a:masterClrMapping/>
  </p:clrMapOvr>
  <mc:AlternateContent xmlns:mc="http://schemas.openxmlformats.org/markup-compatibility/2006" xmlns:p14="http://schemas.microsoft.com/office/powerpoint/2010/main">
    <mc:Choice Requires="p14">
      <p:transition spd="slow" p14:dur="2000" advClick="0" advTm="30000">
        <p:push dir="u"/>
      </p:transition>
    </mc:Choice>
    <mc:Fallback xmlns="">
      <p:transition spd="slow" advClick="0" advTm="3000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 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C4F1E4-1687-DF46-BD66-1D43678AC254}"/>
              </a:ext>
            </a:extLst>
          </p:cNvPr>
          <p:cNvSpPr/>
          <p:nvPr userDrawn="1"/>
        </p:nvSpPr>
        <p:spPr>
          <a:xfrm>
            <a:off x="1" y="1"/>
            <a:ext cx="12192000" cy="6858000"/>
          </a:xfrm>
          <a:prstGeom prst="rect">
            <a:avLst/>
          </a:prstGeom>
          <a:solidFill>
            <a:srgbClr val="355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D4433A-34D5-0342-91E3-89AECD6652A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8327520"/>
      </p:ext>
    </p:extLst>
  </p:cSld>
  <p:clrMapOvr>
    <a:masterClrMapping/>
  </p:clrMapOvr>
  <mc:AlternateContent xmlns:mc="http://schemas.openxmlformats.org/markup-compatibility/2006" xmlns:p14="http://schemas.microsoft.com/office/powerpoint/2010/main">
    <mc:Choice Requires="p14">
      <p:transition spd="slow" p14:dur="2000" advClick="0" advTm="30000">
        <p:push dir="u"/>
      </p:transition>
    </mc:Choice>
    <mc:Fallback xmlns="">
      <p:transition spd="slow" advClick="0" advTm="3000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0C13C-10DC-884F-B9F6-6BF22BCE139A}"/>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4067620893"/>
      </p:ext>
    </p:extLst>
  </p:cSld>
  <p:clrMapOvr>
    <a:masterClrMapping/>
  </p:clrMapOvr>
  <mc:AlternateContent xmlns:mc="http://schemas.openxmlformats.org/markup-compatibility/2006" xmlns:p14="http://schemas.microsoft.com/office/powerpoint/2010/main">
    <mc:Choice Requires="p14">
      <p:transition spd="slow" p14:dur="2000" advClick="0" advTm="30000">
        <p:push dir="u"/>
      </p:transition>
    </mc:Choice>
    <mc:Fallback xmlns="">
      <p:transition spd="slow" advClick="0" advTm="30000">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3408670"/>
      </p:ext>
    </p:extLst>
  </p:cSld>
  <p:clrMapOvr>
    <a:masterClrMapping/>
  </p:clrMapOvr>
  <mc:AlternateContent xmlns:mc="http://schemas.openxmlformats.org/markup-compatibility/2006" xmlns:p14="http://schemas.microsoft.com/office/powerpoint/2010/main">
    <mc:Choice Requires="p14">
      <p:transition spd="slow" p14:dur="2000" advClick="0" advTm="30000">
        <p:push dir="u"/>
      </p:transition>
    </mc:Choice>
    <mc:Fallback xmlns="">
      <p:transition spd="slow" advClick="0" advTm="30000">
        <p:push dir="u"/>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0"/>
            <a:ext cx="10972800" cy="914400"/>
          </a:xfrm>
          <a:prstGeom prst="rect">
            <a:avLst/>
          </a:prstGeom>
          <a:solidFill>
            <a:schemeClr val="bg1"/>
          </a:solid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09600" y="1676400"/>
            <a:ext cx="10972800" cy="441960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p:cNvSpPr>
            <a:spLocks noGrp="1"/>
          </p:cNvSpPr>
          <p:nvPr>
            <p:ph type="sldNum" sz="quarter" idx="4"/>
          </p:nvPr>
        </p:nvSpPr>
        <p:spPr>
          <a:xfrm>
            <a:off x="9313333" y="6492880"/>
            <a:ext cx="2844800" cy="365125"/>
          </a:xfrm>
          <a:prstGeom prst="rect">
            <a:avLst/>
          </a:prstGeom>
        </p:spPr>
        <p:txBody>
          <a:bodyPr vert="horz" lIns="91440" tIns="45720" rIns="91440" bIns="45720" rtlCol="0" anchor="ctr"/>
          <a:lstStyle>
            <a:lvl1pPr algn="r">
              <a:defRPr sz="1200" b="1" baseline="-25000">
                <a:solidFill>
                  <a:srgbClr val="000000">
                    <a:tint val="75000"/>
                  </a:srgbClr>
                </a:solidFill>
                <a:latin typeface="+mn-lt"/>
              </a:defRPr>
            </a:lvl1pPr>
          </a:lstStyle>
          <a:p>
            <a:pPr fontAlgn="base">
              <a:spcBef>
                <a:spcPct val="0"/>
              </a:spcBef>
              <a:spcAft>
                <a:spcPct val="0"/>
              </a:spcAft>
              <a:defRPr/>
            </a:pPr>
            <a:fld id="{C4B6E519-2B19-4FD1-9DB5-C3407DF9395F}" type="slidenum">
              <a:rPr lang="en-US"/>
              <a:pPr fontAlgn="base">
                <a:spcBef>
                  <a:spcPct val="0"/>
                </a:spcBef>
                <a:spcAft>
                  <a:spcPct val="0"/>
                </a:spcAft>
                <a:defRPr/>
              </a:pPr>
              <a:t>‹#›</a:t>
            </a:fld>
            <a:endParaRPr lang="en-US" dirty="0"/>
          </a:p>
        </p:txBody>
      </p:sp>
      <p:sp>
        <p:nvSpPr>
          <p:cNvPr id="7" name="TextBox 6"/>
          <p:cNvSpPr txBox="1"/>
          <p:nvPr userDrawn="1"/>
        </p:nvSpPr>
        <p:spPr>
          <a:xfrm>
            <a:off x="914400" y="6497638"/>
            <a:ext cx="9144000" cy="277812"/>
          </a:xfrm>
          <a:prstGeom prst="rect">
            <a:avLst/>
          </a:prstGeom>
          <a:noFill/>
        </p:spPr>
        <p:txBody>
          <a:bodyPr>
            <a:spAutoFit/>
          </a:bodyPr>
          <a:lstStyle/>
          <a:p>
            <a:pPr fontAlgn="base">
              <a:spcBef>
                <a:spcPct val="0"/>
              </a:spcBef>
              <a:spcAft>
                <a:spcPct val="0"/>
              </a:spcAft>
              <a:defRPr/>
            </a:pPr>
            <a:endParaRPr lang="en-US" sz="1200" b="1" dirty="0">
              <a:solidFill>
                <a:srgbClr val="000000"/>
              </a:solidFill>
            </a:endParaRPr>
          </a:p>
        </p:txBody>
      </p:sp>
      <p:sp>
        <p:nvSpPr>
          <p:cNvPr id="4" name="TextBox 3"/>
          <p:cNvSpPr txBox="1"/>
          <p:nvPr userDrawn="1"/>
        </p:nvSpPr>
        <p:spPr>
          <a:xfrm>
            <a:off x="914400" y="6407155"/>
            <a:ext cx="8229600" cy="366713"/>
          </a:xfrm>
          <a:prstGeom prst="rect">
            <a:avLst/>
          </a:prstGeom>
          <a:noFill/>
        </p:spPr>
        <p:txBody>
          <a:bodyPr anchor="b"/>
          <a:lstStyle/>
          <a:p>
            <a:pPr fontAlgn="base">
              <a:spcBef>
                <a:spcPct val="0"/>
              </a:spcBef>
              <a:spcAft>
                <a:spcPct val="0"/>
              </a:spcAft>
              <a:defRPr/>
            </a:pPr>
            <a:endParaRPr lang="en-US" sz="1200" dirty="0">
              <a:solidFill>
                <a:srgbClr val="000000"/>
              </a:solidFill>
            </a:endParaRPr>
          </a:p>
        </p:txBody>
      </p:sp>
      <p:grpSp>
        <p:nvGrpSpPr>
          <p:cNvPr id="8" name="Group 7">
            <a:extLst>
              <a:ext uri="{FF2B5EF4-FFF2-40B4-BE49-F238E27FC236}">
                <a16:creationId xmlns:a16="http://schemas.microsoft.com/office/drawing/2014/main" id="{25648D10-70E9-4E4E-9A83-EFA9C424BE5B}"/>
              </a:ext>
            </a:extLst>
          </p:cNvPr>
          <p:cNvGrpSpPr/>
          <p:nvPr userDrawn="1"/>
        </p:nvGrpSpPr>
        <p:grpSpPr>
          <a:xfrm>
            <a:off x="-3048" y="6762179"/>
            <a:ext cx="12198096" cy="76113"/>
            <a:chOff x="812800" y="788764"/>
            <a:chExt cx="10566400" cy="158578"/>
          </a:xfrm>
        </p:grpSpPr>
        <p:sp>
          <p:nvSpPr>
            <p:cNvPr id="9" name="Line 4">
              <a:extLst>
                <a:ext uri="{FF2B5EF4-FFF2-40B4-BE49-F238E27FC236}">
                  <a16:creationId xmlns:a16="http://schemas.microsoft.com/office/drawing/2014/main" id="{C19CA3C1-2B30-473E-8DD0-695DDAE1D31B}"/>
                </a:ext>
              </a:extLst>
            </p:cNvPr>
            <p:cNvSpPr>
              <a:spLocks noChangeShapeType="1"/>
            </p:cNvSpPr>
            <p:nvPr/>
          </p:nvSpPr>
          <p:spPr bwMode="auto">
            <a:xfrm>
              <a:off x="812800" y="788764"/>
              <a:ext cx="10566400" cy="0"/>
            </a:xfrm>
            <a:prstGeom prst="line">
              <a:avLst/>
            </a:prstGeom>
            <a:noFill/>
            <a:ln w="53975">
              <a:solidFill>
                <a:srgbClr val="969696"/>
              </a:solidFill>
              <a:round/>
              <a:headEnd/>
              <a:tailEnd/>
            </a:ln>
            <a:effectLst/>
          </p:spPr>
          <p:txBody>
            <a:bodyPr wrap="none" anchor="ctr"/>
            <a:lstStyle/>
            <a:p>
              <a:pPr fontAlgn="base">
                <a:spcBef>
                  <a:spcPct val="0"/>
                </a:spcBef>
                <a:spcAft>
                  <a:spcPct val="25000"/>
                </a:spcAft>
                <a:buFontTx/>
                <a:buChar char="•"/>
                <a:defRPr/>
              </a:pPr>
              <a:endParaRPr lang="en-US" sz="3600" b="1" baseline="-25000" dirty="0">
                <a:solidFill>
                  <a:srgbClr val="000000"/>
                </a:solidFill>
              </a:endParaRPr>
            </a:p>
          </p:txBody>
        </p:sp>
        <p:sp>
          <p:nvSpPr>
            <p:cNvPr id="10" name="Line 25">
              <a:extLst>
                <a:ext uri="{FF2B5EF4-FFF2-40B4-BE49-F238E27FC236}">
                  <a16:creationId xmlns:a16="http://schemas.microsoft.com/office/drawing/2014/main" id="{C9DA124B-8AE7-44DD-B776-711225A76F73}"/>
                </a:ext>
              </a:extLst>
            </p:cNvPr>
            <p:cNvSpPr>
              <a:spLocks noChangeShapeType="1"/>
            </p:cNvSpPr>
            <p:nvPr userDrawn="1"/>
          </p:nvSpPr>
          <p:spPr bwMode="auto">
            <a:xfrm>
              <a:off x="812800" y="947342"/>
              <a:ext cx="10566400" cy="0"/>
            </a:xfrm>
            <a:prstGeom prst="line">
              <a:avLst/>
            </a:prstGeom>
            <a:noFill/>
            <a:ln w="53975">
              <a:solidFill>
                <a:srgbClr val="A50021"/>
              </a:solidFill>
              <a:round/>
              <a:headEnd/>
              <a:tailEnd/>
            </a:ln>
            <a:effectLst/>
          </p:spPr>
          <p:txBody>
            <a:bodyPr wrap="none" anchor="ctr"/>
            <a:lstStyle/>
            <a:p>
              <a:pPr fontAlgn="base">
                <a:spcBef>
                  <a:spcPct val="0"/>
                </a:spcBef>
                <a:spcAft>
                  <a:spcPct val="25000"/>
                </a:spcAft>
                <a:buFontTx/>
                <a:buChar char="•"/>
                <a:defRPr/>
              </a:pPr>
              <a:endParaRPr lang="en-US" sz="3600" b="1" baseline="-25000" dirty="0">
                <a:solidFill>
                  <a:srgbClr val="000000"/>
                </a:solidFill>
              </a:endParaRPr>
            </a:p>
          </p:txBody>
        </p:sp>
      </p:grpSp>
    </p:spTree>
    <p:extLst>
      <p:ext uri="{BB962C8B-B14F-4D97-AF65-F5344CB8AC3E}">
        <p14:creationId xmlns:p14="http://schemas.microsoft.com/office/powerpoint/2010/main" val="2619929118"/>
      </p:ext>
    </p:extLst>
  </p:cSld>
  <p:clrMap bg1="lt1" tx1="dk1" bg2="lt2" tx2="dk2" accent1="accent1" accent2="accent2" accent3="accent3" accent4="accent4" accent5="accent5" accent6="accent6" hlink="hlink" folHlink="folHlink"/>
  <p:sldLayoutIdLst>
    <p:sldLayoutId id="2147484110" r:id="rId1"/>
    <p:sldLayoutId id="2147484111" r:id="rId2"/>
  </p:sldLayoutIdLst>
  <mc:AlternateContent xmlns:mc="http://schemas.openxmlformats.org/markup-compatibility/2006" xmlns:p14="http://schemas.microsoft.com/office/powerpoint/2010/main">
    <mc:Choice Requires="p14">
      <p:transition spd="slow" p14:dur="2000" advClick="0" advTm="30000">
        <p:push dir="u"/>
      </p:transition>
    </mc:Choice>
    <mc:Fallback xmlns="">
      <p:transition spd="slow" advClick="0" advTm="30000">
        <p:push dir="u"/>
      </p:transition>
    </mc:Fallback>
  </mc:AlternateContent>
  <p:hf hdr="0" ftr="0" dt="0"/>
  <p:txStyles>
    <p:titleStyle>
      <a:lvl1pPr algn="l" rtl="0" eaLnBrk="0" fontAlgn="base" hangingPunct="0">
        <a:lnSpc>
          <a:spcPct val="95000"/>
        </a:lnSpc>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p:titleStyle>
    <p:bodyStyle>
      <a:lvl1pPr marL="342900" indent="-342900" algn="l" rtl="0" eaLnBrk="0" fontAlgn="base" hangingPunct="0">
        <a:spcBef>
          <a:spcPct val="20000"/>
        </a:spcBef>
        <a:spcAft>
          <a:spcPct val="0"/>
        </a:spcAft>
        <a:buClr>
          <a:srgbClr val="990000"/>
        </a:buClr>
        <a:buFont typeface="Symbol" pitchFamily="18"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67D7B2FF-428D-4C48-A9C3-BBC599C3E456}"/>
              </a:ext>
            </a:extLst>
          </p:cNvPr>
          <p:cNvPicPr>
            <a:picLocks noChangeAspect="1"/>
          </p:cNvPicPr>
          <p:nvPr userDrawn="1"/>
        </p:nvPicPr>
        <p:blipFill>
          <a:blip r:embed="rId6"/>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84E4403F-6603-8F4A-8B16-12BDB84D6752}"/>
              </a:ext>
            </a:extLst>
          </p:cNvPr>
          <p:cNvSpPr/>
          <p:nvPr userDrawn="1"/>
        </p:nvSpPr>
        <p:spPr>
          <a:xfrm>
            <a:off x="-1" y="0"/>
            <a:ext cx="12191999" cy="6858000"/>
          </a:xfrm>
          <a:prstGeom prst="rect">
            <a:avLst/>
          </a:prstGeom>
          <a:gradFill flip="none" rotWithShape="1">
            <a:gsLst>
              <a:gs pos="0">
                <a:srgbClr val="6B8CC4">
                  <a:alpha val="0"/>
                </a:srgbClr>
              </a:gs>
              <a:gs pos="30000">
                <a:srgbClr val="4B6AA2">
                  <a:alpha val="0"/>
                </a:srgbClr>
              </a:gs>
              <a:gs pos="66000">
                <a:srgbClr val="36548C">
                  <a:alpha val="50000"/>
                </a:srgbClr>
              </a:gs>
            </a:gsLst>
            <a:lin ang="159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 name="Title Placeholder 1">
            <a:extLst>
              <a:ext uri="{FF2B5EF4-FFF2-40B4-BE49-F238E27FC236}">
                <a16:creationId xmlns:a16="http://schemas.microsoft.com/office/drawing/2014/main" id="{5D96EF46-E1E3-BF46-A46A-EF29CE6CD965}"/>
              </a:ext>
            </a:extLst>
          </p:cNvPr>
          <p:cNvSpPr>
            <a:spLocks noGrp="1"/>
          </p:cNvSpPr>
          <p:nvPr>
            <p:ph type="title"/>
          </p:nvPr>
        </p:nvSpPr>
        <p:spPr>
          <a:xfrm>
            <a:off x="389467" y="291305"/>
            <a:ext cx="11480799" cy="7794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837DFFB-A983-FA41-948E-3AD60C6535E9}"/>
              </a:ext>
            </a:extLst>
          </p:cNvPr>
          <p:cNvSpPr>
            <a:spLocks noGrp="1"/>
          </p:cNvSpPr>
          <p:nvPr>
            <p:ph type="body" idx="1"/>
          </p:nvPr>
        </p:nvSpPr>
        <p:spPr>
          <a:xfrm>
            <a:off x="389467" y="1188720"/>
            <a:ext cx="11480799" cy="498824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39078693"/>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Lst>
  <mc:AlternateContent xmlns:mc="http://schemas.openxmlformats.org/markup-compatibility/2006" xmlns:p14="http://schemas.microsoft.com/office/powerpoint/2010/main">
    <mc:Choice Requires="p14">
      <p:transition spd="slow" p14:dur="2000" advClick="0" advTm="30000">
        <p:push dir="u"/>
      </p:transition>
    </mc:Choice>
    <mc:Fallback xmlns="">
      <p:transition spd="slow" advClick="0" advTm="30000">
        <p:push dir="u"/>
      </p:transition>
    </mc:Fallback>
  </mc:AlternateContent>
  <p:hf hdr="0" ftr="0" dt="0"/>
  <p:txStyles>
    <p:titleStyle>
      <a:lvl1pPr algn="l" defTabSz="914400" rtl="0" eaLnBrk="1" latinLnBrk="0" hangingPunct="1">
        <a:lnSpc>
          <a:spcPct val="90000"/>
        </a:lnSpc>
        <a:spcBef>
          <a:spcPct val="0"/>
        </a:spcBef>
        <a:buNone/>
        <a:defRPr sz="4400" b="1" i="0" kern="1200">
          <a:solidFill>
            <a:srgbClr val="F5B89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6DCB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6DCB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6DCB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6DCB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6DCB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9D9D8B7-9DF2-CB43-A7AF-1A9E93AF9201}"/>
              </a:ext>
            </a:extLst>
          </p:cNvPr>
          <p:cNvSpPr>
            <a:spLocks noGrp="1"/>
          </p:cNvSpPr>
          <p:nvPr>
            <p:ph type="body" sz="quarter" idx="13"/>
          </p:nvPr>
        </p:nvSpPr>
        <p:spPr>
          <a:xfrm>
            <a:off x="3227312" y="4576775"/>
            <a:ext cx="8361599" cy="439861"/>
          </a:xfrm>
        </p:spPr>
        <p:txBody>
          <a:bodyPr>
            <a:normAutofit lnSpcReduction="10000"/>
          </a:bodyPr>
          <a:lstStyle/>
          <a:p>
            <a:r>
              <a:rPr lang="en-US" sz="2400" b="1" dirty="0" err="1"/>
              <a:t>Gesham</a:t>
            </a:r>
            <a:r>
              <a:rPr lang="en-US" sz="2400" b="1" dirty="0"/>
              <a:t> </a:t>
            </a:r>
            <a:r>
              <a:rPr lang="en-US" sz="2400" b="1" dirty="0" err="1"/>
              <a:t>Magombedze</a:t>
            </a:r>
            <a:endParaRPr lang="en-US" dirty="0"/>
          </a:p>
        </p:txBody>
      </p:sp>
      <p:sp>
        <p:nvSpPr>
          <p:cNvPr id="6" name="Text Placeholder 5">
            <a:extLst>
              <a:ext uri="{FF2B5EF4-FFF2-40B4-BE49-F238E27FC236}">
                <a16:creationId xmlns:a16="http://schemas.microsoft.com/office/drawing/2014/main" id="{0DDEA7F1-BC25-8D47-A811-772E1BA0D457}"/>
              </a:ext>
            </a:extLst>
          </p:cNvPr>
          <p:cNvSpPr>
            <a:spLocks noGrp="1"/>
          </p:cNvSpPr>
          <p:nvPr>
            <p:ph type="body" sz="quarter" idx="15"/>
          </p:nvPr>
        </p:nvSpPr>
        <p:spPr>
          <a:xfrm>
            <a:off x="3227312" y="5032965"/>
            <a:ext cx="8361599" cy="798440"/>
          </a:xfrm>
        </p:spPr>
        <p:txBody>
          <a:bodyPr/>
          <a:lstStyle/>
          <a:p>
            <a:pPr>
              <a:lnSpc>
                <a:spcPct val="85000"/>
              </a:lnSpc>
            </a:pPr>
            <a:r>
              <a:rPr lang="en-US" dirty="0"/>
              <a:t>Gilead Sciences, Inc.</a:t>
            </a:r>
            <a:br>
              <a:rPr lang="en-US" dirty="0"/>
            </a:br>
            <a:r>
              <a:rPr lang="en-US" dirty="0"/>
              <a:t>Foster City, CA, USA</a:t>
            </a:r>
          </a:p>
        </p:txBody>
      </p:sp>
      <p:sp>
        <p:nvSpPr>
          <p:cNvPr id="2" name="Title 1">
            <a:extLst>
              <a:ext uri="{FF2B5EF4-FFF2-40B4-BE49-F238E27FC236}">
                <a16:creationId xmlns:a16="http://schemas.microsoft.com/office/drawing/2014/main" id="{93521221-07E2-414B-AAB7-A97450E3C606}"/>
              </a:ext>
            </a:extLst>
          </p:cNvPr>
          <p:cNvSpPr>
            <a:spLocks noGrp="1"/>
          </p:cNvSpPr>
          <p:nvPr>
            <p:ph type="title"/>
          </p:nvPr>
        </p:nvSpPr>
        <p:spPr>
          <a:xfrm>
            <a:off x="2286002" y="1814271"/>
            <a:ext cx="9325427" cy="2579597"/>
          </a:xfrm>
        </p:spPr>
        <p:txBody>
          <a:bodyPr/>
          <a:lstStyle/>
          <a:p>
            <a:r>
              <a:rPr lang="en-US" dirty="0"/>
              <a:t>MATHEMATICAL MODELING OF PREDICTORS OF POSTTREATMENT CONTROL IN HIV CURE TRIALS</a:t>
            </a:r>
          </a:p>
        </p:txBody>
      </p:sp>
      <p:sp>
        <p:nvSpPr>
          <p:cNvPr id="8" name="Text Placeholder 7">
            <a:extLst>
              <a:ext uri="{FF2B5EF4-FFF2-40B4-BE49-F238E27FC236}">
                <a16:creationId xmlns:a16="http://schemas.microsoft.com/office/drawing/2014/main" id="{5DF23833-50EB-314B-BDCB-E6F9B8221521}"/>
              </a:ext>
            </a:extLst>
          </p:cNvPr>
          <p:cNvSpPr>
            <a:spLocks noGrp="1"/>
          </p:cNvSpPr>
          <p:nvPr>
            <p:ph type="body" sz="quarter" idx="16"/>
          </p:nvPr>
        </p:nvSpPr>
        <p:spPr/>
        <p:txBody>
          <a:bodyPr/>
          <a:lstStyle/>
          <a:p>
            <a:r>
              <a:rPr lang="en-US" dirty="0"/>
              <a:t>Employee of Gilead Sciences, Inc.</a:t>
            </a:r>
          </a:p>
        </p:txBody>
      </p:sp>
      <p:sp>
        <p:nvSpPr>
          <p:cNvPr id="3" name="TextBox 2">
            <a:extLst>
              <a:ext uri="{FF2B5EF4-FFF2-40B4-BE49-F238E27FC236}">
                <a16:creationId xmlns:a16="http://schemas.microsoft.com/office/drawing/2014/main" id="{6AA9B16F-C6E3-408B-BC8D-EC4D7AEC3157}"/>
              </a:ext>
            </a:extLst>
          </p:cNvPr>
          <p:cNvSpPr txBox="1"/>
          <p:nvPr/>
        </p:nvSpPr>
        <p:spPr>
          <a:xfrm>
            <a:off x="7561007" y="5668571"/>
            <a:ext cx="4532671" cy="646331"/>
          </a:xfrm>
          <a:prstGeom prst="rect">
            <a:avLst/>
          </a:prstGeom>
          <a:noFill/>
        </p:spPr>
        <p:txBody>
          <a:bodyPr wrap="square" rtlCol="0">
            <a:spAutoFit/>
          </a:bodyPr>
          <a:lstStyle/>
          <a:p>
            <a:r>
              <a:rPr lang="en-US" b="1" dirty="0">
                <a:solidFill>
                  <a:schemeClr val="accent4">
                    <a:lumMod val="40000"/>
                    <a:lumOff val="60000"/>
                  </a:schemeClr>
                </a:solidFill>
                <a:ea typeface="Calibri" panose="020F0502020204030204" pitchFamily="34" charset="0"/>
              </a:rPr>
              <a:t>Co-authors:</a:t>
            </a:r>
            <a:r>
              <a:rPr lang="en-US" dirty="0">
                <a:solidFill>
                  <a:schemeClr val="accent4">
                    <a:lumMod val="40000"/>
                    <a:lumOff val="60000"/>
                  </a:schemeClr>
                </a:solidFill>
                <a:ea typeface="Calibri" panose="020F0502020204030204" pitchFamily="34" charset="0"/>
              </a:rPr>
              <a:t> Devi SenGupta, Jonathan Li, </a:t>
            </a:r>
          </a:p>
          <a:p>
            <a:r>
              <a:rPr lang="en-US" dirty="0">
                <a:solidFill>
                  <a:schemeClr val="accent4">
                    <a:lumMod val="40000"/>
                    <a:lumOff val="60000"/>
                  </a:schemeClr>
                </a:solidFill>
                <a:ea typeface="Calibri" panose="020F0502020204030204" pitchFamily="34" charset="0"/>
              </a:rPr>
              <a:t>Romas Geleziunas and Steve Deeks</a:t>
            </a:r>
            <a:endParaRPr lang="en-US" dirty="0">
              <a:solidFill>
                <a:schemeClr val="accent4">
                  <a:lumMod val="40000"/>
                  <a:lumOff val="60000"/>
                </a:schemeClr>
              </a:solidFill>
            </a:endParaRPr>
          </a:p>
        </p:txBody>
      </p:sp>
    </p:spTree>
    <p:extLst>
      <p:ext uri="{BB962C8B-B14F-4D97-AF65-F5344CB8AC3E}">
        <p14:creationId xmlns:p14="http://schemas.microsoft.com/office/powerpoint/2010/main" val="42717591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09600" y="106284"/>
            <a:ext cx="10972800" cy="548640"/>
          </a:xfrm>
        </p:spPr>
        <p:txBody>
          <a:bodyPr/>
          <a:lstStyle/>
          <a:p>
            <a:r>
              <a:rPr lang="en-US" dirty="0"/>
              <a:t>Introduction</a:t>
            </a:r>
          </a:p>
        </p:txBody>
      </p:sp>
      <p:sp>
        <p:nvSpPr>
          <p:cNvPr id="7" name="Content Placeholder 6"/>
          <p:cNvSpPr>
            <a:spLocks noGrp="1"/>
          </p:cNvSpPr>
          <p:nvPr>
            <p:ph idx="1"/>
          </p:nvPr>
        </p:nvSpPr>
        <p:spPr>
          <a:xfrm>
            <a:off x="609600" y="627465"/>
            <a:ext cx="11163300" cy="1272143"/>
          </a:xfrm>
        </p:spPr>
        <p:txBody>
          <a:bodyPr wrap="square">
            <a:spAutoFit/>
          </a:bodyPr>
          <a:lstStyle/>
          <a:p>
            <a:pPr marL="231775" indent="-231775">
              <a:spcBef>
                <a:spcPts val="400"/>
              </a:spcBef>
            </a:pPr>
            <a:r>
              <a:rPr lang="en-US" sz="1400" dirty="0"/>
              <a:t>Analytical treatment interruptions (ATI) are used to understand the potential of curative interventions in clinical trials</a:t>
            </a:r>
          </a:p>
          <a:p>
            <a:pPr marL="231775" indent="-231775">
              <a:spcBef>
                <a:spcPts val="400"/>
              </a:spcBef>
            </a:pPr>
            <a:r>
              <a:rPr lang="en-US" sz="1400" dirty="0"/>
              <a:t>To protect the study participant and his or her partners, ATIs should be designed to minimize the time off of ART, with therapy resumed as soon as it becomes likely that post-treatment control will likely not be achieved</a:t>
            </a:r>
          </a:p>
          <a:p>
            <a:pPr marL="231775" indent="-231775">
              <a:spcBef>
                <a:spcPts val="400"/>
              </a:spcBef>
            </a:pPr>
            <a:r>
              <a:rPr lang="en-US" sz="1400" dirty="0"/>
              <a:t>We used an ensemble of modeling approaches and data from ACTG and Gilead ATI studies to identify early predictors for participants who will control their virus off ART</a:t>
            </a:r>
          </a:p>
        </p:txBody>
      </p:sp>
      <p:sp>
        <p:nvSpPr>
          <p:cNvPr id="8" name="Text Placeholder 7">
            <a:extLst>
              <a:ext uri="{FF2B5EF4-FFF2-40B4-BE49-F238E27FC236}">
                <a16:creationId xmlns:a16="http://schemas.microsoft.com/office/drawing/2014/main" id="{AB7E8BD0-37F5-497D-AA44-960E36FB345B}"/>
              </a:ext>
            </a:extLst>
          </p:cNvPr>
          <p:cNvSpPr>
            <a:spLocks noGrp="1"/>
          </p:cNvSpPr>
          <p:nvPr>
            <p:ph type="body" sz="quarter" idx="11"/>
          </p:nvPr>
        </p:nvSpPr>
        <p:spPr>
          <a:xfrm>
            <a:off x="609600" y="6475512"/>
            <a:ext cx="10972800" cy="153888"/>
          </a:xfrm>
        </p:spPr>
        <p:txBody>
          <a:bodyPr/>
          <a:lstStyle/>
          <a:p>
            <a:r>
              <a:rPr lang="en-US" sz="1000" dirty="0"/>
              <a:t>ACTG, AIDS Clinical Trial Group; </a:t>
            </a:r>
            <a:r>
              <a:rPr lang="en-US" dirty="0"/>
              <a:t>ATI, analytical treatment interruption; NHP, nonhuman primate; TLR7, toll-like receptor 7.  </a:t>
            </a:r>
          </a:p>
        </p:txBody>
      </p:sp>
      <p:sp>
        <p:nvSpPr>
          <p:cNvPr id="87" name="TextBox 86">
            <a:extLst>
              <a:ext uri="{FF2B5EF4-FFF2-40B4-BE49-F238E27FC236}">
                <a16:creationId xmlns:a16="http://schemas.microsoft.com/office/drawing/2014/main" id="{05C3E52C-F021-4C76-BA88-21BB2E185D4A}"/>
              </a:ext>
            </a:extLst>
          </p:cNvPr>
          <p:cNvSpPr txBox="1"/>
          <p:nvPr/>
        </p:nvSpPr>
        <p:spPr>
          <a:xfrm>
            <a:off x="617220" y="1995926"/>
            <a:ext cx="3297378" cy="523220"/>
          </a:xfrm>
          <a:prstGeom prst="rect">
            <a:avLst/>
          </a:prstGeom>
          <a:noFill/>
        </p:spPr>
        <p:txBody>
          <a:bodyPr wrap="none" lIns="0" rIns="0" rtlCol="0">
            <a:spAutoFit/>
          </a:bodyPr>
          <a:lstStyle/>
          <a:p>
            <a:r>
              <a:rPr lang="en-US" sz="2800" b="1" dirty="0"/>
              <a:t>Methods: Overview</a:t>
            </a:r>
          </a:p>
        </p:txBody>
      </p:sp>
      <p:sp>
        <p:nvSpPr>
          <p:cNvPr id="171" name="TextBox 170">
            <a:extLst>
              <a:ext uri="{FF2B5EF4-FFF2-40B4-BE49-F238E27FC236}">
                <a16:creationId xmlns:a16="http://schemas.microsoft.com/office/drawing/2014/main" id="{29AE724C-BEB4-4EB8-BD42-215CD3FD4C07}"/>
              </a:ext>
            </a:extLst>
          </p:cNvPr>
          <p:cNvSpPr txBox="1"/>
          <p:nvPr/>
        </p:nvSpPr>
        <p:spPr>
          <a:xfrm>
            <a:off x="609600" y="2488813"/>
            <a:ext cx="2286000" cy="3840480"/>
          </a:xfrm>
          <a:prstGeom prst="rect">
            <a:avLst/>
          </a:prstGeom>
          <a:solidFill>
            <a:schemeClr val="accent4">
              <a:lumMod val="20000"/>
              <a:lumOff val="80000"/>
            </a:schemeClr>
          </a:solidFill>
          <a:ln w="28575">
            <a:noFill/>
          </a:ln>
        </p:spPr>
        <p:txBody>
          <a:bodyPr wrap="square" lIns="0" tIns="91440" rIns="0" bIns="0" rtlCol="0">
            <a:noAutofit/>
          </a:bodyPr>
          <a:lstStyle/>
          <a:p>
            <a:pPr marL="0" marR="0" lvl="0" indent="0" algn="ctr" defTabSz="1217613" eaLnBrk="0" fontAlgn="base" latinLnBrk="0" hangingPunct="0">
              <a:lnSpc>
                <a:spcPct val="90000"/>
              </a:lnSpc>
              <a:spcBef>
                <a:spcPct val="0"/>
              </a:spcBef>
              <a:spcAft>
                <a:spcPct val="0"/>
              </a:spcAft>
              <a:buClrTx/>
              <a:buSzTx/>
              <a:buFontTx/>
              <a:buNone/>
              <a:tabLst/>
              <a:defRPr/>
            </a:pPr>
            <a:r>
              <a:rPr kumimoji="0" lang="en-US" sz="1400" b="1" i="0" u="none" strike="noStrike" kern="0" cap="none" spc="0" normalizeH="0" baseline="0" noProof="0" dirty="0">
                <a:ln>
                  <a:noFill/>
                </a:ln>
                <a:solidFill>
                  <a:prstClr val="black"/>
                </a:solidFill>
                <a:effectLst/>
                <a:uLnTx/>
                <a:uFillTx/>
                <a:cs typeface="Arial" charset="0"/>
              </a:rPr>
              <a:t> </a:t>
            </a:r>
            <a:r>
              <a:rPr kumimoji="0" lang="en-US" sz="1600" b="1" i="0" u="none" strike="noStrike" kern="0" cap="none" spc="0" normalizeH="0" baseline="0" noProof="0" dirty="0">
                <a:ln>
                  <a:noFill/>
                </a:ln>
                <a:solidFill>
                  <a:schemeClr val="accent4"/>
                </a:solidFill>
                <a:effectLst/>
                <a:uLnTx/>
                <a:uFillTx/>
                <a:cs typeface="Arial" charset="0"/>
              </a:rPr>
              <a:t>Data</a:t>
            </a:r>
            <a:endParaRPr kumimoji="0" lang="en-US" sz="1400" b="1" i="0" u="none" strike="noStrike" kern="0" cap="none" spc="0" normalizeH="0" baseline="0" noProof="0" dirty="0">
              <a:ln>
                <a:noFill/>
              </a:ln>
              <a:solidFill>
                <a:schemeClr val="accent4"/>
              </a:solidFill>
              <a:effectLst/>
              <a:uLnTx/>
              <a:uFillTx/>
              <a:cs typeface="Arial" charset="0"/>
            </a:endParaRPr>
          </a:p>
        </p:txBody>
      </p:sp>
      <p:sp>
        <p:nvSpPr>
          <p:cNvPr id="174" name="Rectangle 173">
            <a:extLst>
              <a:ext uri="{FF2B5EF4-FFF2-40B4-BE49-F238E27FC236}">
                <a16:creationId xmlns:a16="http://schemas.microsoft.com/office/drawing/2014/main" id="{E7E3E9B2-7C56-4C32-BC21-BBFBC1671B5A}"/>
              </a:ext>
            </a:extLst>
          </p:cNvPr>
          <p:cNvSpPr/>
          <p:nvPr/>
        </p:nvSpPr>
        <p:spPr>
          <a:xfrm>
            <a:off x="6763466" y="2488813"/>
            <a:ext cx="2468880" cy="3840480"/>
          </a:xfrm>
          <a:prstGeom prst="rect">
            <a:avLst/>
          </a:prstGeom>
          <a:solidFill>
            <a:srgbClr val="C6CAC6">
              <a:lumMod val="20000"/>
              <a:lumOff val="80000"/>
            </a:srgbClr>
          </a:solidFill>
          <a:ln w="28575" cap="flat" cmpd="sng" algn="ctr">
            <a:noFill/>
            <a:prstDash val="solid"/>
            <a:miter lim="800000"/>
          </a:ln>
          <a:effectLst/>
        </p:spPr>
        <p:txBody>
          <a:bodyPr tIns="91440" rtlCol="0" anchor="t"/>
          <a:lstStyle/>
          <a:p>
            <a:pPr marL="0" marR="0" lvl="0" indent="0" algn="ctr" defTabSz="1217613" eaLnBrk="0" fontAlgn="base" latinLnBrk="0" hangingPunct="0">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lumMod val="50000"/>
                  </a:srgbClr>
                </a:solidFill>
                <a:effectLst/>
                <a:uLnTx/>
                <a:uFillTx/>
                <a:latin typeface="Arial" panose="020B0604020202020204"/>
                <a:ea typeface="+mn-ea"/>
                <a:cs typeface="Arial" charset="0"/>
              </a:rPr>
              <a:t>Derivation and Testing</a:t>
            </a:r>
          </a:p>
        </p:txBody>
      </p:sp>
      <p:sp>
        <p:nvSpPr>
          <p:cNvPr id="175" name="TextBox 174">
            <a:extLst>
              <a:ext uri="{FF2B5EF4-FFF2-40B4-BE49-F238E27FC236}">
                <a16:creationId xmlns:a16="http://schemas.microsoft.com/office/drawing/2014/main" id="{ED69715B-13F5-4948-8408-CB898EE572D4}"/>
              </a:ext>
            </a:extLst>
          </p:cNvPr>
          <p:cNvSpPr txBox="1"/>
          <p:nvPr/>
        </p:nvSpPr>
        <p:spPr>
          <a:xfrm>
            <a:off x="3051095" y="2488812"/>
            <a:ext cx="3556876" cy="3840480"/>
          </a:xfrm>
          <a:prstGeom prst="rect">
            <a:avLst/>
          </a:prstGeom>
          <a:solidFill>
            <a:schemeClr val="accent1">
              <a:lumMod val="20000"/>
              <a:lumOff val="80000"/>
            </a:schemeClr>
          </a:solidFill>
          <a:ln w="28575">
            <a:noFill/>
          </a:ln>
        </p:spPr>
        <p:txBody>
          <a:bodyPr wrap="square" lIns="0" tIns="91440" rIns="0" bIns="0" rtlCol="0">
            <a:noAutofit/>
          </a:bodyPr>
          <a:lstStyle/>
          <a:p>
            <a:pPr marL="0" marR="0" lvl="0" indent="0" algn="ctr" defTabSz="1217613" eaLnBrk="0" fontAlgn="base" latinLnBrk="0" hangingPunct="0">
              <a:lnSpc>
                <a:spcPct val="90000"/>
              </a:lnSpc>
              <a:spcBef>
                <a:spcPct val="0"/>
              </a:spcBef>
              <a:spcAft>
                <a:spcPct val="0"/>
              </a:spcAft>
              <a:buClrTx/>
              <a:buSzTx/>
              <a:buFontTx/>
              <a:buNone/>
              <a:tabLst/>
              <a:defRPr/>
            </a:pPr>
            <a:r>
              <a:rPr kumimoji="0" lang="en-US" sz="1400" b="1" i="0" u="none" strike="noStrike" kern="0" cap="none" spc="0" normalizeH="0" baseline="0" noProof="0" dirty="0">
                <a:ln>
                  <a:noFill/>
                </a:ln>
                <a:solidFill>
                  <a:schemeClr val="accent1">
                    <a:lumMod val="75000"/>
                  </a:schemeClr>
                </a:solidFill>
                <a:effectLst/>
                <a:uLnTx/>
                <a:uFillTx/>
                <a:cs typeface="Arial" charset="0"/>
              </a:rPr>
              <a:t> </a:t>
            </a:r>
            <a:r>
              <a:rPr kumimoji="0" lang="en-US" sz="1600" b="1" i="0" u="none" strike="noStrike" kern="0" cap="none" spc="0" normalizeH="0" baseline="0" noProof="0" dirty="0">
                <a:ln>
                  <a:noFill/>
                </a:ln>
                <a:solidFill>
                  <a:schemeClr val="accent1">
                    <a:lumMod val="75000"/>
                  </a:schemeClr>
                </a:solidFill>
                <a:effectLst/>
                <a:uLnTx/>
                <a:uFillTx/>
                <a:cs typeface="Arial" charset="0"/>
              </a:rPr>
              <a:t>Predictive Modeling</a:t>
            </a:r>
            <a:endParaRPr kumimoji="0" lang="en-US" sz="1400" b="1" i="0" u="none" strike="noStrike" kern="0" cap="none" spc="0" normalizeH="0" baseline="0" noProof="0" dirty="0">
              <a:ln>
                <a:noFill/>
              </a:ln>
              <a:solidFill>
                <a:schemeClr val="accent1">
                  <a:lumMod val="75000"/>
                </a:schemeClr>
              </a:solidFill>
              <a:effectLst/>
              <a:uLnTx/>
              <a:uFillTx/>
              <a:cs typeface="Arial" charset="0"/>
            </a:endParaRPr>
          </a:p>
        </p:txBody>
      </p:sp>
      <p:sp>
        <p:nvSpPr>
          <p:cNvPr id="176" name="TextBox 175">
            <a:extLst>
              <a:ext uri="{FF2B5EF4-FFF2-40B4-BE49-F238E27FC236}">
                <a16:creationId xmlns:a16="http://schemas.microsoft.com/office/drawing/2014/main" id="{43B65D92-1A8B-459A-BA84-E687D6AC44B9}"/>
              </a:ext>
            </a:extLst>
          </p:cNvPr>
          <p:cNvSpPr txBox="1"/>
          <p:nvPr/>
        </p:nvSpPr>
        <p:spPr>
          <a:xfrm>
            <a:off x="926761" y="3376646"/>
            <a:ext cx="1869779" cy="640080"/>
          </a:xfrm>
          <a:prstGeom prst="rect">
            <a:avLst/>
          </a:prstGeom>
          <a:noFill/>
          <a:ln>
            <a:noFill/>
          </a:ln>
        </p:spPr>
        <p:txBody>
          <a:bodyPr wrap="square" lIns="91440" tIns="9144" rIns="91440" bIns="9144" rtlCol="0" anchor="ctr">
            <a:noAutofit/>
          </a:bodyPr>
          <a:lstStyle/>
          <a:p>
            <a:pPr marL="228600" marR="0" lvl="0" defTabSz="1217613" eaLnBrk="0" fontAlgn="base" latinLnBrk="0" hangingPunct="0">
              <a:spcBef>
                <a:spcPct val="0"/>
              </a:spcBef>
              <a:spcAft>
                <a:spcPts val="200"/>
              </a:spcAft>
              <a:buClrTx/>
              <a:buSzTx/>
              <a:buFontTx/>
              <a:buNone/>
              <a:tabLst/>
              <a:defRPr/>
            </a:pPr>
            <a:r>
              <a:rPr kumimoji="0" lang="en-US" sz="1400" b="1" i="0" u="none" strike="noStrike" kern="0" cap="none" spc="0" normalizeH="0" baseline="0" noProof="0" dirty="0">
                <a:ln>
                  <a:noFill/>
                </a:ln>
                <a:solidFill>
                  <a:schemeClr val="accent4"/>
                </a:solidFill>
                <a:effectLst/>
                <a:uLnTx/>
                <a:uFillTx/>
                <a:cs typeface="Arial" charset="0"/>
              </a:rPr>
              <a:t>NHP rebound</a:t>
            </a:r>
          </a:p>
          <a:p>
            <a:pPr marL="231775" marR="0" lvl="0" indent="-231775" defTabSz="1217613" eaLnBrk="0" fontAlgn="base" latinLnBrk="0" hangingPunct="0">
              <a:spcBef>
                <a:spcPct val="0"/>
              </a:spcBef>
              <a:spcAft>
                <a:spcPts val="200"/>
              </a:spcAft>
              <a:buClr>
                <a:schemeClr val="accent4"/>
              </a:buClr>
              <a:buSzTx/>
              <a:buFont typeface="Wingdings" panose="05000000000000000000" pitchFamily="2" charset="2"/>
              <a:buChar char="§"/>
              <a:tabLst/>
              <a:defRPr/>
            </a:pPr>
            <a:r>
              <a:rPr kumimoji="0" lang="en-US" sz="1200" b="0" i="0" u="none" strike="noStrike" kern="0" cap="none" spc="0" normalizeH="0" baseline="0" noProof="0" dirty="0">
                <a:ln>
                  <a:noFill/>
                </a:ln>
                <a:solidFill>
                  <a:prstClr val="black"/>
                </a:solidFill>
                <a:effectLst/>
                <a:uLnTx/>
                <a:uFillTx/>
                <a:cs typeface="Arial" charset="0"/>
              </a:rPr>
              <a:t>TLR7</a:t>
            </a:r>
            <a:r>
              <a:rPr kumimoji="0" lang="en-US" sz="1200" b="0" i="0" u="none" strike="noStrike" kern="0" cap="none" spc="0" normalizeH="0" baseline="0" noProof="0" dirty="0">
                <a:ln>
                  <a:noFill/>
                </a:ln>
                <a:effectLst/>
                <a:uLnTx/>
                <a:uFillTx/>
                <a:cs typeface="Arial" charset="0"/>
              </a:rPr>
              <a:t>/vaccine </a:t>
            </a:r>
            <a:r>
              <a:rPr kumimoji="0" lang="en-US" sz="1200" b="0" i="0" u="none" strike="noStrike" kern="0" cap="none" spc="0" normalizeH="0" baseline="0" noProof="0" dirty="0">
                <a:ln>
                  <a:noFill/>
                </a:ln>
                <a:solidFill>
                  <a:prstClr val="black"/>
                </a:solidFill>
                <a:effectLst/>
                <a:uLnTx/>
                <a:uFillTx/>
                <a:cs typeface="Arial" charset="0"/>
              </a:rPr>
              <a:t>studies</a:t>
            </a:r>
          </a:p>
          <a:p>
            <a:pPr marL="231775" marR="0" lvl="0" indent="-231775" defTabSz="1217613" eaLnBrk="0" fontAlgn="base" latinLnBrk="0" hangingPunct="0">
              <a:spcBef>
                <a:spcPct val="0"/>
              </a:spcBef>
              <a:spcAft>
                <a:spcPts val="200"/>
              </a:spcAft>
              <a:buClr>
                <a:schemeClr val="accent4"/>
              </a:buClr>
              <a:buSzTx/>
              <a:buFont typeface="Wingdings" panose="05000000000000000000" pitchFamily="2" charset="2"/>
              <a:buChar char="§"/>
              <a:tabLst/>
              <a:defRPr/>
            </a:pPr>
            <a:r>
              <a:rPr kumimoji="0" lang="en-US" sz="1200" b="0" i="0" u="none" strike="noStrike" kern="0" cap="none" spc="0" normalizeH="0" baseline="0" noProof="0" dirty="0">
                <a:ln>
                  <a:noFill/>
                </a:ln>
                <a:solidFill>
                  <a:prstClr val="black"/>
                </a:solidFill>
                <a:effectLst/>
                <a:uLnTx/>
                <a:uFillTx/>
                <a:cs typeface="Arial" charset="0"/>
              </a:rPr>
              <a:t>N=70</a:t>
            </a:r>
          </a:p>
        </p:txBody>
      </p:sp>
      <p:sp>
        <p:nvSpPr>
          <p:cNvPr id="177" name="TextBox 176">
            <a:extLst>
              <a:ext uri="{FF2B5EF4-FFF2-40B4-BE49-F238E27FC236}">
                <a16:creationId xmlns:a16="http://schemas.microsoft.com/office/drawing/2014/main" id="{D71A2F0B-3834-4418-9550-37F4FD694C71}"/>
              </a:ext>
            </a:extLst>
          </p:cNvPr>
          <p:cNvSpPr txBox="1"/>
          <p:nvPr/>
        </p:nvSpPr>
        <p:spPr>
          <a:xfrm>
            <a:off x="926761" y="5438583"/>
            <a:ext cx="1869779" cy="640080"/>
          </a:xfrm>
          <a:prstGeom prst="rect">
            <a:avLst/>
          </a:prstGeom>
          <a:noFill/>
          <a:ln>
            <a:noFill/>
          </a:ln>
        </p:spPr>
        <p:txBody>
          <a:bodyPr wrap="square" lIns="91440" tIns="9144" rIns="91440" bIns="9144" rtlCol="0" anchor="ctr">
            <a:noAutofit/>
          </a:bodyPr>
          <a:lstStyle/>
          <a:p>
            <a:pPr marL="228600" marR="0" lvl="0" defTabSz="1217613" eaLnBrk="0" fontAlgn="base" latinLnBrk="0" hangingPunct="0">
              <a:spcBef>
                <a:spcPct val="0"/>
              </a:spcBef>
              <a:spcAft>
                <a:spcPts val="200"/>
              </a:spcAft>
              <a:buClrTx/>
              <a:buSzTx/>
              <a:buFontTx/>
              <a:buNone/>
              <a:tabLst/>
              <a:defRPr/>
            </a:pPr>
            <a:r>
              <a:rPr kumimoji="0" lang="en-US" sz="1400" b="1" i="0" u="none" strike="noStrike" kern="0" cap="none" spc="0" normalizeH="0" baseline="0" noProof="0" dirty="0">
                <a:ln>
                  <a:noFill/>
                </a:ln>
                <a:solidFill>
                  <a:schemeClr val="accent4"/>
                </a:solidFill>
                <a:effectLst/>
                <a:uLnTx/>
                <a:uFillTx/>
                <a:cs typeface="Arial" charset="0"/>
              </a:rPr>
              <a:t>Clinical rebound</a:t>
            </a:r>
          </a:p>
          <a:p>
            <a:pPr marL="231775" marR="0" lvl="0" indent="-231775" defTabSz="1217613" eaLnBrk="0" fontAlgn="base" latinLnBrk="0" hangingPunct="0">
              <a:spcBef>
                <a:spcPct val="0"/>
              </a:spcBef>
              <a:spcAft>
                <a:spcPts val="200"/>
              </a:spcAft>
              <a:buClr>
                <a:schemeClr val="accent4"/>
              </a:buClr>
              <a:buSzTx/>
              <a:buFont typeface="Wingdings" panose="05000000000000000000" pitchFamily="2" charset="2"/>
              <a:buChar char="§"/>
              <a:tabLst/>
              <a:defRPr/>
            </a:pPr>
            <a:r>
              <a:rPr kumimoji="0" lang="en-US" sz="1200" b="0" i="0" u="none" strike="noStrike" kern="0" cap="none" spc="0" normalizeH="0" baseline="0" noProof="0" dirty="0">
                <a:ln>
                  <a:noFill/>
                </a:ln>
                <a:effectLst/>
                <a:uLnTx/>
                <a:uFillTx/>
                <a:cs typeface="Arial" charset="0"/>
              </a:rPr>
              <a:t>ACTG cohorts </a:t>
            </a:r>
          </a:p>
          <a:p>
            <a:pPr marL="231775" marR="0" lvl="0" indent="-231775" defTabSz="1217613" eaLnBrk="0" fontAlgn="base" latinLnBrk="0" hangingPunct="0">
              <a:spcBef>
                <a:spcPct val="0"/>
              </a:spcBef>
              <a:spcAft>
                <a:spcPts val="200"/>
              </a:spcAft>
              <a:buClr>
                <a:schemeClr val="accent4"/>
              </a:buClr>
              <a:buSzTx/>
              <a:buFont typeface="Wingdings" panose="05000000000000000000" pitchFamily="2" charset="2"/>
              <a:buChar char="§"/>
              <a:tabLst/>
              <a:defRPr/>
            </a:pPr>
            <a:r>
              <a:rPr kumimoji="0" lang="en-US" sz="1200" b="0" i="0" u="none" strike="noStrike" kern="0" cap="none" spc="0" normalizeH="0" baseline="0" noProof="0" dirty="0">
                <a:ln>
                  <a:noFill/>
                </a:ln>
                <a:effectLst/>
                <a:uLnTx/>
                <a:uFillTx/>
                <a:cs typeface="Arial" charset="0"/>
              </a:rPr>
              <a:t>TLR7 trial</a:t>
            </a:r>
          </a:p>
          <a:p>
            <a:pPr marL="231775" marR="0" lvl="0" indent="-231775" defTabSz="1217613" eaLnBrk="0" fontAlgn="base" latinLnBrk="0" hangingPunct="0">
              <a:spcBef>
                <a:spcPct val="0"/>
              </a:spcBef>
              <a:spcAft>
                <a:spcPts val="200"/>
              </a:spcAft>
              <a:buClr>
                <a:schemeClr val="accent4"/>
              </a:buClr>
              <a:buSzTx/>
              <a:buFont typeface="Wingdings" panose="05000000000000000000" pitchFamily="2" charset="2"/>
              <a:buChar char="§"/>
              <a:tabLst/>
              <a:defRPr/>
            </a:pPr>
            <a:r>
              <a:rPr kumimoji="0" lang="en-US" sz="1200" b="0" i="0" u="none" strike="noStrike" kern="0" cap="none" spc="0" normalizeH="0" baseline="0" noProof="0" dirty="0">
                <a:ln>
                  <a:noFill/>
                </a:ln>
                <a:effectLst/>
                <a:uLnTx/>
                <a:uFillTx/>
                <a:cs typeface="Arial" charset="0"/>
              </a:rPr>
              <a:t>N=134</a:t>
            </a:r>
            <a:endParaRPr kumimoji="0" lang="en-US" sz="1400" b="0" i="0" u="none" strike="noStrike" kern="0" cap="none" spc="0" normalizeH="0" baseline="0" noProof="0" dirty="0">
              <a:ln>
                <a:noFill/>
              </a:ln>
              <a:effectLst/>
              <a:uLnTx/>
              <a:uFillTx/>
              <a:cs typeface="Arial" charset="0"/>
            </a:endParaRPr>
          </a:p>
        </p:txBody>
      </p:sp>
      <p:sp>
        <p:nvSpPr>
          <p:cNvPr id="178" name="TextBox 177">
            <a:extLst>
              <a:ext uri="{FF2B5EF4-FFF2-40B4-BE49-F238E27FC236}">
                <a16:creationId xmlns:a16="http://schemas.microsoft.com/office/drawing/2014/main" id="{42B8C00E-B14D-4CD1-B4A6-A8C93EC198FD}"/>
              </a:ext>
            </a:extLst>
          </p:cNvPr>
          <p:cNvSpPr txBox="1"/>
          <p:nvPr/>
        </p:nvSpPr>
        <p:spPr>
          <a:xfrm>
            <a:off x="5103724" y="4148582"/>
            <a:ext cx="1398698" cy="677016"/>
          </a:xfrm>
          <a:prstGeom prst="rect">
            <a:avLst/>
          </a:prstGeom>
          <a:noFill/>
          <a:ln>
            <a:noFill/>
          </a:ln>
        </p:spPr>
        <p:txBody>
          <a:bodyPr wrap="square" lIns="91440" tIns="9144" rIns="91440" bIns="9144" rtlCol="0">
            <a:noAutofit/>
          </a:bodyPr>
          <a:lstStyle/>
          <a:p>
            <a:pPr marL="0" marR="0" lvl="0" indent="0" algn="ctr" defTabSz="1217613" eaLnBrk="0" fontAlgn="base" latinLnBrk="0" hangingPunct="0">
              <a:spcBef>
                <a:spcPct val="0"/>
              </a:spcBef>
              <a:spcAft>
                <a:spcPct val="0"/>
              </a:spcAft>
              <a:buClrTx/>
              <a:buSzTx/>
              <a:buFontTx/>
              <a:buNone/>
              <a:tabLst/>
              <a:defRPr/>
            </a:pPr>
            <a:r>
              <a:rPr kumimoji="0" lang="en-US" sz="1400" b="0" i="0" u="none" strike="noStrike" kern="0" cap="none" spc="0" normalizeH="0" baseline="0" noProof="0" dirty="0">
                <a:ln>
                  <a:noFill/>
                </a:ln>
                <a:solidFill>
                  <a:prstClr val="black"/>
                </a:solidFill>
                <a:effectLst/>
                <a:uLnTx/>
                <a:uFillTx/>
                <a:cs typeface="Arial" charset="0"/>
              </a:rPr>
              <a:t>Mathematical modeling &amp; machine learning</a:t>
            </a:r>
          </a:p>
        </p:txBody>
      </p:sp>
      <p:sp>
        <p:nvSpPr>
          <p:cNvPr id="179" name="TextBox 178">
            <a:extLst>
              <a:ext uri="{FF2B5EF4-FFF2-40B4-BE49-F238E27FC236}">
                <a16:creationId xmlns:a16="http://schemas.microsoft.com/office/drawing/2014/main" id="{CF14D498-3FEC-4F08-8DEC-DAD7540B5015}"/>
              </a:ext>
            </a:extLst>
          </p:cNvPr>
          <p:cNvSpPr txBox="1"/>
          <p:nvPr/>
        </p:nvSpPr>
        <p:spPr>
          <a:xfrm>
            <a:off x="6995891" y="2920766"/>
            <a:ext cx="2310228" cy="1097280"/>
          </a:xfrm>
          <a:prstGeom prst="rect">
            <a:avLst/>
          </a:prstGeom>
          <a:noFill/>
          <a:ln>
            <a:noFill/>
          </a:ln>
        </p:spPr>
        <p:txBody>
          <a:bodyPr wrap="square" lIns="91440" tIns="9144" rIns="91440" bIns="9144" rtlCol="0" anchor="ctr">
            <a:noAutofit/>
          </a:bodyPr>
          <a:lstStyle/>
          <a:p>
            <a:pPr marL="0" marR="0" lvl="0" indent="0" defTabSz="1217613" eaLnBrk="0" fontAlgn="base" latinLnBrk="0" hangingPunct="0">
              <a:spcBef>
                <a:spcPct val="0"/>
              </a:spcBef>
              <a:spcAft>
                <a:spcPts val="200"/>
              </a:spcAft>
              <a:buClrTx/>
              <a:buSzTx/>
              <a:buFontTx/>
              <a:buNone/>
              <a:tabLst/>
              <a:defRPr/>
            </a:pPr>
            <a:r>
              <a:rPr kumimoji="0" lang="en-US" sz="1400" b="1" i="0" u="none" strike="noStrike" kern="0" cap="none" spc="0" normalizeH="0" baseline="0" noProof="0" dirty="0">
                <a:ln>
                  <a:noFill/>
                </a:ln>
                <a:solidFill>
                  <a:srgbClr val="FFFFFF">
                    <a:lumMod val="50000"/>
                  </a:srgbClr>
                </a:solidFill>
                <a:effectLst/>
                <a:uLnTx/>
                <a:uFillTx/>
                <a:cs typeface="Arial" charset="0"/>
              </a:rPr>
              <a:t>Predictors of control</a:t>
            </a:r>
          </a:p>
          <a:p>
            <a:pPr marL="231775" marR="0" lvl="0" indent="-231775" defTabSz="1217613" eaLnBrk="0" fontAlgn="base" latinLnBrk="0" hangingPunct="0">
              <a:spcBef>
                <a:spcPct val="0"/>
              </a:spcBef>
              <a:spcAft>
                <a:spcPts val="200"/>
              </a:spcAft>
              <a:buClr>
                <a:schemeClr val="tx1">
                  <a:lumMod val="50000"/>
                  <a:lumOff val="50000"/>
                </a:schemeClr>
              </a:buClr>
              <a:buSzTx/>
              <a:buFont typeface="Wingdings" panose="05000000000000000000" pitchFamily="2" charset="2"/>
              <a:buChar char="§"/>
              <a:tabLst/>
              <a:defRPr/>
            </a:pPr>
            <a:r>
              <a:rPr kumimoji="0" lang="en-US" sz="1200" b="0" i="0" u="none" strike="noStrike" kern="0" cap="none" spc="0" normalizeH="0" baseline="0" noProof="0" dirty="0">
                <a:ln>
                  <a:noFill/>
                </a:ln>
                <a:solidFill>
                  <a:prstClr val="black"/>
                </a:solidFill>
                <a:effectLst/>
                <a:uLnTx/>
                <a:uFillTx/>
                <a:cs typeface="Arial" charset="0"/>
              </a:rPr>
              <a:t>Learn and characterize predictors with train set</a:t>
            </a:r>
          </a:p>
          <a:p>
            <a:pPr marL="231775" marR="0" lvl="0" indent="-231775" defTabSz="1217613" eaLnBrk="0" fontAlgn="base" latinLnBrk="0" hangingPunct="0">
              <a:spcBef>
                <a:spcPct val="0"/>
              </a:spcBef>
              <a:spcAft>
                <a:spcPts val="200"/>
              </a:spcAft>
              <a:buClr>
                <a:schemeClr val="tx1">
                  <a:lumMod val="50000"/>
                  <a:lumOff val="50000"/>
                </a:schemeClr>
              </a:buClr>
              <a:buSzTx/>
              <a:buFont typeface="Wingdings" panose="05000000000000000000" pitchFamily="2" charset="2"/>
              <a:buChar char="§"/>
              <a:tabLst/>
              <a:defRPr/>
            </a:pPr>
            <a:r>
              <a:rPr kumimoji="0" lang="en-US" sz="1200" b="0" i="0" u="none" strike="noStrike" kern="0" cap="none" spc="0" normalizeH="0" baseline="0" noProof="0" dirty="0">
                <a:ln>
                  <a:noFill/>
                </a:ln>
                <a:solidFill>
                  <a:prstClr val="black"/>
                </a:solidFill>
                <a:effectLst/>
                <a:uLnTx/>
                <a:uFillTx/>
                <a:cs typeface="Arial" charset="0"/>
              </a:rPr>
              <a:t>Evaluate sensitivities of predictors</a:t>
            </a:r>
          </a:p>
        </p:txBody>
      </p:sp>
      <p:sp>
        <p:nvSpPr>
          <p:cNvPr id="181" name="TextBox 180">
            <a:extLst>
              <a:ext uri="{FF2B5EF4-FFF2-40B4-BE49-F238E27FC236}">
                <a16:creationId xmlns:a16="http://schemas.microsoft.com/office/drawing/2014/main" id="{D1EA5798-716C-46F3-B20A-8A9E136312E9}"/>
              </a:ext>
            </a:extLst>
          </p:cNvPr>
          <p:cNvSpPr txBox="1"/>
          <p:nvPr/>
        </p:nvSpPr>
        <p:spPr>
          <a:xfrm>
            <a:off x="7055603" y="5285148"/>
            <a:ext cx="2250515" cy="770913"/>
          </a:xfrm>
          <a:prstGeom prst="rect">
            <a:avLst/>
          </a:prstGeom>
          <a:noFill/>
          <a:ln>
            <a:noFill/>
          </a:ln>
        </p:spPr>
        <p:txBody>
          <a:bodyPr wrap="square" lIns="91440" tIns="9144" rIns="91440" bIns="9144" rtlCol="0" anchor="ctr">
            <a:noAutofit/>
          </a:bodyPr>
          <a:lstStyle/>
          <a:p>
            <a:pPr marL="0" marR="0" lvl="0" indent="0" defTabSz="1217613" eaLnBrk="0" fontAlgn="base" latinLnBrk="0" hangingPunct="0">
              <a:spcBef>
                <a:spcPct val="0"/>
              </a:spcBef>
              <a:spcAft>
                <a:spcPts val="200"/>
              </a:spcAft>
              <a:buClrTx/>
              <a:buSzTx/>
              <a:buFontTx/>
              <a:buNone/>
              <a:tabLst/>
              <a:defRPr/>
            </a:pPr>
            <a:r>
              <a:rPr kumimoji="0" lang="en-US" sz="1400" b="1" i="0" u="none" strike="noStrike" kern="0" cap="none" spc="0" normalizeH="0" baseline="0" noProof="0" dirty="0">
                <a:ln>
                  <a:noFill/>
                </a:ln>
                <a:solidFill>
                  <a:srgbClr val="FFFFFF">
                    <a:lumMod val="50000"/>
                  </a:srgbClr>
                </a:solidFill>
                <a:effectLst/>
                <a:uLnTx/>
                <a:uFillTx/>
                <a:cs typeface="Arial" charset="0"/>
              </a:rPr>
              <a:t>Validation</a:t>
            </a:r>
          </a:p>
          <a:p>
            <a:pPr marL="231775" marR="0" lvl="0" indent="-231775" defTabSz="1217613" eaLnBrk="0" fontAlgn="base" latinLnBrk="0" hangingPunct="0">
              <a:spcBef>
                <a:spcPct val="0"/>
              </a:spcBef>
              <a:spcAft>
                <a:spcPts val="200"/>
              </a:spcAft>
              <a:buClr>
                <a:schemeClr val="tx1">
                  <a:lumMod val="50000"/>
                  <a:lumOff val="50000"/>
                </a:schemeClr>
              </a:buClr>
              <a:buSzTx/>
              <a:buFont typeface="Wingdings" panose="05000000000000000000" pitchFamily="2" charset="2"/>
              <a:buChar char="§"/>
              <a:tabLst/>
              <a:defRPr/>
            </a:pPr>
            <a:r>
              <a:rPr kumimoji="0" lang="en-US" sz="1200" b="0" i="0" u="none" strike="noStrike" kern="0" cap="none" spc="0" normalizeH="0" baseline="0" noProof="0" dirty="0">
                <a:ln>
                  <a:noFill/>
                </a:ln>
                <a:solidFill>
                  <a:prstClr val="black"/>
                </a:solidFill>
                <a:effectLst/>
                <a:uLnTx/>
                <a:uFillTx/>
                <a:cs typeface="Arial" charset="0"/>
              </a:rPr>
              <a:t>Validate predictors with validation data set</a:t>
            </a:r>
          </a:p>
        </p:txBody>
      </p:sp>
      <p:sp>
        <p:nvSpPr>
          <p:cNvPr id="183" name="TextBox 182">
            <a:extLst>
              <a:ext uri="{FF2B5EF4-FFF2-40B4-BE49-F238E27FC236}">
                <a16:creationId xmlns:a16="http://schemas.microsoft.com/office/drawing/2014/main" id="{F07CA917-9140-46D0-9CD6-AE0F69D179C4}"/>
              </a:ext>
            </a:extLst>
          </p:cNvPr>
          <p:cNvSpPr txBox="1"/>
          <p:nvPr/>
        </p:nvSpPr>
        <p:spPr>
          <a:xfrm>
            <a:off x="3298436" y="4148582"/>
            <a:ext cx="1398698" cy="826851"/>
          </a:xfrm>
          <a:prstGeom prst="rect">
            <a:avLst/>
          </a:prstGeom>
          <a:noFill/>
          <a:ln>
            <a:noFill/>
          </a:ln>
        </p:spPr>
        <p:txBody>
          <a:bodyPr wrap="square" lIns="91440" tIns="9144" rIns="91440" bIns="9144" rtlCol="0">
            <a:noAutofit/>
          </a:bodyPr>
          <a:lstStyle/>
          <a:p>
            <a:pPr marL="0" marR="0" lvl="0" indent="0" algn="ctr" defTabSz="1217613" eaLnBrk="0" fontAlgn="base" latinLnBrk="0" hangingPunct="0">
              <a:spcBef>
                <a:spcPct val="0"/>
              </a:spcBef>
              <a:spcAft>
                <a:spcPct val="0"/>
              </a:spcAft>
              <a:buClrTx/>
              <a:buSzTx/>
              <a:buFontTx/>
              <a:buNone/>
              <a:tabLst/>
              <a:defRPr/>
            </a:pPr>
            <a:r>
              <a:rPr kumimoji="0" lang="en-US" sz="1400" b="0" i="0" u="none" strike="noStrike" kern="0" cap="none" spc="0" normalizeH="0" baseline="0" noProof="0" dirty="0">
                <a:ln>
                  <a:noFill/>
                </a:ln>
                <a:solidFill>
                  <a:prstClr val="black"/>
                </a:solidFill>
                <a:effectLst/>
                <a:uLnTx/>
                <a:uFillTx/>
                <a:cs typeface="Arial" charset="0"/>
              </a:rPr>
              <a:t>Data split into</a:t>
            </a:r>
          </a:p>
          <a:p>
            <a:pPr marL="0" marR="0" lvl="0" indent="0" algn="ctr" defTabSz="1217613" eaLnBrk="0" fontAlgn="base" latinLnBrk="0" hangingPunct="0">
              <a:spcBef>
                <a:spcPct val="0"/>
              </a:spcBef>
              <a:spcAft>
                <a:spcPct val="0"/>
              </a:spcAft>
              <a:buClrTx/>
              <a:buSzTx/>
              <a:buFontTx/>
              <a:buNone/>
              <a:tabLst/>
              <a:defRPr/>
            </a:pPr>
            <a:r>
              <a:rPr kumimoji="0" lang="en-US" sz="1400" b="0" i="0" u="none" strike="noStrike" kern="0" cap="none" spc="0" normalizeH="0" baseline="0" noProof="0" dirty="0">
                <a:ln>
                  <a:noFill/>
                </a:ln>
                <a:solidFill>
                  <a:prstClr val="black"/>
                </a:solidFill>
                <a:effectLst/>
                <a:uLnTx/>
                <a:uFillTx/>
                <a:cs typeface="Arial" charset="0"/>
              </a:rPr>
              <a:t>training and validation data sets</a:t>
            </a:r>
          </a:p>
        </p:txBody>
      </p:sp>
      <p:cxnSp>
        <p:nvCxnSpPr>
          <p:cNvPr id="184" name="Straight Arrow Connector 183">
            <a:extLst>
              <a:ext uri="{FF2B5EF4-FFF2-40B4-BE49-F238E27FC236}">
                <a16:creationId xmlns:a16="http://schemas.microsoft.com/office/drawing/2014/main" id="{D8328A9A-21D2-41A5-A3D2-328627548736}"/>
              </a:ext>
            </a:extLst>
          </p:cNvPr>
          <p:cNvCxnSpPr>
            <a:cxnSpLocks/>
          </p:cNvCxnSpPr>
          <p:nvPr/>
        </p:nvCxnSpPr>
        <p:spPr>
          <a:xfrm>
            <a:off x="4704424" y="4571859"/>
            <a:ext cx="486383" cy="0"/>
          </a:xfrm>
          <a:prstGeom prst="straightConnector1">
            <a:avLst/>
          </a:prstGeom>
          <a:noFill/>
          <a:ln w="19050" cap="flat" cmpd="sng" algn="ctr">
            <a:solidFill>
              <a:srgbClr val="C6CAC6">
                <a:lumMod val="50000"/>
              </a:srgbClr>
            </a:solidFill>
            <a:prstDash val="solid"/>
            <a:miter lim="800000"/>
            <a:headEnd type="none" w="med" len="med"/>
            <a:tailEnd type="triangle"/>
          </a:ln>
          <a:effectLst/>
        </p:spPr>
      </p:cxnSp>
      <p:grpSp>
        <p:nvGrpSpPr>
          <p:cNvPr id="2" name="Group 1">
            <a:extLst>
              <a:ext uri="{FF2B5EF4-FFF2-40B4-BE49-F238E27FC236}">
                <a16:creationId xmlns:a16="http://schemas.microsoft.com/office/drawing/2014/main" id="{B766FEE0-E11C-4A0C-9920-284FB0A8DE48}"/>
              </a:ext>
            </a:extLst>
          </p:cNvPr>
          <p:cNvGrpSpPr/>
          <p:nvPr/>
        </p:nvGrpSpPr>
        <p:grpSpPr>
          <a:xfrm>
            <a:off x="6620631" y="4065110"/>
            <a:ext cx="1419103" cy="1166706"/>
            <a:chOff x="6418307" y="4077735"/>
            <a:chExt cx="1419103" cy="1371600"/>
          </a:xfrm>
        </p:grpSpPr>
        <p:grpSp>
          <p:nvGrpSpPr>
            <p:cNvPr id="185" name="Group 184">
              <a:extLst>
                <a:ext uri="{FF2B5EF4-FFF2-40B4-BE49-F238E27FC236}">
                  <a16:creationId xmlns:a16="http://schemas.microsoft.com/office/drawing/2014/main" id="{C1481E3F-26B4-496E-8BFC-4FCAA0D91A76}"/>
                </a:ext>
              </a:extLst>
            </p:cNvPr>
            <p:cNvGrpSpPr/>
            <p:nvPr/>
          </p:nvGrpSpPr>
          <p:grpSpPr>
            <a:xfrm>
              <a:off x="6418307" y="4077735"/>
              <a:ext cx="1280160" cy="1371600"/>
              <a:chOff x="6391318" y="3685888"/>
              <a:chExt cx="1280160" cy="1371600"/>
            </a:xfrm>
          </p:grpSpPr>
          <p:cxnSp>
            <p:nvCxnSpPr>
              <p:cNvPr id="237" name="Connector: Elbow 236">
                <a:extLst>
                  <a:ext uri="{FF2B5EF4-FFF2-40B4-BE49-F238E27FC236}">
                    <a16:creationId xmlns:a16="http://schemas.microsoft.com/office/drawing/2014/main" id="{3479906C-2740-4F4D-929C-30A434346B2E}"/>
                  </a:ext>
                </a:extLst>
              </p:cNvPr>
              <p:cNvCxnSpPr>
                <a:cxnSpLocks/>
              </p:cNvCxnSpPr>
              <p:nvPr/>
            </p:nvCxnSpPr>
            <p:spPr>
              <a:xfrm flipV="1">
                <a:off x="6391318" y="3685888"/>
                <a:ext cx="1280160" cy="610152"/>
              </a:xfrm>
              <a:prstGeom prst="bentConnector3">
                <a:avLst>
                  <a:gd name="adj1" fmla="val 100339"/>
                </a:avLst>
              </a:prstGeom>
              <a:noFill/>
              <a:ln w="19050" cap="flat" cmpd="sng" algn="ctr">
                <a:solidFill>
                  <a:srgbClr val="C6CAC6">
                    <a:lumMod val="50000"/>
                  </a:srgbClr>
                </a:solidFill>
                <a:prstDash val="solid"/>
                <a:miter lim="800000"/>
                <a:headEnd type="none" w="med" len="med"/>
                <a:tailEnd type="triangle"/>
              </a:ln>
              <a:effectLst/>
            </p:spPr>
          </p:cxnSp>
          <p:cxnSp>
            <p:nvCxnSpPr>
              <p:cNvPr id="238" name="Connector: Elbow 237">
                <a:extLst>
                  <a:ext uri="{FF2B5EF4-FFF2-40B4-BE49-F238E27FC236}">
                    <a16:creationId xmlns:a16="http://schemas.microsoft.com/office/drawing/2014/main" id="{54C62DF4-CD61-417C-8DA0-181BDA9C2299}"/>
                  </a:ext>
                </a:extLst>
              </p:cNvPr>
              <p:cNvCxnSpPr>
                <a:cxnSpLocks/>
              </p:cNvCxnSpPr>
              <p:nvPr/>
            </p:nvCxnSpPr>
            <p:spPr>
              <a:xfrm>
                <a:off x="6391318" y="4447336"/>
                <a:ext cx="1280160" cy="610152"/>
              </a:xfrm>
              <a:prstGeom prst="bentConnector3">
                <a:avLst>
                  <a:gd name="adj1" fmla="val 100339"/>
                </a:avLst>
              </a:prstGeom>
              <a:noFill/>
              <a:ln w="19050" cap="flat" cmpd="sng" algn="ctr">
                <a:solidFill>
                  <a:srgbClr val="C6CAC6">
                    <a:lumMod val="50000"/>
                  </a:srgbClr>
                </a:solidFill>
                <a:prstDash val="solid"/>
                <a:miter lim="800000"/>
                <a:headEnd type="none" w="med" len="med"/>
                <a:tailEnd type="triangle"/>
              </a:ln>
              <a:effectLst/>
            </p:spPr>
          </p:cxnSp>
        </p:grpSp>
        <p:cxnSp>
          <p:nvCxnSpPr>
            <p:cNvPr id="186" name="Straight Arrow Connector 185">
              <a:extLst>
                <a:ext uri="{FF2B5EF4-FFF2-40B4-BE49-F238E27FC236}">
                  <a16:creationId xmlns:a16="http://schemas.microsoft.com/office/drawing/2014/main" id="{5E37AE98-B5CA-4CD1-B624-C68324C256ED}"/>
                </a:ext>
              </a:extLst>
            </p:cNvPr>
            <p:cNvCxnSpPr>
              <a:cxnSpLocks/>
            </p:cNvCxnSpPr>
            <p:nvPr/>
          </p:nvCxnSpPr>
          <p:spPr>
            <a:xfrm>
              <a:off x="7837410" y="4077735"/>
              <a:ext cx="0" cy="1371600"/>
            </a:xfrm>
            <a:prstGeom prst="straightConnector1">
              <a:avLst/>
            </a:prstGeom>
            <a:noFill/>
            <a:ln w="19050" cap="flat" cmpd="sng" algn="ctr">
              <a:solidFill>
                <a:srgbClr val="C6CAC6">
                  <a:lumMod val="50000"/>
                </a:srgbClr>
              </a:solidFill>
              <a:prstDash val="solid"/>
              <a:miter lim="800000"/>
              <a:headEnd type="triangle"/>
              <a:tailEnd type="triangle"/>
            </a:ln>
            <a:effectLst/>
          </p:spPr>
        </p:cxnSp>
      </p:grpSp>
      <p:grpSp>
        <p:nvGrpSpPr>
          <p:cNvPr id="226" name="Group 225">
            <a:extLst>
              <a:ext uri="{FF2B5EF4-FFF2-40B4-BE49-F238E27FC236}">
                <a16:creationId xmlns:a16="http://schemas.microsoft.com/office/drawing/2014/main" id="{0C19166D-FBC3-4EEF-90A5-D0A392A5A3C3}"/>
              </a:ext>
            </a:extLst>
          </p:cNvPr>
          <p:cNvGrpSpPr>
            <a:grpSpLocks noChangeAspect="1"/>
          </p:cNvGrpSpPr>
          <p:nvPr/>
        </p:nvGrpSpPr>
        <p:grpSpPr>
          <a:xfrm>
            <a:off x="872674" y="4897369"/>
            <a:ext cx="274320" cy="640960"/>
            <a:chOff x="5216825" y="3226437"/>
            <a:chExt cx="229179" cy="535486"/>
          </a:xfrm>
          <a:solidFill>
            <a:schemeClr val="accent4">
              <a:alpha val="50196"/>
            </a:schemeClr>
          </a:solidFill>
        </p:grpSpPr>
        <p:sp>
          <p:nvSpPr>
            <p:cNvPr id="227" name="Freeform 41">
              <a:extLst>
                <a:ext uri="{FF2B5EF4-FFF2-40B4-BE49-F238E27FC236}">
                  <a16:creationId xmlns:a16="http://schemas.microsoft.com/office/drawing/2014/main" id="{D2F6E8F7-B823-4EC5-92CA-C9C7FD55CBEC}"/>
                </a:ext>
              </a:extLst>
            </p:cNvPr>
            <p:cNvSpPr>
              <a:spLocks/>
            </p:cNvSpPr>
            <p:nvPr/>
          </p:nvSpPr>
          <p:spPr bwMode="auto">
            <a:xfrm>
              <a:off x="5216825" y="3351222"/>
              <a:ext cx="229179" cy="410701"/>
            </a:xfrm>
            <a:custGeom>
              <a:avLst/>
              <a:gdLst>
                <a:gd name="T0" fmla="*/ 71 w 93"/>
                <a:gd name="T1" fmla="*/ 21 h 169"/>
                <a:gd name="T2" fmla="*/ 71 w 93"/>
                <a:gd name="T3" fmla="*/ 27 h 169"/>
                <a:gd name="T4" fmla="*/ 71 w 93"/>
                <a:gd name="T5" fmla="*/ 153 h 169"/>
                <a:gd name="T6" fmla="*/ 55 w 93"/>
                <a:gd name="T7" fmla="*/ 165 h 169"/>
                <a:gd name="T8" fmla="*/ 48 w 93"/>
                <a:gd name="T9" fmla="*/ 153 h 169"/>
                <a:gd name="T10" fmla="*/ 48 w 93"/>
                <a:gd name="T11" fmla="*/ 86 h 169"/>
                <a:gd name="T12" fmla="*/ 48 w 93"/>
                <a:gd name="T13" fmla="*/ 80 h 169"/>
                <a:gd name="T14" fmla="*/ 46 w 93"/>
                <a:gd name="T15" fmla="*/ 80 h 169"/>
                <a:gd name="T16" fmla="*/ 45 w 93"/>
                <a:gd name="T17" fmla="*/ 85 h 169"/>
                <a:gd name="T18" fmla="*/ 45 w 93"/>
                <a:gd name="T19" fmla="*/ 154 h 169"/>
                <a:gd name="T20" fmla="*/ 29 w 93"/>
                <a:gd name="T21" fmla="*/ 165 h 169"/>
                <a:gd name="T22" fmla="*/ 22 w 93"/>
                <a:gd name="T23" fmla="*/ 153 h 169"/>
                <a:gd name="T24" fmla="*/ 22 w 93"/>
                <a:gd name="T25" fmla="*/ 77 h 169"/>
                <a:gd name="T26" fmla="*/ 22 w 93"/>
                <a:gd name="T27" fmla="*/ 27 h 169"/>
                <a:gd name="T28" fmla="*/ 22 w 93"/>
                <a:gd name="T29" fmla="*/ 21 h 169"/>
                <a:gd name="T30" fmla="*/ 20 w 93"/>
                <a:gd name="T31" fmla="*/ 21 h 169"/>
                <a:gd name="T32" fmla="*/ 20 w 93"/>
                <a:gd name="T33" fmla="*/ 26 h 169"/>
                <a:gd name="T34" fmla="*/ 20 w 93"/>
                <a:gd name="T35" fmla="*/ 66 h 169"/>
                <a:gd name="T36" fmla="*/ 20 w 93"/>
                <a:gd name="T37" fmla="*/ 71 h 169"/>
                <a:gd name="T38" fmla="*/ 9 w 93"/>
                <a:gd name="T39" fmla="*/ 82 h 169"/>
                <a:gd name="T40" fmla="*/ 0 w 93"/>
                <a:gd name="T41" fmla="*/ 71 h 169"/>
                <a:gd name="T42" fmla="*/ 0 w 93"/>
                <a:gd name="T43" fmla="*/ 47 h 169"/>
                <a:gd name="T44" fmla="*/ 0 w 93"/>
                <a:gd name="T45" fmla="*/ 18 h 169"/>
                <a:gd name="T46" fmla="*/ 18 w 93"/>
                <a:gd name="T47" fmla="*/ 0 h 169"/>
                <a:gd name="T48" fmla="*/ 75 w 93"/>
                <a:gd name="T49" fmla="*/ 0 h 169"/>
                <a:gd name="T50" fmla="*/ 93 w 93"/>
                <a:gd name="T51" fmla="*/ 18 h 169"/>
                <a:gd name="T52" fmla="*/ 93 w 93"/>
                <a:gd name="T53" fmla="*/ 69 h 169"/>
                <a:gd name="T54" fmla="*/ 92 w 93"/>
                <a:gd name="T55" fmla="*/ 76 h 169"/>
                <a:gd name="T56" fmla="*/ 82 w 93"/>
                <a:gd name="T57" fmla="*/ 81 h 169"/>
                <a:gd name="T58" fmla="*/ 73 w 93"/>
                <a:gd name="T59" fmla="*/ 71 h 169"/>
                <a:gd name="T60" fmla="*/ 73 w 93"/>
                <a:gd name="T61" fmla="*/ 27 h 169"/>
                <a:gd name="T62" fmla="*/ 73 w 93"/>
                <a:gd name="T63" fmla="*/ 21 h 169"/>
                <a:gd name="T64" fmla="*/ 71 w 93"/>
                <a:gd name="T65" fmla="*/ 2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3" h="169">
                  <a:moveTo>
                    <a:pt x="71" y="21"/>
                  </a:moveTo>
                  <a:cubicBezTo>
                    <a:pt x="71" y="23"/>
                    <a:pt x="71" y="25"/>
                    <a:pt x="71" y="27"/>
                  </a:cubicBezTo>
                  <a:cubicBezTo>
                    <a:pt x="71" y="69"/>
                    <a:pt x="71" y="111"/>
                    <a:pt x="71" y="153"/>
                  </a:cubicBezTo>
                  <a:cubicBezTo>
                    <a:pt x="71" y="164"/>
                    <a:pt x="63" y="169"/>
                    <a:pt x="55" y="165"/>
                  </a:cubicBezTo>
                  <a:cubicBezTo>
                    <a:pt x="49" y="163"/>
                    <a:pt x="48" y="158"/>
                    <a:pt x="48" y="153"/>
                  </a:cubicBezTo>
                  <a:cubicBezTo>
                    <a:pt x="48" y="130"/>
                    <a:pt x="48" y="108"/>
                    <a:pt x="48" y="86"/>
                  </a:cubicBezTo>
                  <a:cubicBezTo>
                    <a:pt x="48" y="84"/>
                    <a:pt x="48" y="82"/>
                    <a:pt x="48" y="80"/>
                  </a:cubicBezTo>
                  <a:cubicBezTo>
                    <a:pt x="47" y="80"/>
                    <a:pt x="46" y="80"/>
                    <a:pt x="46" y="80"/>
                  </a:cubicBezTo>
                  <a:cubicBezTo>
                    <a:pt x="46" y="82"/>
                    <a:pt x="45" y="83"/>
                    <a:pt x="45" y="85"/>
                  </a:cubicBezTo>
                  <a:cubicBezTo>
                    <a:pt x="45" y="108"/>
                    <a:pt x="45" y="131"/>
                    <a:pt x="45" y="154"/>
                  </a:cubicBezTo>
                  <a:cubicBezTo>
                    <a:pt x="45" y="163"/>
                    <a:pt x="37" y="169"/>
                    <a:pt x="29" y="165"/>
                  </a:cubicBezTo>
                  <a:cubicBezTo>
                    <a:pt x="24" y="163"/>
                    <a:pt x="22" y="159"/>
                    <a:pt x="22" y="153"/>
                  </a:cubicBezTo>
                  <a:cubicBezTo>
                    <a:pt x="22" y="128"/>
                    <a:pt x="22" y="102"/>
                    <a:pt x="22" y="77"/>
                  </a:cubicBezTo>
                  <a:cubicBezTo>
                    <a:pt x="22" y="60"/>
                    <a:pt x="22" y="43"/>
                    <a:pt x="22" y="27"/>
                  </a:cubicBezTo>
                  <a:cubicBezTo>
                    <a:pt x="22" y="25"/>
                    <a:pt x="22" y="23"/>
                    <a:pt x="22" y="21"/>
                  </a:cubicBezTo>
                  <a:cubicBezTo>
                    <a:pt x="21" y="21"/>
                    <a:pt x="21" y="21"/>
                    <a:pt x="20" y="21"/>
                  </a:cubicBezTo>
                  <a:cubicBezTo>
                    <a:pt x="20" y="23"/>
                    <a:pt x="20" y="24"/>
                    <a:pt x="20" y="26"/>
                  </a:cubicBezTo>
                  <a:cubicBezTo>
                    <a:pt x="20" y="39"/>
                    <a:pt x="20" y="52"/>
                    <a:pt x="20" y="66"/>
                  </a:cubicBezTo>
                  <a:cubicBezTo>
                    <a:pt x="20" y="67"/>
                    <a:pt x="20" y="69"/>
                    <a:pt x="20" y="71"/>
                  </a:cubicBezTo>
                  <a:cubicBezTo>
                    <a:pt x="19" y="78"/>
                    <a:pt x="15" y="82"/>
                    <a:pt x="9" y="82"/>
                  </a:cubicBezTo>
                  <a:cubicBezTo>
                    <a:pt x="4" y="81"/>
                    <a:pt x="0" y="77"/>
                    <a:pt x="0" y="71"/>
                  </a:cubicBezTo>
                  <a:cubicBezTo>
                    <a:pt x="0" y="63"/>
                    <a:pt x="0" y="55"/>
                    <a:pt x="0" y="47"/>
                  </a:cubicBezTo>
                  <a:cubicBezTo>
                    <a:pt x="0" y="38"/>
                    <a:pt x="0" y="28"/>
                    <a:pt x="0" y="18"/>
                  </a:cubicBezTo>
                  <a:cubicBezTo>
                    <a:pt x="0" y="6"/>
                    <a:pt x="7" y="0"/>
                    <a:pt x="18" y="0"/>
                  </a:cubicBezTo>
                  <a:cubicBezTo>
                    <a:pt x="37" y="0"/>
                    <a:pt x="56" y="0"/>
                    <a:pt x="75" y="0"/>
                  </a:cubicBezTo>
                  <a:cubicBezTo>
                    <a:pt x="86" y="0"/>
                    <a:pt x="93" y="6"/>
                    <a:pt x="93" y="18"/>
                  </a:cubicBezTo>
                  <a:cubicBezTo>
                    <a:pt x="93" y="35"/>
                    <a:pt x="93" y="52"/>
                    <a:pt x="93" y="69"/>
                  </a:cubicBezTo>
                  <a:cubicBezTo>
                    <a:pt x="93" y="71"/>
                    <a:pt x="93" y="74"/>
                    <a:pt x="92" y="76"/>
                  </a:cubicBezTo>
                  <a:cubicBezTo>
                    <a:pt x="91" y="80"/>
                    <a:pt x="86" y="82"/>
                    <a:pt x="82" y="81"/>
                  </a:cubicBezTo>
                  <a:cubicBezTo>
                    <a:pt x="77" y="81"/>
                    <a:pt x="73" y="76"/>
                    <a:pt x="73" y="71"/>
                  </a:cubicBezTo>
                  <a:cubicBezTo>
                    <a:pt x="73" y="56"/>
                    <a:pt x="73" y="41"/>
                    <a:pt x="73" y="27"/>
                  </a:cubicBezTo>
                  <a:cubicBezTo>
                    <a:pt x="73" y="25"/>
                    <a:pt x="73" y="23"/>
                    <a:pt x="73" y="21"/>
                  </a:cubicBezTo>
                  <a:cubicBezTo>
                    <a:pt x="73" y="21"/>
                    <a:pt x="72" y="21"/>
                    <a:pt x="71" y="2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4D4D4D"/>
                </a:solidFill>
                <a:effectLst/>
                <a:uLnTx/>
                <a:uFillTx/>
                <a:latin typeface="Calibri" panose="020F0502020204030204"/>
                <a:cs typeface="Arial" charset="0"/>
              </a:endParaRPr>
            </a:p>
          </p:txBody>
        </p:sp>
        <p:sp>
          <p:nvSpPr>
            <p:cNvPr id="228" name="Freeform 42">
              <a:extLst>
                <a:ext uri="{FF2B5EF4-FFF2-40B4-BE49-F238E27FC236}">
                  <a16:creationId xmlns:a16="http://schemas.microsoft.com/office/drawing/2014/main" id="{2F0AB153-425F-4E68-8BD5-35AA4081F680}"/>
                </a:ext>
              </a:extLst>
            </p:cNvPr>
            <p:cNvSpPr>
              <a:spLocks/>
            </p:cNvSpPr>
            <p:nvPr/>
          </p:nvSpPr>
          <p:spPr bwMode="auto">
            <a:xfrm>
              <a:off x="5275968" y="3226437"/>
              <a:ext cx="110893" cy="115093"/>
            </a:xfrm>
            <a:custGeom>
              <a:avLst/>
              <a:gdLst>
                <a:gd name="T0" fmla="*/ 45 w 45"/>
                <a:gd name="T1" fmla="*/ 23 h 47"/>
                <a:gd name="T2" fmla="*/ 22 w 45"/>
                <a:gd name="T3" fmla="*/ 46 h 47"/>
                <a:gd name="T4" fmla="*/ 0 w 45"/>
                <a:gd name="T5" fmla="*/ 23 h 47"/>
                <a:gd name="T6" fmla="*/ 23 w 45"/>
                <a:gd name="T7" fmla="*/ 0 h 47"/>
                <a:gd name="T8" fmla="*/ 45 w 45"/>
                <a:gd name="T9" fmla="*/ 23 h 47"/>
              </a:gdLst>
              <a:ahLst/>
              <a:cxnLst>
                <a:cxn ang="0">
                  <a:pos x="T0" y="T1"/>
                </a:cxn>
                <a:cxn ang="0">
                  <a:pos x="T2" y="T3"/>
                </a:cxn>
                <a:cxn ang="0">
                  <a:pos x="T4" y="T5"/>
                </a:cxn>
                <a:cxn ang="0">
                  <a:pos x="T6" y="T7"/>
                </a:cxn>
                <a:cxn ang="0">
                  <a:pos x="T8" y="T9"/>
                </a:cxn>
              </a:cxnLst>
              <a:rect l="0" t="0" r="r" b="b"/>
              <a:pathLst>
                <a:path w="45" h="47">
                  <a:moveTo>
                    <a:pt x="45" y="23"/>
                  </a:moveTo>
                  <a:cubicBezTo>
                    <a:pt x="45" y="36"/>
                    <a:pt x="35" y="47"/>
                    <a:pt x="22" y="46"/>
                  </a:cubicBezTo>
                  <a:cubicBezTo>
                    <a:pt x="10" y="46"/>
                    <a:pt x="0" y="36"/>
                    <a:pt x="0" y="23"/>
                  </a:cubicBezTo>
                  <a:cubicBezTo>
                    <a:pt x="0" y="11"/>
                    <a:pt x="10" y="0"/>
                    <a:pt x="23" y="0"/>
                  </a:cubicBezTo>
                  <a:cubicBezTo>
                    <a:pt x="35" y="1"/>
                    <a:pt x="45" y="11"/>
                    <a:pt x="45" y="2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4D4D4D"/>
                </a:solidFill>
                <a:effectLst/>
                <a:uLnTx/>
                <a:uFillTx/>
                <a:latin typeface="Calibri" panose="020F0502020204030204"/>
                <a:cs typeface="Arial" charset="0"/>
              </a:endParaRPr>
            </a:p>
          </p:txBody>
        </p:sp>
      </p:grpSp>
      <p:grpSp>
        <p:nvGrpSpPr>
          <p:cNvPr id="9" name="Group 8">
            <a:extLst>
              <a:ext uri="{FF2B5EF4-FFF2-40B4-BE49-F238E27FC236}">
                <a16:creationId xmlns:a16="http://schemas.microsoft.com/office/drawing/2014/main" id="{33B2247B-BDC7-42DA-ABD9-F9F6F399880F}"/>
              </a:ext>
            </a:extLst>
          </p:cNvPr>
          <p:cNvGrpSpPr/>
          <p:nvPr/>
        </p:nvGrpSpPr>
        <p:grpSpPr>
          <a:xfrm>
            <a:off x="9387840" y="2477535"/>
            <a:ext cx="2286000" cy="3840480"/>
            <a:chOff x="9387840" y="2477535"/>
            <a:chExt cx="2286000" cy="3840480"/>
          </a:xfrm>
        </p:grpSpPr>
        <p:sp>
          <p:nvSpPr>
            <p:cNvPr id="173" name="Rectangle 172">
              <a:extLst>
                <a:ext uri="{FF2B5EF4-FFF2-40B4-BE49-F238E27FC236}">
                  <a16:creationId xmlns:a16="http://schemas.microsoft.com/office/drawing/2014/main" id="{3E6F4F34-C253-481B-A1D2-07EE36DACEAD}"/>
                </a:ext>
              </a:extLst>
            </p:cNvPr>
            <p:cNvSpPr/>
            <p:nvPr/>
          </p:nvSpPr>
          <p:spPr>
            <a:xfrm>
              <a:off x="9387840" y="2477535"/>
              <a:ext cx="2286000" cy="3840480"/>
            </a:xfrm>
            <a:prstGeom prst="rect">
              <a:avLst/>
            </a:prstGeom>
            <a:solidFill>
              <a:schemeClr val="accent2">
                <a:lumMod val="20000"/>
                <a:lumOff val="80000"/>
              </a:schemeClr>
            </a:solidFill>
            <a:ln w="28575" cap="flat" cmpd="sng" algn="ctr">
              <a:noFill/>
              <a:prstDash val="solid"/>
              <a:miter lim="800000"/>
            </a:ln>
            <a:effectLst/>
          </p:spPr>
          <p:txBody>
            <a:bodyPr tIns="91440" rtlCol="0" anchor="t"/>
            <a:lstStyle/>
            <a:p>
              <a:pPr marL="0" marR="0" lvl="0" indent="0" algn="ctr" defTabSz="1217613" eaLnBrk="0" fontAlgn="base" latinLnBrk="0" hangingPunct="0">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solidFill>
                    <a:schemeClr val="accent2">
                      <a:lumMod val="75000"/>
                    </a:schemeClr>
                  </a:solidFill>
                  <a:effectLst/>
                  <a:uLnTx/>
                  <a:uFillTx/>
                  <a:latin typeface="Arial" panose="020B0604020202020204"/>
                  <a:ea typeface="+mn-ea"/>
                  <a:cs typeface="Arial" charset="0"/>
                </a:rPr>
                <a:t>Clinical Utility</a:t>
              </a:r>
            </a:p>
          </p:txBody>
        </p:sp>
        <p:sp>
          <p:nvSpPr>
            <p:cNvPr id="182" name="TextBox 181">
              <a:extLst>
                <a:ext uri="{FF2B5EF4-FFF2-40B4-BE49-F238E27FC236}">
                  <a16:creationId xmlns:a16="http://schemas.microsoft.com/office/drawing/2014/main" id="{BB689DE1-9681-4440-88E5-BCE260B1D18B}"/>
                </a:ext>
              </a:extLst>
            </p:cNvPr>
            <p:cNvSpPr txBox="1"/>
            <p:nvPr/>
          </p:nvSpPr>
          <p:spPr>
            <a:xfrm>
              <a:off x="9560008" y="4191135"/>
              <a:ext cx="1941664" cy="832199"/>
            </a:xfrm>
            <a:prstGeom prst="rect">
              <a:avLst/>
            </a:prstGeom>
            <a:noFill/>
            <a:ln>
              <a:noFill/>
            </a:ln>
          </p:spPr>
          <p:txBody>
            <a:bodyPr wrap="square" lIns="91440" tIns="9144" rIns="91440" bIns="9144" rtlCol="0" anchor="ctr">
              <a:noAutofit/>
            </a:bodyPr>
            <a:lstStyle/>
            <a:p>
              <a:pPr marL="231775" marR="0" lvl="0" indent="-231775" defTabSz="1217613" eaLnBrk="0" fontAlgn="base" latinLnBrk="0" hangingPunct="0">
                <a:spcBef>
                  <a:spcPts val="200"/>
                </a:spcBef>
                <a:spcAft>
                  <a:spcPct val="0"/>
                </a:spcAft>
                <a:buClr>
                  <a:schemeClr val="accent2">
                    <a:lumMod val="75000"/>
                  </a:schemeClr>
                </a:buClr>
                <a:buSzTx/>
                <a:buFont typeface="Wingdings" panose="05000000000000000000" pitchFamily="2" charset="2"/>
                <a:buChar char="§"/>
                <a:tabLst/>
                <a:defRPr/>
              </a:pPr>
              <a:r>
                <a:rPr kumimoji="0" lang="en-US" sz="1200" b="0" i="0" u="none" strike="noStrike" kern="0" cap="none" spc="0" normalizeH="0" baseline="0" noProof="0" dirty="0">
                  <a:ln>
                    <a:noFill/>
                  </a:ln>
                  <a:solidFill>
                    <a:prstClr val="black"/>
                  </a:solidFill>
                  <a:effectLst/>
                  <a:uLnTx/>
                  <a:uFillTx/>
                  <a:cs typeface="Arial" charset="0"/>
                </a:rPr>
                <a:t>Real-time calculator</a:t>
              </a:r>
            </a:p>
            <a:p>
              <a:pPr marL="231775" marR="0" lvl="0" indent="-231775" defTabSz="1217613" eaLnBrk="0" fontAlgn="base" latinLnBrk="0" hangingPunct="0">
                <a:spcBef>
                  <a:spcPts val="200"/>
                </a:spcBef>
                <a:spcAft>
                  <a:spcPct val="0"/>
                </a:spcAft>
                <a:buClr>
                  <a:schemeClr val="accent2">
                    <a:lumMod val="75000"/>
                  </a:schemeClr>
                </a:buClr>
                <a:buSzTx/>
                <a:buFont typeface="Wingdings" panose="05000000000000000000" pitchFamily="2" charset="2"/>
                <a:buChar char="§"/>
                <a:tabLst/>
                <a:defRPr/>
              </a:pPr>
              <a:r>
                <a:rPr kumimoji="0" lang="en-US" sz="1200" b="0" i="0" u="none" strike="noStrike" kern="0" cap="none" spc="0" normalizeH="0" baseline="0" noProof="0" dirty="0">
                  <a:ln>
                    <a:noFill/>
                  </a:ln>
                  <a:solidFill>
                    <a:prstClr val="black"/>
                  </a:solidFill>
                  <a:effectLst/>
                  <a:uLnTx/>
                  <a:uFillTx/>
                  <a:cs typeface="Arial" charset="0"/>
                </a:rPr>
                <a:t>ART re-start criteria guidance for protocols</a:t>
              </a:r>
            </a:p>
          </p:txBody>
        </p:sp>
        <p:grpSp>
          <p:nvGrpSpPr>
            <p:cNvPr id="188" name="Group 187">
              <a:extLst>
                <a:ext uri="{FF2B5EF4-FFF2-40B4-BE49-F238E27FC236}">
                  <a16:creationId xmlns:a16="http://schemas.microsoft.com/office/drawing/2014/main" id="{C8B5D57E-7ADE-404B-9918-339EE6B08A6D}"/>
                </a:ext>
              </a:extLst>
            </p:cNvPr>
            <p:cNvGrpSpPr/>
            <p:nvPr/>
          </p:nvGrpSpPr>
          <p:grpSpPr>
            <a:xfrm>
              <a:off x="10025743" y="3578233"/>
              <a:ext cx="1010195" cy="640960"/>
              <a:chOff x="9860796" y="3378062"/>
              <a:chExt cx="1010195" cy="640960"/>
            </a:xfrm>
            <a:solidFill>
              <a:schemeClr val="accent2">
                <a:lumMod val="75000"/>
              </a:schemeClr>
            </a:solidFill>
          </p:grpSpPr>
          <p:grpSp>
            <p:nvGrpSpPr>
              <p:cNvPr id="216" name="Group 215">
                <a:extLst>
                  <a:ext uri="{FF2B5EF4-FFF2-40B4-BE49-F238E27FC236}">
                    <a16:creationId xmlns:a16="http://schemas.microsoft.com/office/drawing/2014/main" id="{6152B09F-ED18-48A1-A815-03C55055CC56}"/>
                  </a:ext>
                </a:extLst>
              </p:cNvPr>
              <p:cNvGrpSpPr>
                <a:grpSpLocks noChangeAspect="1"/>
              </p:cNvGrpSpPr>
              <p:nvPr/>
            </p:nvGrpSpPr>
            <p:grpSpPr>
              <a:xfrm>
                <a:off x="9860796" y="3378062"/>
                <a:ext cx="274320" cy="640960"/>
                <a:chOff x="5216825" y="3226437"/>
                <a:chExt cx="229179" cy="535486"/>
              </a:xfrm>
              <a:grpFill/>
            </p:grpSpPr>
            <p:sp>
              <p:nvSpPr>
                <p:cNvPr id="223" name="Freeform 41">
                  <a:extLst>
                    <a:ext uri="{FF2B5EF4-FFF2-40B4-BE49-F238E27FC236}">
                      <a16:creationId xmlns:a16="http://schemas.microsoft.com/office/drawing/2014/main" id="{F14441BB-701B-499E-A854-E73FF7A7677D}"/>
                    </a:ext>
                  </a:extLst>
                </p:cNvPr>
                <p:cNvSpPr>
                  <a:spLocks/>
                </p:cNvSpPr>
                <p:nvPr/>
              </p:nvSpPr>
              <p:spPr bwMode="auto">
                <a:xfrm>
                  <a:off x="5216825" y="3351222"/>
                  <a:ext cx="229179" cy="410701"/>
                </a:xfrm>
                <a:custGeom>
                  <a:avLst/>
                  <a:gdLst>
                    <a:gd name="T0" fmla="*/ 71 w 93"/>
                    <a:gd name="T1" fmla="*/ 21 h 169"/>
                    <a:gd name="T2" fmla="*/ 71 w 93"/>
                    <a:gd name="T3" fmla="*/ 27 h 169"/>
                    <a:gd name="T4" fmla="*/ 71 w 93"/>
                    <a:gd name="T5" fmla="*/ 153 h 169"/>
                    <a:gd name="T6" fmla="*/ 55 w 93"/>
                    <a:gd name="T7" fmla="*/ 165 h 169"/>
                    <a:gd name="T8" fmla="*/ 48 w 93"/>
                    <a:gd name="T9" fmla="*/ 153 h 169"/>
                    <a:gd name="T10" fmla="*/ 48 w 93"/>
                    <a:gd name="T11" fmla="*/ 86 h 169"/>
                    <a:gd name="T12" fmla="*/ 48 w 93"/>
                    <a:gd name="T13" fmla="*/ 80 h 169"/>
                    <a:gd name="T14" fmla="*/ 46 w 93"/>
                    <a:gd name="T15" fmla="*/ 80 h 169"/>
                    <a:gd name="T16" fmla="*/ 45 w 93"/>
                    <a:gd name="T17" fmla="*/ 85 h 169"/>
                    <a:gd name="T18" fmla="*/ 45 w 93"/>
                    <a:gd name="T19" fmla="*/ 154 h 169"/>
                    <a:gd name="T20" fmla="*/ 29 w 93"/>
                    <a:gd name="T21" fmla="*/ 165 h 169"/>
                    <a:gd name="T22" fmla="*/ 22 w 93"/>
                    <a:gd name="T23" fmla="*/ 153 h 169"/>
                    <a:gd name="T24" fmla="*/ 22 w 93"/>
                    <a:gd name="T25" fmla="*/ 77 h 169"/>
                    <a:gd name="T26" fmla="*/ 22 w 93"/>
                    <a:gd name="T27" fmla="*/ 27 h 169"/>
                    <a:gd name="T28" fmla="*/ 22 w 93"/>
                    <a:gd name="T29" fmla="*/ 21 h 169"/>
                    <a:gd name="T30" fmla="*/ 20 w 93"/>
                    <a:gd name="T31" fmla="*/ 21 h 169"/>
                    <a:gd name="T32" fmla="*/ 20 w 93"/>
                    <a:gd name="T33" fmla="*/ 26 h 169"/>
                    <a:gd name="T34" fmla="*/ 20 w 93"/>
                    <a:gd name="T35" fmla="*/ 66 h 169"/>
                    <a:gd name="T36" fmla="*/ 20 w 93"/>
                    <a:gd name="T37" fmla="*/ 71 h 169"/>
                    <a:gd name="T38" fmla="*/ 9 w 93"/>
                    <a:gd name="T39" fmla="*/ 82 h 169"/>
                    <a:gd name="T40" fmla="*/ 0 w 93"/>
                    <a:gd name="T41" fmla="*/ 71 h 169"/>
                    <a:gd name="T42" fmla="*/ 0 w 93"/>
                    <a:gd name="T43" fmla="*/ 47 h 169"/>
                    <a:gd name="T44" fmla="*/ 0 w 93"/>
                    <a:gd name="T45" fmla="*/ 18 h 169"/>
                    <a:gd name="T46" fmla="*/ 18 w 93"/>
                    <a:gd name="T47" fmla="*/ 0 h 169"/>
                    <a:gd name="T48" fmla="*/ 75 w 93"/>
                    <a:gd name="T49" fmla="*/ 0 h 169"/>
                    <a:gd name="T50" fmla="*/ 93 w 93"/>
                    <a:gd name="T51" fmla="*/ 18 h 169"/>
                    <a:gd name="T52" fmla="*/ 93 w 93"/>
                    <a:gd name="T53" fmla="*/ 69 h 169"/>
                    <a:gd name="T54" fmla="*/ 92 w 93"/>
                    <a:gd name="T55" fmla="*/ 76 h 169"/>
                    <a:gd name="T56" fmla="*/ 82 w 93"/>
                    <a:gd name="T57" fmla="*/ 81 h 169"/>
                    <a:gd name="T58" fmla="*/ 73 w 93"/>
                    <a:gd name="T59" fmla="*/ 71 h 169"/>
                    <a:gd name="T60" fmla="*/ 73 w 93"/>
                    <a:gd name="T61" fmla="*/ 27 h 169"/>
                    <a:gd name="T62" fmla="*/ 73 w 93"/>
                    <a:gd name="T63" fmla="*/ 21 h 169"/>
                    <a:gd name="T64" fmla="*/ 71 w 93"/>
                    <a:gd name="T65" fmla="*/ 2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3" h="169">
                      <a:moveTo>
                        <a:pt x="71" y="21"/>
                      </a:moveTo>
                      <a:cubicBezTo>
                        <a:pt x="71" y="23"/>
                        <a:pt x="71" y="25"/>
                        <a:pt x="71" y="27"/>
                      </a:cubicBezTo>
                      <a:cubicBezTo>
                        <a:pt x="71" y="69"/>
                        <a:pt x="71" y="111"/>
                        <a:pt x="71" y="153"/>
                      </a:cubicBezTo>
                      <a:cubicBezTo>
                        <a:pt x="71" y="164"/>
                        <a:pt x="63" y="169"/>
                        <a:pt x="55" y="165"/>
                      </a:cubicBezTo>
                      <a:cubicBezTo>
                        <a:pt x="49" y="163"/>
                        <a:pt x="48" y="158"/>
                        <a:pt x="48" y="153"/>
                      </a:cubicBezTo>
                      <a:cubicBezTo>
                        <a:pt x="48" y="130"/>
                        <a:pt x="48" y="108"/>
                        <a:pt x="48" y="86"/>
                      </a:cubicBezTo>
                      <a:cubicBezTo>
                        <a:pt x="48" y="84"/>
                        <a:pt x="48" y="82"/>
                        <a:pt x="48" y="80"/>
                      </a:cubicBezTo>
                      <a:cubicBezTo>
                        <a:pt x="47" y="80"/>
                        <a:pt x="46" y="80"/>
                        <a:pt x="46" y="80"/>
                      </a:cubicBezTo>
                      <a:cubicBezTo>
                        <a:pt x="46" y="82"/>
                        <a:pt x="45" y="83"/>
                        <a:pt x="45" y="85"/>
                      </a:cubicBezTo>
                      <a:cubicBezTo>
                        <a:pt x="45" y="108"/>
                        <a:pt x="45" y="131"/>
                        <a:pt x="45" y="154"/>
                      </a:cubicBezTo>
                      <a:cubicBezTo>
                        <a:pt x="45" y="163"/>
                        <a:pt x="37" y="169"/>
                        <a:pt x="29" y="165"/>
                      </a:cubicBezTo>
                      <a:cubicBezTo>
                        <a:pt x="24" y="163"/>
                        <a:pt x="22" y="159"/>
                        <a:pt x="22" y="153"/>
                      </a:cubicBezTo>
                      <a:cubicBezTo>
                        <a:pt x="22" y="128"/>
                        <a:pt x="22" y="102"/>
                        <a:pt x="22" y="77"/>
                      </a:cubicBezTo>
                      <a:cubicBezTo>
                        <a:pt x="22" y="60"/>
                        <a:pt x="22" y="43"/>
                        <a:pt x="22" y="27"/>
                      </a:cubicBezTo>
                      <a:cubicBezTo>
                        <a:pt x="22" y="25"/>
                        <a:pt x="22" y="23"/>
                        <a:pt x="22" y="21"/>
                      </a:cubicBezTo>
                      <a:cubicBezTo>
                        <a:pt x="21" y="21"/>
                        <a:pt x="21" y="21"/>
                        <a:pt x="20" y="21"/>
                      </a:cubicBezTo>
                      <a:cubicBezTo>
                        <a:pt x="20" y="23"/>
                        <a:pt x="20" y="24"/>
                        <a:pt x="20" y="26"/>
                      </a:cubicBezTo>
                      <a:cubicBezTo>
                        <a:pt x="20" y="39"/>
                        <a:pt x="20" y="52"/>
                        <a:pt x="20" y="66"/>
                      </a:cubicBezTo>
                      <a:cubicBezTo>
                        <a:pt x="20" y="67"/>
                        <a:pt x="20" y="69"/>
                        <a:pt x="20" y="71"/>
                      </a:cubicBezTo>
                      <a:cubicBezTo>
                        <a:pt x="19" y="78"/>
                        <a:pt x="15" y="82"/>
                        <a:pt x="9" y="82"/>
                      </a:cubicBezTo>
                      <a:cubicBezTo>
                        <a:pt x="4" y="81"/>
                        <a:pt x="0" y="77"/>
                        <a:pt x="0" y="71"/>
                      </a:cubicBezTo>
                      <a:cubicBezTo>
                        <a:pt x="0" y="63"/>
                        <a:pt x="0" y="55"/>
                        <a:pt x="0" y="47"/>
                      </a:cubicBezTo>
                      <a:cubicBezTo>
                        <a:pt x="0" y="38"/>
                        <a:pt x="0" y="28"/>
                        <a:pt x="0" y="18"/>
                      </a:cubicBezTo>
                      <a:cubicBezTo>
                        <a:pt x="0" y="6"/>
                        <a:pt x="7" y="0"/>
                        <a:pt x="18" y="0"/>
                      </a:cubicBezTo>
                      <a:cubicBezTo>
                        <a:pt x="37" y="0"/>
                        <a:pt x="56" y="0"/>
                        <a:pt x="75" y="0"/>
                      </a:cubicBezTo>
                      <a:cubicBezTo>
                        <a:pt x="86" y="0"/>
                        <a:pt x="93" y="6"/>
                        <a:pt x="93" y="18"/>
                      </a:cubicBezTo>
                      <a:cubicBezTo>
                        <a:pt x="93" y="35"/>
                        <a:pt x="93" y="52"/>
                        <a:pt x="93" y="69"/>
                      </a:cubicBezTo>
                      <a:cubicBezTo>
                        <a:pt x="93" y="71"/>
                        <a:pt x="93" y="74"/>
                        <a:pt x="92" y="76"/>
                      </a:cubicBezTo>
                      <a:cubicBezTo>
                        <a:pt x="91" y="80"/>
                        <a:pt x="86" y="82"/>
                        <a:pt x="82" y="81"/>
                      </a:cubicBezTo>
                      <a:cubicBezTo>
                        <a:pt x="77" y="81"/>
                        <a:pt x="73" y="76"/>
                        <a:pt x="73" y="71"/>
                      </a:cubicBezTo>
                      <a:cubicBezTo>
                        <a:pt x="73" y="56"/>
                        <a:pt x="73" y="41"/>
                        <a:pt x="73" y="27"/>
                      </a:cubicBezTo>
                      <a:cubicBezTo>
                        <a:pt x="73" y="25"/>
                        <a:pt x="73" y="23"/>
                        <a:pt x="73" y="21"/>
                      </a:cubicBezTo>
                      <a:cubicBezTo>
                        <a:pt x="73" y="21"/>
                        <a:pt x="72" y="21"/>
                        <a:pt x="71" y="2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4D4D4D"/>
                    </a:solidFill>
                    <a:effectLst/>
                    <a:uLnTx/>
                    <a:uFillTx/>
                    <a:latin typeface="Calibri" panose="020F0502020204030204"/>
                    <a:cs typeface="Arial" charset="0"/>
                  </a:endParaRPr>
                </a:p>
              </p:txBody>
            </p:sp>
            <p:sp>
              <p:nvSpPr>
                <p:cNvPr id="224" name="Freeform 42">
                  <a:extLst>
                    <a:ext uri="{FF2B5EF4-FFF2-40B4-BE49-F238E27FC236}">
                      <a16:creationId xmlns:a16="http://schemas.microsoft.com/office/drawing/2014/main" id="{99735417-8948-4C8C-A153-47CDA9BB682D}"/>
                    </a:ext>
                  </a:extLst>
                </p:cNvPr>
                <p:cNvSpPr>
                  <a:spLocks/>
                </p:cNvSpPr>
                <p:nvPr/>
              </p:nvSpPr>
              <p:spPr bwMode="auto">
                <a:xfrm>
                  <a:off x="5275968" y="3226437"/>
                  <a:ext cx="110893" cy="115093"/>
                </a:xfrm>
                <a:custGeom>
                  <a:avLst/>
                  <a:gdLst>
                    <a:gd name="T0" fmla="*/ 45 w 45"/>
                    <a:gd name="T1" fmla="*/ 23 h 47"/>
                    <a:gd name="T2" fmla="*/ 22 w 45"/>
                    <a:gd name="T3" fmla="*/ 46 h 47"/>
                    <a:gd name="T4" fmla="*/ 0 w 45"/>
                    <a:gd name="T5" fmla="*/ 23 h 47"/>
                    <a:gd name="T6" fmla="*/ 23 w 45"/>
                    <a:gd name="T7" fmla="*/ 0 h 47"/>
                    <a:gd name="T8" fmla="*/ 45 w 45"/>
                    <a:gd name="T9" fmla="*/ 23 h 47"/>
                  </a:gdLst>
                  <a:ahLst/>
                  <a:cxnLst>
                    <a:cxn ang="0">
                      <a:pos x="T0" y="T1"/>
                    </a:cxn>
                    <a:cxn ang="0">
                      <a:pos x="T2" y="T3"/>
                    </a:cxn>
                    <a:cxn ang="0">
                      <a:pos x="T4" y="T5"/>
                    </a:cxn>
                    <a:cxn ang="0">
                      <a:pos x="T6" y="T7"/>
                    </a:cxn>
                    <a:cxn ang="0">
                      <a:pos x="T8" y="T9"/>
                    </a:cxn>
                  </a:cxnLst>
                  <a:rect l="0" t="0" r="r" b="b"/>
                  <a:pathLst>
                    <a:path w="45" h="47">
                      <a:moveTo>
                        <a:pt x="45" y="23"/>
                      </a:moveTo>
                      <a:cubicBezTo>
                        <a:pt x="45" y="36"/>
                        <a:pt x="35" y="47"/>
                        <a:pt x="22" y="46"/>
                      </a:cubicBezTo>
                      <a:cubicBezTo>
                        <a:pt x="10" y="46"/>
                        <a:pt x="0" y="36"/>
                        <a:pt x="0" y="23"/>
                      </a:cubicBezTo>
                      <a:cubicBezTo>
                        <a:pt x="0" y="11"/>
                        <a:pt x="10" y="0"/>
                        <a:pt x="23" y="0"/>
                      </a:cubicBezTo>
                      <a:cubicBezTo>
                        <a:pt x="35" y="1"/>
                        <a:pt x="45" y="11"/>
                        <a:pt x="45" y="2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4D4D4D"/>
                    </a:solidFill>
                    <a:effectLst/>
                    <a:uLnTx/>
                    <a:uFillTx/>
                    <a:latin typeface="Calibri" panose="020F0502020204030204"/>
                    <a:cs typeface="Arial" charset="0"/>
                  </a:endParaRPr>
                </a:p>
              </p:txBody>
            </p:sp>
          </p:grpSp>
          <p:grpSp>
            <p:nvGrpSpPr>
              <p:cNvPr id="217" name="Group 216">
                <a:extLst>
                  <a:ext uri="{FF2B5EF4-FFF2-40B4-BE49-F238E27FC236}">
                    <a16:creationId xmlns:a16="http://schemas.microsoft.com/office/drawing/2014/main" id="{DFA3412D-FBE8-4FEA-967C-91031323BE25}"/>
                  </a:ext>
                </a:extLst>
              </p:cNvPr>
              <p:cNvGrpSpPr>
                <a:grpSpLocks noChangeAspect="1"/>
              </p:cNvGrpSpPr>
              <p:nvPr/>
            </p:nvGrpSpPr>
            <p:grpSpPr>
              <a:xfrm>
                <a:off x="10228733" y="3378062"/>
                <a:ext cx="274320" cy="640960"/>
                <a:chOff x="5216825" y="3226437"/>
                <a:chExt cx="229179" cy="535486"/>
              </a:xfrm>
              <a:grpFill/>
            </p:grpSpPr>
            <p:sp>
              <p:nvSpPr>
                <p:cNvPr id="221" name="Freeform 41">
                  <a:extLst>
                    <a:ext uri="{FF2B5EF4-FFF2-40B4-BE49-F238E27FC236}">
                      <a16:creationId xmlns:a16="http://schemas.microsoft.com/office/drawing/2014/main" id="{5D7E08B0-AE4E-48AC-8986-163939E63373}"/>
                    </a:ext>
                  </a:extLst>
                </p:cNvPr>
                <p:cNvSpPr>
                  <a:spLocks/>
                </p:cNvSpPr>
                <p:nvPr/>
              </p:nvSpPr>
              <p:spPr bwMode="auto">
                <a:xfrm>
                  <a:off x="5216825" y="3351222"/>
                  <a:ext cx="229179" cy="410701"/>
                </a:xfrm>
                <a:custGeom>
                  <a:avLst/>
                  <a:gdLst>
                    <a:gd name="T0" fmla="*/ 71 w 93"/>
                    <a:gd name="T1" fmla="*/ 21 h 169"/>
                    <a:gd name="T2" fmla="*/ 71 w 93"/>
                    <a:gd name="T3" fmla="*/ 27 h 169"/>
                    <a:gd name="T4" fmla="*/ 71 w 93"/>
                    <a:gd name="T5" fmla="*/ 153 h 169"/>
                    <a:gd name="T6" fmla="*/ 55 w 93"/>
                    <a:gd name="T7" fmla="*/ 165 h 169"/>
                    <a:gd name="T8" fmla="*/ 48 w 93"/>
                    <a:gd name="T9" fmla="*/ 153 h 169"/>
                    <a:gd name="T10" fmla="*/ 48 w 93"/>
                    <a:gd name="T11" fmla="*/ 86 h 169"/>
                    <a:gd name="T12" fmla="*/ 48 w 93"/>
                    <a:gd name="T13" fmla="*/ 80 h 169"/>
                    <a:gd name="T14" fmla="*/ 46 w 93"/>
                    <a:gd name="T15" fmla="*/ 80 h 169"/>
                    <a:gd name="T16" fmla="*/ 45 w 93"/>
                    <a:gd name="T17" fmla="*/ 85 h 169"/>
                    <a:gd name="T18" fmla="*/ 45 w 93"/>
                    <a:gd name="T19" fmla="*/ 154 h 169"/>
                    <a:gd name="T20" fmla="*/ 29 w 93"/>
                    <a:gd name="T21" fmla="*/ 165 h 169"/>
                    <a:gd name="T22" fmla="*/ 22 w 93"/>
                    <a:gd name="T23" fmla="*/ 153 h 169"/>
                    <a:gd name="T24" fmla="*/ 22 w 93"/>
                    <a:gd name="T25" fmla="*/ 77 h 169"/>
                    <a:gd name="T26" fmla="*/ 22 w 93"/>
                    <a:gd name="T27" fmla="*/ 27 h 169"/>
                    <a:gd name="T28" fmla="*/ 22 w 93"/>
                    <a:gd name="T29" fmla="*/ 21 h 169"/>
                    <a:gd name="T30" fmla="*/ 20 w 93"/>
                    <a:gd name="T31" fmla="*/ 21 h 169"/>
                    <a:gd name="T32" fmla="*/ 20 w 93"/>
                    <a:gd name="T33" fmla="*/ 26 h 169"/>
                    <a:gd name="T34" fmla="*/ 20 w 93"/>
                    <a:gd name="T35" fmla="*/ 66 h 169"/>
                    <a:gd name="T36" fmla="*/ 20 w 93"/>
                    <a:gd name="T37" fmla="*/ 71 h 169"/>
                    <a:gd name="T38" fmla="*/ 9 w 93"/>
                    <a:gd name="T39" fmla="*/ 82 h 169"/>
                    <a:gd name="T40" fmla="*/ 0 w 93"/>
                    <a:gd name="T41" fmla="*/ 71 h 169"/>
                    <a:gd name="T42" fmla="*/ 0 w 93"/>
                    <a:gd name="T43" fmla="*/ 47 h 169"/>
                    <a:gd name="T44" fmla="*/ 0 w 93"/>
                    <a:gd name="T45" fmla="*/ 18 h 169"/>
                    <a:gd name="T46" fmla="*/ 18 w 93"/>
                    <a:gd name="T47" fmla="*/ 0 h 169"/>
                    <a:gd name="T48" fmla="*/ 75 w 93"/>
                    <a:gd name="T49" fmla="*/ 0 h 169"/>
                    <a:gd name="T50" fmla="*/ 93 w 93"/>
                    <a:gd name="T51" fmla="*/ 18 h 169"/>
                    <a:gd name="T52" fmla="*/ 93 w 93"/>
                    <a:gd name="T53" fmla="*/ 69 h 169"/>
                    <a:gd name="T54" fmla="*/ 92 w 93"/>
                    <a:gd name="T55" fmla="*/ 76 h 169"/>
                    <a:gd name="T56" fmla="*/ 82 w 93"/>
                    <a:gd name="T57" fmla="*/ 81 h 169"/>
                    <a:gd name="T58" fmla="*/ 73 w 93"/>
                    <a:gd name="T59" fmla="*/ 71 h 169"/>
                    <a:gd name="T60" fmla="*/ 73 w 93"/>
                    <a:gd name="T61" fmla="*/ 27 h 169"/>
                    <a:gd name="T62" fmla="*/ 73 w 93"/>
                    <a:gd name="T63" fmla="*/ 21 h 169"/>
                    <a:gd name="T64" fmla="*/ 71 w 93"/>
                    <a:gd name="T65" fmla="*/ 2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3" h="169">
                      <a:moveTo>
                        <a:pt x="71" y="21"/>
                      </a:moveTo>
                      <a:cubicBezTo>
                        <a:pt x="71" y="23"/>
                        <a:pt x="71" y="25"/>
                        <a:pt x="71" y="27"/>
                      </a:cubicBezTo>
                      <a:cubicBezTo>
                        <a:pt x="71" y="69"/>
                        <a:pt x="71" y="111"/>
                        <a:pt x="71" y="153"/>
                      </a:cubicBezTo>
                      <a:cubicBezTo>
                        <a:pt x="71" y="164"/>
                        <a:pt x="63" y="169"/>
                        <a:pt x="55" y="165"/>
                      </a:cubicBezTo>
                      <a:cubicBezTo>
                        <a:pt x="49" y="163"/>
                        <a:pt x="48" y="158"/>
                        <a:pt x="48" y="153"/>
                      </a:cubicBezTo>
                      <a:cubicBezTo>
                        <a:pt x="48" y="130"/>
                        <a:pt x="48" y="108"/>
                        <a:pt x="48" y="86"/>
                      </a:cubicBezTo>
                      <a:cubicBezTo>
                        <a:pt x="48" y="84"/>
                        <a:pt x="48" y="82"/>
                        <a:pt x="48" y="80"/>
                      </a:cubicBezTo>
                      <a:cubicBezTo>
                        <a:pt x="47" y="80"/>
                        <a:pt x="46" y="80"/>
                        <a:pt x="46" y="80"/>
                      </a:cubicBezTo>
                      <a:cubicBezTo>
                        <a:pt x="46" y="82"/>
                        <a:pt x="45" y="83"/>
                        <a:pt x="45" y="85"/>
                      </a:cubicBezTo>
                      <a:cubicBezTo>
                        <a:pt x="45" y="108"/>
                        <a:pt x="45" y="131"/>
                        <a:pt x="45" y="154"/>
                      </a:cubicBezTo>
                      <a:cubicBezTo>
                        <a:pt x="45" y="163"/>
                        <a:pt x="37" y="169"/>
                        <a:pt x="29" y="165"/>
                      </a:cubicBezTo>
                      <a:cubicBezTo>
                        <a:pt x="24" y="163"/>
                        <a:pt x="22" y="159"/>
                        <a:pt x="22" y="153"/>
                      </a:cubicBezTo>
                      <a:cubicBezTo>
                        <a:pt x="22" y="128"/>
                        <a:pt x="22" y="102"/>
                        <a:pt x="22" y="77"/>
                      </a:cubicBezTo>
                      <a:cubicBezTo>
                        <a:pt x="22" y="60"/>
                        <a:pt x="22" y="43"/>
                        <a:pt x="22" y="27"/>
                      </a:cubicBezTo>
                      <a:cubicBezTo>
                        <a:pt x="22" y="25"/>
                        <a:pt x="22" y="23"/>
                        <a:pt x="22" y="21"/>
                      </a:cubicBezTo>
                      <a:cubicBezTo>
                        <a:pt x="21" y="21"/>
                        <a:pt x="21" y="21"/>
                        <a:pt x="20" y="21"/>
                      </a:cubicBezTo>
                      <a:cubicBezTo>
                        <a:pt x="20" y="23"/>
                        <a:pt x="20" y="24"/>
                        <a:pt x="20" y="26"/>
                      </a:cubicBezTo>
                      <a:cubicBezTo>
                        <a:pt x="20" y="39"/>
                        <a:pt x="20" y="52"/>
                        <a:pt x="20" y="66"/>
                      </a:cubicBezTo>
                      <a:cubicBezTo>
                        <a:pt x="20" y="67"/>
                        <a:pt x="20" y="69"/>
                        <a:pt x="20" y="71"/>
                      </a:cubicBezTo>
                      <a:cubicBezTo>
                        <a:pt x="19" y="78"/>
                        <a:pt x="15" y="82"/>
                        <a:pt x="9" y="82"/>
                      </a:cubicBezTo>
                      <a:cubicBezTo>
                        <a:pt x="4" y="81"/>
                        <a:pt x="0" y="77"/>
                        <a:pt x="0" y="71"/>
                      </a:cubicBezTo>
                      <a:cubicBezTo>
                        <a:pt x="0" y="63"/>
                        <a:pt x="0" y="55"/>
                        <a:pt x="0" y="47"/>
                      </a:cubicBezTo>
                      <a:cubicBezTo>
                        <a:pt x="0" y="38"/>
                        <a:pt x="0" y="28"/>
                        <a:pt x="0" y="18"/>
                      </a:cubicBezTo>
                      <a:cubicBezTo>
                        <a:pt x="0" y="6"/>
                        <a:pt x="7" y="0"/>
                        <a:pt x="18" y="0"/>
                      </a:cubicBezTo>
                      <a:cubicBezTo>
                        <a:pt x="37" y="0"/>
                        <a:pt x="56" y="0"/>
                        <a:pt x="75" y="0"/>
                      </a:cubicBezTo>
                      <a:cubicBezTo>
                        <a:pt x="86" y="0"/>
                        <a:pt x="93" y="6"/>
                        <a:pt x="93" y="18"/>
                      </a:cubicBezTo>
                      <a:cubicBezTo>
                        <a:pt x="93" y="35"/>
                        <a:pt x="93" y="52"/>
                        <a:pt x="93" y="69"/>
                      </a:cubicBezTo>
                      <a:cubicBezTo>
                        <a:pt x="93" y="71"/>
                        <a:pt x="93" y="74"/>
                        <a:pt x="92" y="76"/>
                      </a:cubicBezTo>
                      <a:cubicBezTo>
                        <a:pt x="91" y="80"/>
                        <a:pt x="86" y="82"/>
                        <a:pt x="82" y="81"/>
                      </a:cubicBezTo>
                      <a:cubicBezTo>
                        <a:pt x="77" y="81"/>
                        <a:pt x="73" y="76"/>
                        <a:pt x="73" y="71"/>
                      </a:cubicBezTo>
                      <a:cubicBezTo>
                        <a:pt x="73" y="56"/>
                        <a:pt x="73" y="41"/>
                        <a:pt x="73" y="27"/>
                      </a:cubicBezTo>
                      <a:cubicBezTo>
                        <a:pt x="73" y="25"/>
                        <a:pt x="73" y="23"/>
                        <a:pt x="73" y="21"/>
                      </a:cubicBezTo>
                      <a:cubicBezTo>
                        <a:pt x="73" y="21"/>
                        <a:pt x="72" y="21"/>
                        <a:pt x="71" y="2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4D4D4D"/>
                    </a:solidFill>
                    <a:effectLst/>
                    <a:uLnTx/>
                    <a:uFillTx/>
                    <a:latin typeface="Calibri" panose="020F0502020204030204"/>
                    <a:cs typeface="Arial" charset="0"/>
                  </a:endParaRPr>
                </a:p>
              </p:txBody>
            </p:sp>
            <p:sp>
              <p:nvSpPr>
                <p:cNvPr id="222" name="Freeform 42">
                  <a:extLst>
                    <a:ext uri="{FF2B5EF4-FFF2-40B4-BE49-F238E27FC236}">
                      <a16:creationId xmlns:a16="http://schemas.microsoft.com/office/drawing/2014/main" id="{F3090093-0F2A-4DEB-BEFF-E36E498C37FC}"/>
                    </a:ext>
                  </a:extLst>
                </p:cNvPr>
                <p:cNvSpPr>
                  <a:spLocks/>
                </p:cNvSpPr>
                <p:nvPr/>
              </p:nvSpPr>
              <p:spPr bwMode="auto">
                <a:xfrm>
                  <a:off x="5275968" y="3226437"/>
                  <a:ext cx="110893" cy="115093"/>
                </a:xfrm>
                <a:custGeom>
                  <a:avLst/>
                  <a:gdLst>
                    <a:gd name="T0" fmla="*/ 45 w 45"/>
                    <a:gd name="T1" fmla="*/ 23 h 47"/>
                    <a:gd name="T2" fmla="*/ 22 w 45"/>
                    <a:gd name="T3" fmla="*/ 46 h 47"/>
                    <a:gd name="T4" fmla="*/ 0 w 45"/>
                    <a:gd name="T5" fmla="*/ 23 h 47"/>
                    <a:gd name="T6" fmla="*/ 23 w 45"/>
                    <a:gd name="T7" fmla="*/ 0 h 47"/>
                    <a:gd name="T8" fmla="*/ 45 w 45"/>
                    <a:gd name="T9" fmla="*/ 23 h 47"/>
                  </a:gdLst>
                  <a:ahLst/>
                  <a:cxnLst>
                    <a:cxn ang="0">
                      <a:pos x="T0" y="T1"/>
                    </a:cxn>
                    <a:cxn ang="0">
                      <a:pos x="T2" y="T3"/>
                    </a:cxn>
                    <a:cxn ang="0">
                      <a:pos x="T4" y="T5"/>
                    </a:cxn>
                    <a:cxn ang="0">
                      <a:pos x="T6" y="T7"/>
                    </a:cxn>
                    <a:cxn ang="0">
                      <a:pos x="T8" y="T9"/>
                    </a:cxn>
                  </a:cxnLst>
                  <a:rect l="0" t="0" r="r" b="b"/>
                  <a:pathLst>
                    <a:path w="45" h="47">
                      <a:moveTo>
                        <a:pt x="45" y="23"/>
                      </a:moveTo>
                      <a:cubicBezTo>
                        <a:pt x="45" y="36"/>
                        <a:pt x="35" y="47"/>
                        <a:pt x="22" y="46"/>
                      </a:cubicBezTo>
                      <a:cubicBezTo>
                        <a:pt x="10" y="46"/>
                        <a:pt x="0" y="36"/>
                        <a:pt x="0" y="23"/>
                      </a:cubicBezTo>
                      <a:cubicBezTo>
                        <a:pt x="0" y="11"/>
                        <a:pt x="10" y="0"/>
                        <a:pt x="23" y="0"/>
                      </a:cubicBezTo>
                      <a:cubicBezTo>
                        <a:pt x="35" y="1"/>
                        <a:pt x="45" y="11"/>
                        <a:pt x="45" y="2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4D4D4D"/>
                    </a:solidFill>
                    <a:effectLst/>
                    <a:uLnTx/>
                    <a:uFillTx/>
                    <a:latin typeface="Calibri" panose="020F0502020204030204"/>
                    <a:cs typeface="Arial" charset="0"/>
                  </a:endParaRPr>
                </a:p>
              </p:txBody>
            </p:sp>
          </p:grpSp>
          <p:grpSp>
            <p:nvGrpSpPr>
              <p:cNvPr id="218" name="Group 217">
                <a:extLst>
                  <a:ext uri="{FF2B5EF4-FFF2-40B4-BE49-F238E27FC236}">
                    <a16:creationId xmlns:a16="http://schemas.microsoft.com/office/drawing/2014/main" id="{7E6092CB-E892-4241-8AC9-BFD4694DAB17}"/>
                  </a:ext>
                </a:extLst>
              </p:cNvPr>
              <p:cNvGrpSpPr>
                <a:grpSpLocks noChangeAspect="1"/>
              </p:cNvGrpSpPr>
              <p:nvPr/>
            </p:nvGrpSpPr>
            <p:grpSpPr>
              <a:xfrm>
                <a:off x="10596671" y="3378062"/>
                <a:ext cx="274320" cy="640960"/>
                <a:chOff x="5216825" y="3226437"/>
                <a:chExt cx="229179" cy="535486"/>
              </a:xfrm>
              <a:grpFill/>
            </p:grpSpPr>
            <p:sp>
              <p:nvSpPr>
                <p:cNvPr id="219" name="Freeform 41">
                  <a:extLst>
                    <a:ext uri="{FF2B5EF4-FFF2-40B4-BE49-F238E27FC236}">
                      <a16:creationId xmlns:a16="http://schemas.microsoft.com/office/drawing/2014/main" id="{DC6D53C4-CBF8-48ED-8D55-ED28D4857801}"/>
                    </a:ext>
                  </a:extLst>
                </p:cNvPr>
                <p:cNvSpPr>
                  <a:spLocks/>
                </p:cNvSpPr>
                <p:nvPr/>
              </p:nvSpPr>
              <p:spPr bwMode="auto">
                <a:xfrm>
                  <a:off x="5216825" y="3351222"/>
                  <a:ext cx="229179" cy="410701"/>
                </a:xfrm>
                <a:custGeom>
                  <a:avLst/>
                  <a:gdLst>
                    <a:gd name="T0" fmla="*/ 71 w 93"/>
                    <a:gd name="T1" fmla="*/ 21 h 169"/>
                    <a:gd name="T2" fmla="*/ 71 w 93"/>
                    <a:gd name="T3" fmla="*/ 27 h 169"/>
                    <a:gd name="T4" fmla="*/ 71 w 93"/>
                    <a:gd name="T5" fmla="*/ 153 h 169"/>
                    <a:gd name="T6" fmla="*/ 55 w 93"/>
                    <a:gd name="T7" fmla="*/ 165 h 169"/>
                    <a:gd name="T8" fmla="*/ 48 w 93"/>
                    <a:gd name="T9" fmla="*/ 153 h 169"/>
                    <a:gd name="T10" fmla="*/ 48 w 93"/>
                    <a:gd name="T11" fmla="*/ 86 h 169"/>
                    <a:gd name="T12" fmla="*/ 48 w 93"/>
                    <a:gd name="T13" fmla="*/ 80 h 169"/>
                    <a:gd name="T14" fmla="*/ 46 w 93"/>
                    <a:gd name="T15" fmla="*/ 80 h 169"/>
                    <a:gd name="T16" fmla="*/ 45 w 93"/>
                    <a:gd name="T17" fmla="*/ 85 h 169"/>
                    <a:gd name="T18" fmla="*/ 45 w 93"/>
                    <a:gd name="T19" fmla="*/ 154 h 169"/>
                    <a:gd name="T20" fmla="*/ 29 w 93"/>
                    <a:gd name="T21" fmla="*/ 165 h 169"/>
                    <a:gd name="T22" fmla="*/ 22 w 93"/>
                    <a:gd name="T23" fmla="*/ 153 h 169"/>
                    <a:gd name="T24" fmla="*/ 22 w 93"/>
                    <a:gd name="T25" fmla="*/ 77 h 169"/>
                    <a:gd name="T26" fmla="*/ 22 w 93"/>
                    <a:gd name="T27" fmla="*/ 27 h 169"/>
                    <a:gd name="T28" fmla="*/ 22 w 93"/>
                    <a:gd name="T29" fmla="*/ 21 h 169"/>
                    <a:gd name="T30" fmla="*/ 20 w 93"/>
                    <a:gd name="T31" fmla="*/ 21 h 169"/>
                    <a:gd name="T32" fmla="*/ 20 w 93"/>
                    <a:gd name="T33" fmla="*/ 26 h 169"/>
                    <a:gd name="T34" fmla="*/ 20 w 93"/>
                    <a:gd name="T35" fmla="*/ 66 h 169"/>
                    <a:gd name="T36" fmla="*/ 20 w 93"/>
                    <a:gd name="T37" fmla="*/ 71 h 169"/>
                    <a:gd name="T38" fmla="*/ 9 w 93"/>
                    <a:gd name="T39" fmla="*/ 82 h 169"/>
                    <a:gd name="T40" fmla="*/ 0 w 93"/>
                    <a:gd name="T41" fmla="*/ 71 h 169"/>
                    <a:gd name="T42" fmla="*/ 0 w 93"/>
                    <a:gd name="T43" fmla="*/ 47 h 169"/>
                    <a:gd name="T44" fmla="*/ 0 w 93"/>
                    <a:gd name="T45" fmla="*/ 18 h 169"/>
                    <a:gd name="T46" fmla="*/ 18 w 93"/>
                    <a:gd name="T47" fmla="*/ 0 h 169"/>
                    <a:gd name="T48" fmla="*/ 75 w 93"/>
                    <a:gd name="T49" fmla="*/ 0 h 169"/>
                    <a:gd name="T50" fmla="*/ 93 w 93"/>
                    <a:gd name="T51" fmla="*/ 18 h 169"/>
                    <a:gd name="T52" fmla="*/ 93 w 93"/>
                    <a:gd name="T53" fmla="*/ 69 h 169"/>
                    <a:gd name="T54" fmla="*/ 92 w 93"/>
                    <a:gd name="T55" fmla="*/ 76 h 169"/>
                    <a:gd name="T56" fmla="*/ 82 w 93"/>
                    <a:gd name="T57" fmla="*/ 81 h 169"/>
                    <a:gd name="T58" fmla="*/ 73 w 93"/>
                    <a:gd name="T59" fmla="*/ 71 h 169"/>
                    <a:gd name="T60" fmla="*/ 73 w 93"/>
                    <a:gd name="T61" fmla="*/ 27 h 169"/>
                    <a:gd name="T62" fmla="*/ 73 w 93"/>
                    <a:gd name="T63" fmla="*/ 21 h 169"/>
                    <a:gd name="T64" fmla="*/ 71 w 93"/>
                    <a:gd name="T65" fmla="*/ 2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3" h="169">
                      <a:moveTo>
                        <a:pt x="71" y="21"/>
                      </a:moveTo>
                      <a:cubicBezTo>
                        <a:pt x="71" y="23"/>
                        <a:pt x="71" y="25"/>
                        <a:pt x="71" y="27"/>
                      </a:cubicBezTo>
                      <a:cubicBezTo>
                        <a:pt x="71" y="69"/>
                        <a:pt x="71" y="111"/>
                        <a:pt x="71" y="153"/>
                      </a:cubicBezTo>
                      <a:cubicBezTo>
                        <a:pt x="71" y="164"/>
                        <a:pt x="63" y="169"/>
                        <a:pt x="55" y="165"/>
                      </a:cubicBezTo>
                      <a:cubicBezTo>
                        <a:pt x="49" y="163"/>
                        <a:pt x="48" y="158"/>
                        <a:pt x="48" y="153"/>
                      </a:cubicBezTo>
                      <a:cubicBezTo>
                        <a:pt x="48" y="130"/>
                        <a:pt x="48" y="108"/>
                        <a:pt x="48" y="86"/>
                      </a:cubicBezTo>
                      <a:cubicBezTo>
                        <a:pt x="48" y="84"/>
                        <a:pt x="48" y="82"/>
                        <a:pt x="48" y="80"/>
                      </a:cubicBezTo>
                      <a:cubicBezTo>
                        <a:pt x="47" y="80"/>
                        <a:pt x="46" y="80"/>
                        <a:pt x="46" y="80"/>
                      </a:cubicBezTo>
                      <a:cubicBezTo>
                        <a:pt x="46" y="82"/>
                        <a:pt x="45" y="83"/>
                        <a:pt x="45" y="85"/>
                      </a:cubicBezTo>
                      <a:cubicBezTo>
                        <a:pt x="45" y="108"/>
                        <a:pt x="45" y="131"/>
                        <a:pt x="45" y="154"/>
                      </a:cubicBezTo>
                      <a:cubicBezTo>
                        <a:pt x="45" y="163"/>
                        <a:pt x="37" y="169"/>
                        <a:pt x="29" y="165"/>
                      </a:cubicBezTo>
                      <a:cubicBezTo>
                        <a:pt x="24" y="163"/>
                        <a:pt x="22" y="159"/>
                        <a:pt x="22" y="153"/>
                      </a:cubicBezTo>
                      <a:cubicBezTo>
                        <a:pt x="22" y="128"/>
                        <a:pt x="22" y="102"/>
                        <a:pt x="22" y="77"/>
                      </a:cubicBezTo>
                      <a:cubicBezTo>
                        <a:pt x="22" y="60"/>
                        <a:pt x="22" y="43"/>
                        <a:pt x="22" y="27"/>
                      </a:cubicBezTo>
                      <a:cubicBezTo>
                        <a:pt x="22" y="25"/>
                        <a:pt x="22" y="23"/>
                        <a:pt x="22" y="21"/>
                      </a:cubicBezTo>
                      <a:cubicBezTo>
                        <a:pt x="21" y="21"/>
                        <a:pt x="21" y="21"/>
                        <a:pt x="20" y="21"/>
                      </a:cubicBezTo>
                      <a:cubicBezTo>
                        <a:pt x="20" y="23"/>
                        <a:pt x="20" y="24"/>
                        <a:pt x="20" y="26"/>
                      </a:cubicBezTo>
                      <a:cubicBezTo>
                        <a:pt x="20" y="39"/>
                        <a:pt x="20" y="52"/>
                        <a:pt x="20" y="66"/>
                      </a:cubicBezTo>
                      <a:cubicBezTo>
                        <a:pt x="20" y="67"/>
                        <a:pt x="20" y="69"/>
                        <a:pt x="20" y="71"/>
                      </a:cubicBezTo>
                      <a:cubicBezTo>
                        <a:pt x="19" y="78"/>
                        <a:pt x="15" y="82"/>
                        <a:pt x="9" y="82"/>
                      </a:cubicBezTo>
                      <a:cubicBezTo>
                        <a:pt x="4" y="81"/>
                        <a:pt x="0" y="77"/>
                        <a:pt x="0" y="71"/>
                      </a:cubicBezTo>
                      <a:cubicBezTo>
                        <a:pt x="0" y="63"/>
                        <a:pt x="0" y="55"/>
                        <a:pt x="0" y="47"/>
                      </a:cubicBezTo>
                      <a:cubicBezTo>
                        <a:pt x="0" y="38"/>
                        <a:pt x="0" y="28"/>
                        <a:pt x="0" y="18"/>
                      </a:cubicBezTo>
                      <a:cubicBezTo>
                        <a:pt x="0" y="6"/>
                        <a:pt x="7" y="0"/>
                        <a:pt x="18" y="0"/>
                      </a:cubicBezTo>
                      <a:cubicBezTo>
                        <a:pt x="37" y="0"/>
                        <a:pt x="56" y="0"/>
                        <a:pt x="75" y="0"/>
                      </a:cubicBezTo>
                      <a:cubicBezTo>
                        <a:pt x="86" y="0"/>
                        <a:pt x="93" y="6"/>
                        <a:pt x="93" y="18"/>
                      </a:cubicBezTo>
                      <a:cubicBezTo>
                        <a:pt x="93" y="35"/>
                        <a:pt x="93" y="52"/>
                        <a:pt x="93" y="69"/>
                      </a:cubicBezTo>
                      <a:cubicBezTo>
                        <a:pt x="93" y="71"/>
                        <a:pt x="93" y="74"/>
                        <a:pt x="92" y="76"/>
                      </a:cubicBezTo>
                      <a:cubicBezTo>
                        <a:pt x="91" y="80"/>
                        <a:pt x="86" y="82"/>
                        <a:pt x="82" y="81"/>
                      </a:cubicBezTo>
                      <a:cubicBezTo>
                        <a:pt x="77" y="81"/>
                        <a:pt x="73" y="76"/>
                        <a:pt x="73" y="71"/>
                      </a:cubicBezTo>
                      <a:cubicBezTo>
                        <a:pt x="73" y="56"/>
                        <a:pt x="73" y="41"/>
                        <a:pt x="73" y="27"/>
                      </a:cubicBezTo>
                      <a:cubicBezTo>
                        <a:pt x="73" y="25"/>
                        <a:pt x="73" y="23"/>
                        <a:pt x="73" y="21"/>
                      </a:cubicBezTo>
                      <a:cubicBezTo>
                        <a:pt x="73" y="21"/>
                        <a:pt x="72" y="21"/>
                        <a:pt x="71" y="2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4D4D4D"/>
                    </a:solidFill>
                    <a:effectLst/>
                    <a:uLnTx/>
                    <a:uFillTx/>
                    <a:latin typeface="Calibri" panose="020F0502020204030204"/>
                    <a:cs typeface="Arial" charset="0"/>
                  </a:endParaRPr>
                </a:p>
              </p:txBody>
            </p:sp>
            <p:sp>
              <p:nvSpPr>
                <p:cNvPr id="220" name="Freeform 42">
                  <a:extLst>
                    <a:ext uri="{FF2B5EF4-FFF2-40B4-BE49-F238E27FC236}">
                      <a16:creationId xmlns:a16="http://schemas.microsoft.com/office/drawing/2014/main" id="{05B218CB-6CFC-4696-BF87-C8E40AD35D1D}"/>
                    </a:ext>
                  </a:extLst>
                </p:cNvPr>
                <p:cNvSpPr>
                  <a:spLocks/>
                </p:cNvSpPr>
                <p:nvPr/>
              </p:nvSpPr>
              <p:spPr bwMode="auto">
                <a:xfrm>
                  <a:off x="5275968" y="3226437"/>
                  <a:ext cx="110893" cy="115093"/>
                </a:xfrm>
                <a:custGeom>
                  <a:avLst/>
                  <a:gdLst>
                    <a:gd name="T0" fmla="*/ 45 w 45"/>
                    <a:gd name="T1" fmla="*/ 23 h 47"/>
                    <a:gd name="T2" fmla="*/ 22 w 45"/>
                    <a:gd name="T3" fmla="*/ 46 h 47"/>
                    <a:gd name="T4" fmla="*/ 0 w 45"/>
                    <a:gd name="T5" fmla="*/ 23 h 47"/>
                    <a:gd name="T6" fmla="*/ 23 w 45"/>
                    <a:gd name="T7" fmla="*/ 0 h 47"/>
                    <a:gd name="T8" fmla="*/ 45 w 45"/>
                    <a:gd name="T9" fmla="*/ 23 h 47"/>
                  </a:gdLst>
                  <a:ahLst/>
                  <a:cxnLst>
                    <a:cxn ang="0">
                      <a:pos x="T0" y="T1"/>
                    </a:cxn>
                    <a:cxn ang="0">
                      <a:pos x="T2" y="T3"/>
                    </a:cxn>
                    <a:cxn ang="0">
                      <a:pos x="T4" y="T5"/>
                    </a:cxn>
                    <a:cxn ang="0">
                      <a:pos x="T6" y="T7"/>
                    </a:cxn>
                    <a:cxn ang="0">
                      <a:pos x="T8" y="T9"/>
                    </a:cxn>
                  </a:cxnLst>
                  <a:rect l="0" t="0" r="r" b="b"/>
                  <a:pathLst>
                    <a:path w="45" h="47">
                      <a:moveTo>
                        <a:pt x="45" y="23"/>
                      </a:moveTo>
                      <a:cubicBezTo>
                        <a:pt x="45" y="36"/>
                        <a:pt x="35" y="47"/>
                        <a:pt x="22" y="46"/>
                      </a:cubicBezTo>
                      <a:cubicBezTo>
                        <a:pt x="10" y="46"/>
                        <a:pt x="0" y="36"/>
                        <a:pt x="0" y="23"/>
                      </a:cubicBezTo>
                      <a:cubicBezTo>
                        <a:pt x="0" y="11"/>
                        <a:pt x="10" y="0"/>
                        <a:pt x="23" y="0"/>
                      </a:cubicBezTo>
                      <a:cubicBezTo>
                        <a:pt x="35" y="1"/>
                        <a:pt x="45" y="11"/>
                        <a:pt x="45" y="2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4D4D4D"/>
                    </a:solidFill>
                    <a:effectLst/>
                    <a:uLnTx/>
                    <a:uFillTx/>
                    <a:latin typeface="Calibri" panose="020F0502020204030204"/>
                    <a:cs typeface="Arial" charset="0"/>
                  </a:endParaRPr>
                </a:p>
              </p:txBody>
            </p:sp>
          </p:grpSp>
        </p:grpSp>
      </p:grpSp>
      <p:sp>
        <p:nvSpPr>
          <p:cNvPr id="189" name="Isosceles Triangle 188">
            <a:extLst>
              <a:ext uri="{FF2B5EF4-FFF2-40B4-BE49-F238E27FC236}">
                <a16:creationId xmlns:a16="http://schemas.microsoft.com/office/drawing/2014/main" id="{F19749DF-2E7E-402F-92B6-0A50E2F35F25}"/>
              </a:ext>
            </a:extLst>
          </p:cNvPr>
          <p:cNvSpPr>
            <a:spLocks/>
          </p:cNvSpPr>
          <p:nvPr/>
        </p:nvSpPr>
        <p:spPr>
          <a:xfrm rot="5400000">
            <a:off x="9138643" y="4511303"/>
            <a:ext cx="457200" cy="274320"/>
          </a:xfrm>
          <a:prstGeom prst="triangle">
            <a:avLst/>
          </a:prstGeom>
          <a:solidFill>
            <a:srgbClr val="FFFFFF">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90" name="Isosceles Triangle 189">
            <a:extLst>
              <a:ext uri="{FF2B5EF4-FFF2-40B4-BE49-F238E27FC236}">
                <a16:creationId xmlns:a16="http://schemas.microsoft.com/office/drawing/2014/main" id="{9FBFFC1F-137A-428C-9B1B-C17194620A39}"/>
              </a:ext>
            </a:extLst>
          </p:cNvPr>
          <p:cNvSpPr>
            <a:spLocks/>
          </p:cNvSpPr>
          <p:nvPr/>
        </p:nvSpPr>
        <p:spPr>
          <a:xfrm rot="5400000">
            <a:off x="6514269" y="4511303"/>
            <a:ext cx="457200" cy="274320"/>
          </a:xfrm>
          <a:prstGeom prst="triangl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91" name="Isosceles Triangle 190">
            <a:extLst>
              <a:ext uri="{FF2B5EF4-FFF2-40B4-BE49-F238E27FC236}">
                <a16:creationId xmlns:a16="http://schemas.microsoft.com/office/drawing/2014/main" id="{D6092FE4-E0B2-4830-88E9-190143C322F9}"/>
              </a:ext>
            </a:extLst>
          </p:cNvPr>
          <p:cNvSpPr>
            <a:spLocks/>
          </p:cNvSpPr>
          <p:nvPr/>
        </p:nvSpPr>
        <p:spPr>
          <a:xfrm rot="5400000">
            <a:off x="2801898" y="4511303"/>
            <a:ext cx="457200" cy="274320"/>
          </a:xfrm>
          <a:prstGeom prst="triangle">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nvGrpSpPr>
          <p:cNvPr id="192" name="Group 4">
            <a:extLst>
              <a:ext uri="{FF2B5EF4-FFF2-40B4-BE49-F238E27FC236}">
                <a16:creationId xmlns:a16="http://schemas.microsoft.com/office/drawing/2014/main" id="{7644A71E-B46D-4A39-89CB-92066DA9FB95}"/>
              </a:ext>
            </a:extLst>
          </p:cNvPr>
          <p:cNvGrpSpPr>
            <a:grpSpLocks noChangeAspect="1"/>
          </p:cNvGrpSpPr>
          <p:nvPr/>
        </p:nvGrpSpPr>
        <p:grpSpPr bwMode="auto">
          <a:xfrm>
            <a:off x="3641622" y="3370570"/>
            <a:ext cx="526034" cy="553089"/>
            <a:chOff x="-16" y="4"/>
            <a:chExt cx="3733" cy="3925"/>
          </a:xfrm>
          <a:solidFill>
            <a:schemeClr val="accent1"/>
          </a:solidFill>
        </p:grpSpPr>
        <p:sp>
          <p:nvSpPr>
            <p:cNvPr id="200" name="Freeform 5">
              <a:extLst>
                <a:ext uri="{FF2B5EF4-FFF2-40B4-BE49-F238E27FC236}">
                  <a16:creationId xmlns:a16="http://schemas.microsoft.com/office/drawing/2014/main" id="{C835D28C-D9E4-4100-BD0A-E8EF535DF5EA}"/>
                </a:ext>
              </a:extLst>
            </p:cNvPr>
            <p:cNvSpPr>
              <a:spLocks noEditPoints="1"/>
            </p:cNvSpPr>
            <p:nvPr/>
          </p:nvSpPr>
          <p:spPr bwMode="auto">
            <a:xfrm>
              <a:off x="880" y="4"/>
              <a:ext cx="1941" cy="2388"/>
            </a:xfrm>
            <a:custGeom>
              <a:avLst/>
              <a:gdLst>
                <a:gd name="T0" fmla="*/ 103 w 854"/>
                <a:gd name="T1" fmla="*/ 1053 h 1053"/>
                <a:gd name="T2" fmla="*/ 751 w 854"/>
                <a:gd name="T3" fmla="*/ 1053 h 1053"/>
                <a:gd name="T4" fmla="*/ 854 w 854"/>
                <a:gd name="T5" fmla="*/ 951 h 1053"/>
                <a:gd name="T6" fmla="*/ 854 w 854"/>
                <a:gd name="T7" fmla="*/ 270 h 1053"/>
                <a:gd name="T8" fmla="*/ 843 w 854"/>
                <a:gd name="T9" fmla="*/ 243 h 1053"/>
                <a:gd name="T10" fmla="*/ 611 w 854"/>
                <a:gd name="T11" fmla="*/ 11 h 1053"/>
                <a:gd name="T12" fmla="*/ 584 w 854"/>
                <a:gd name="T13" fmla="*/ 0 h 1053"/>
                <a:gd name="T14" fmla="*/ 103 w 854"/>
                <a:gd name="T15" fmla="*/ 0 h 1053"/>
                <a:gd name="T16" fmla="*/ 0 w 854"/>
                <a:gd name="T17" fmla="*/ 103 h 1053"/>
                <a:gd name="T18" fmla="*/ 0 w 854"/>
                <a:gd name="T19" fmla="*/ 948 h 1053"/>
                <a:gd name="T20" fmla="*/ 103 w 854"/>
                <a:gd name="T21" fmla="*/ 1053 h 1053"/>
                <a:gd name="T22" fmla="*/ 73 w 854"/>
                <a:gd name="T23" fmla="*/ 106 h 1053"/>
                <a:gd name="T24" fmla="*/ 103 w 854"/>
                <a:gd name="T25" fmla="*/ 76 h 1053"/>
                <a:gd name="T26" fmla="*/ 570 w 854"/>
                <a:gd name="T27" fmla="*/ 76 h 1053"/>
                <a:gd name="T28" fmla="*/ 570 w 854"/>
                <a:gd name="T29" fmla="*/ 76 h 1053"/>
                <a:gd name="T30" fmla="*/ 570 w 854"/>
                <a:gd name="T31" fmla="*/ 235 h 1053"/>
                <a:gd name="T32" fmla="*/ 621 w 854"/>
                <a:gd name="T33" fmla="*/ 286 h 1053"/>
                <a:gd name="T34" fmla="*/ 781 w 854"/>
                <a:gd name="T35" fmla="*/ 286 h 1053"/>
                <a:gd name="T36" fmla="*/ 781 w 854"/>
                <a:gd name="T37" fmla="*/ 286 h 1053"/>
                <a:gd name="T38" fmla="*/ 781 w 854"/>
                <a:gd name="T39" fmla="*/ 948 h 1053"/>
                <a:gd name="T40" fmla="*/ 751 w 854"/>
                <a:gd name="T41" fmla="*/ 978 h 1053"/>
                <a:gd name="T42" fmla="*/ 103 w 854"/>
                <a:gd name="T43" fmla="*/ 978 h 1053"/>
                <a:gd name="T44" fmla="*/ 73 w 854"/>
                <a:gd name="T45" fmla="*/ 948 h 1053"/>
                <a:gd name="T46" fmla="*/ 73 w 854"/>
                <a:gd name="T47" fmla="*/ 106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54" h="1053">
                  <a:moveTo>
                    <a:pt x="103" y="1053"/>
                  </a:moveTo>
                  <a:cubicBezTo>
                    <a:pt x="751" y="1053"/>
                    <a:pt x="751" y="1053"/>
                    <a:pt x="751" y="1053"/>
                  </a:cubicBezTo>
                  <a:cubicBezTo>
                    <a:pt x="808" y="1053"/>
                    <a:pt x="854" y="1007"/>
                    <a:pt x="854" y="951"/>
                  </a:cubicBezTo>
                  <a:cubicBezTo>
                    <a:pt x="854" y="270"/>
                    <a:pt x="854" y="270"/>
                    <a:pt x="854" y="270"/>
                  </a:cubicBezTo>
                  <a:cubicBezTo>
                    <a:pt x="854" y="259"/>
                    <a:pt x="851" y="251"/>
                    <a:pt x="843" y="243"/>
                  </a:cubicBezTo>
                  <a:cubicBezTo>
                    <a:pt x="611" y="11"/>
                    <a:pt x="611" y="11"/>
                    <a:pt x="611" y="11"/>
                  </a:cubicBezTo>
                  <a:cubicBezTo>
                    <a:pt x="603" y="3"/>
                    <a:pt x="594" y="0"/>
                    <a:pt x="584" y="0"/>
                  </a:cubicBezTo>
                  <a:cubicBezTo>
                    <a:pt x="103" y="0"/>
                    <a:pt x="103" y="0"/>
                    <a:pt x="103" y="0"/>
                  </a:cubicBezTo>
                  <a:cubicBezTo>
                    <a:pt x="46" y="0"/>
                    <a:pt x="0" y="46"/>
                    <a:pt x="0" y="103"/>
                  </a:cubicBezTo>
                  <a:cubicBezTo>
                    <a:pt x="0" y="948"/>
                    <a:pt x="0" y="948"/>
                    <a:pt x="0" y="948"/>
                  </a:cubicBezTo>
                  <a:cubicBezTo>
                    <a:pt x="0" y="1005"/>
                    <a:pt x="46" y="1053"/>
                    <a:pt x="103" y="1053"/>
                  </a:cubicBezTo>
                  <a:close/>
                  <a:moveTo>
                    <a:pt x="73" y="106"/>
                  </a:moveTo>
                  <a:cubicBezTo>
                    <a:pt x="73" y="89"/>
                    <a:pt x="87" y="76"/>
                    <a:pt x="103" y="76"/>
                  </a:cubicBezTo>
                  <a:cubicBezTo>
                    <a:pt x="570" y="76"/>
                    <a:pt x="570" y="76"/>
                    <a:pt x="570" y="76"/>
                  </a:cubicBezTo>
                  <a:cubicBezTo>
                    <a:pt x="570" y="76"/>
                    <a:pt x="570" y="76"/>
                    <a:pt x="570" y="76"/>
                  </a:cubicBezTo>
                  <a:cubicBezTo>
                    <a:pt x="570" y="235"/>
                    <a:pt x="570" y="235"/>
                    <a:pt x="570" y="235"/>
                  </a:cubicBezTo>
                  <a:cubicBezTo>
                    <a:pt x="570" y="262"/>
                    <a:pt x="592" y="286"/>
                    <a:pt x="621" y="286"/>
                  </a:cubicBezTo>
                  <a:cubicBezTo>
                    <a:pt x="781" y="286"/>
                    <a:pt x="781" y="286"/>
                    <a:pt x="781" y="286"/>
                  </a:cubicBezTo>
                  <a:cubicBezTo>
                    <a:pt x="781" y="286"/>
                    <a:pt x="781" y="286"/>
                    <a:pt x="781" y="286"/>
                  </a:cubicBezTo>
                  <a:cubicBezTo>
                    <a:pt x="781" y="948"/>
                    <a:pt x="781" y="948"/>
                    <a:pt x="781" y="948"/>
                  </a:cubicBezTo>
                  <a:cubicBezTo>
                    <a:pt x="781" y="964"/>
                    <a:pt x="767" y="978"/>
                    <a:pt x="751" y="978"/>
                  </a:cubicBezTo>
                  <a:cubicBezTo>
                    <a:pt x="103" y="978"/>
                    <a:pt x="103" y="978"/>
                    <a:pt x="103" y="978"/>
                  </a:cubicBezTo>
                  <a:cubicBezTo>
                    <a:pt x="87" y="978"/>
                    <a:pt x="73" y="964"/>
                    <a:pt x="73" y="948"/>
                  </a:cubicBezTo>
                  <a:lnTo>
                    <a:pt x="73"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sp>
          <p:nvSpPr>
            <p:cNvPr id="201" name="Freeform 6">
              <a:extLst>
                <a:ext uri="{FF2B5EF4-FFF2-40B4-BE49-F238E27FC236}">
                  <a16:creationId xmlns:a16="http://schemas.microsoft.com/office/drawing/2014/main" id="{6E4D6B52-D98D-49ED-B09C-AFAB9ABE2F87}"/>
                </a:ext>
              </a:extLst>
            </p:cNvPr>
            <p:cNvSpPr>
              <a:spLocks/>
            </p:cNvSpPr>
            <p:nvPr/>
          </p:nvSpPr>
          <p:spPr bwMode="auto">
            <a:xfrm>
              <a:off x="1230" y="1193"/>
              <a:ext cx="252" cy="72"/>
            </a:xfrm>
            <a:custGeom>
              <a:avLst/>
              <a:gdLst>
                <a:gd name="T0" fmla="*/ 17 w 111"/>
                <a:gd name="T1" fmla="*/ 32 h 32"/>
                <a:gd name="T2" fmla="*/ 95 w 111"/>
                <a:gd name="T3" fmla="*/ 32 h 32"/>
                <a:gd name="T4" fmla="*/ 111 w 111"/>
                <a:gd name="T5" fmla="*/ 16 h 32"/>
                <a:gd name="T6" fmla="*/ 95 w 111"/>
                <a:gd name="T7" fmla="*/ 0 h 32"/>
                <a:gd name="T8" fmla="*/ 17 w 111"/>
                <a:gd name="T9" fmla="*/ 0 h 32"/>
                <a:gd name="T10" fmla="*/ 0 w 111"/>
                <a:gd name="T11" fmla="*/ 16 h 32"/>
                <a:gd name="T12" fmla="*/ 17 w 111"/>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11" h="32">
                  <a:moveTo>
                    <a:pt x="17" y="32"/>
                  </a:moveTo>
                  <a:cubicBezTo>
                    <a:pt x="95" y="32"/>
                    <a:pt x="95" y="32"/>
                    <a:pt x="95" y="32"/>
                  </a:cubicBezTo>
                  <a:cubicBezTo>
                    <a:pt x="103" y="32"/>
                    <a:pt x="111" y="24"/>
                    <a:pt x="111" y="16"/>
                  </a:cubicBezTo>
                  <a:cubicBezTo>
                    <a:pt x="111" y="8"/>
                    <a:pt x="103" y="0"/>
                    <a:pt x="95" y="0"/>
                  </a:cubicBezTo>
                  <a:cubicBezTo>
                    <a:pt x="17" y="0"/>
                    <a:pt x="17" y="0"/>
                    <a:pt x="17" y="0"/>
                  </a:cubicBezTo>
                  <a:cubicBezTo>
                    <a:pt x="8" y="0"/>
                    <a:pt x="0" y="8"/>
                    <a:pt x="0" y="16"/>
                  </a:cubicBezTo>
                  <a:cubicBezTo>
                    <a:pt x="3" y="27"/>
                    <a:pt x="8" y="32"/>
                    <a:pt x="17"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sp>
          <p:nvSpPr>
            <p:cNvPr id="202" name="Freeform 7">
              <a:extLst>
                <a:ext uri="{FF2B5EF4-FFF2-40B4-BE49-F238E27FC236}">
                  <a16:creationId xmlns:a16="http://schemas.microsoft.com/office/drawing/2014/main" id="{7E60F7AC-ED3E-42C2-AA26-765FD3F62032}"/>
                </a:ext>
              </a:extLst>
            </p:cNvPr>
            <p:cNvSpPr>
              <a:spLocks/>
            </p:cNvSpPr>
            <p:nvPr/>
          </p:nvSpPr>
          <p:spPr bwMode="auto">
            <a:xfrm>
              <a:off x="1230" y="818"/>
              <a:ext cx="252" cy="75"/>
            </a:xfrm>
            <a:custGeom>
              <a:avLst/>
              <a:gdLst>
                <a:gd name="T0" fmla="*/ 17 w 111"/>
                <a:gd name="T1" fmla="*/ 33 h 33"/>
                <a:gd name="T2" fmla="*/ 95 w 111"/>
                <a:gd name="T3" fmla="*/ 33 h 33"/>
                <a:gd name="T4" fmla="*/ 111 w 111"/>
                <a:gd name="T5" fmla="*/ 17 h 33"/>
                <a:gd name="T6" fmla="*/ 95 w 111"/>
                <a:gd name="T7" fmla="*/ 0 h 33"/>
                <a:gd name="T8" fmla="*/ 17 w 111"/>
                <a:gd name="T9" fmla="*/ 0 h 33"/>
                <a:gd name="T10" fmla="*/ 0 w 111"/>
                <a:gd name="T11" fmla="*/ 17 h 33"/>
                <a:gd name="T12" fmla="*/ 17 w 111"/>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11" h="33">
                  <a:moveTo>
                    <a:pt x="17" y="33"/>
                  </a:moveTo>
                  <a:cubicBezTo>
                    <a:pt x="95" y="33"/>
                    <a:pt x="95" y="33"/>
                    <a:pt x="95" y="33"/>
                  </a:cubicBezTo>
                  <a:cubicBezTo>
                    <a:pt x="103" y="33"/>
                    <a:pt x="111" y="25"/>
                    <a:pt x="111" y="17"/>
                  </a:cubicBezTo>
                  <a:cubicBezTo>
                    <a:pt x="111" y="8"/>
                    <a:pt x="103" y="0"/>
                    <a:pt x="95" y="0"/>
                  </a:cubicBezTo>
                  <a:cubicBezTo>
                    <a:pt x="17" y="0"/>
                    <a:pt x="17" y="0"/>
                    <a:pt x="17" y="0"/>
                  </a:cubicBezTo>
                  <a:cubicBezTo>
                    <a:pt x="8" y="0"/>
                    <a:pt x="0" y="8"/>
                    <a:pt x="0" y="17"/>
                  </a:cubicBezTo>
                  <a:cubicBezTo>
                    <a:pt x="3" y="25"/>
                    <a:pt x="8" y="33"/>
                    <a:pt x="17"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sp>
          <p:nvSpPr>
            <p:cNvPr id="203" name="Freeform 8">
              <a:extLst>
                <a:ext uri="{FF2B5EF4-FFF2-40B4-BE49-F238E27FC236}">
                  <a16:creationId xmlns:a16="http://schemas.microsoft.com/office/drawing/2014/main" id="{BE1C2061-582D-4480-B119-18DB976A44AA}"/>
                </a:ext>
              </a:extLst>
            </p:cNvPr>
            <p:cNvSpPr>
              <a:spLocks/>
            </p:cNvSpPr>
            <p:nvPr/>
          </p:nvSpPr>
          <p:spPr bwMode="auto">
            <a:xfrm>
              <a:off x="1568" y="998"/>
              <a:ext cx="430" cy="72"/>
            </a:xfrm>
            <a:custGeom>
              <a:avLst/>
              <a:gdLst>
                <a:gd name="T0" fmla="*/ 16 w 189"/>
                <a:gd name="T1" fmla="*/ 32 h 32"/>
                <a:gd name="T2" fmla="*/ 173 w 189"/>
                <a:gd name="T3" fmla="*/ 32 h 32"/>
                <a:gd name="T4" fmla="*/ 189 w 189"/>
                <a:gd name="T5" fmla="*/ 16 h 32"/>
                <a:gd name="T6" fmla="*/ 173 w 189"/>
                <a:gd name="T7" fmla="*/ 0 h 32"/>
                <a:gd name="T8" fmla="*/ 16 w 189"/>
                <a:gd name="T9" fmla="*/ 0 h 32"/>
                <a:gd name="T10" fmla="*/ 0 w 189"/>
                <a:gd name="T11" fmla="*/ 16 h 32"/>
                <a:gd name="T12" fmla="*/ 16 w 189"/>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89" h="32">
                  <a:moveTo>
                    <a:pt x="16" y="32"/>
                  </a:moveTo>
                  <a:cubicBezTo>
                    <a:pt x="173" y="32"/>
                    <a:pt x="173" y="32"/>
                    <a:pt x="173" y="32"/>
                  </a:cubicBezTo>
                  <a:cubicBezTo>
                    <a:pt x="181" y="32"/>
                    <a:pt x="189" y="24"/>
                    <a:pt x="189" y="16"/>
                  </a:cubicBezTo>
                  <a:cubicBezTo>
                    <a:pt x="189" y="8"/>
                    <a:pt x="181" y="0"/>
                    <a:pt x="173" y="0"/>
                  </a:cubicBezTo>
                  <a:cubicBezTo>
                    <a:pt x="16" y="0"/>
                    <a:pt x="16" y="0"/>
                    <a:pt x="16" y="0"/>
                  </a:cubicBezTo>
                  <a:cubicBezTo>
                    <a:pt x="8" y="0"/>
                    <a:pt x="0" y="8"/>
                    <a:pt x="0" y="16"/>
                  </a:cubicBezTo>
                  <a:cubicBezTo>
                    <a:pt x="3" y="27"/>
                    <a:pt x="8" y="32"/>
                    <a:pt x="16"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sp>
          <p:nvSpPr>
            <p:cNvPr id="204" name="Freeform 9">
              <a:extLst>
                <a:ext uri="{FF2B5EF4-FFF2-40B4-BE49-F238E27FC236}">
                  <a16:creationId xmlns:a16="http://schemas.microsoft.com/office/drawing/2014/main" id="{9CDE8AF6-A955-443E-BDF3-9051C04E407D}"/>
                </a:ext>
              </a:extLst>
            </p:cNvPr>
            <p:cNvSpPr>
              <a:spLocks/>
            </p:cNvSpPr>
            <p:nvPr/>
          </p:nvSpPr>
          <p:spPr bwMode="auto">
            <a:xfrm>
              <a:off x="1230" y="998"/>
              <a:ext cx="252" cy="72"/>
            </a:xfrm>
            <a:custGeom>
              <a:avLst/>
              <a:gdLst>
                <a:gd name="T0" fmla="*/ 17 w 111"/>
                <a:gd name="T1" fmla="*/ 32 h 32"/>
                <a:gd name="T2" fmla="*/ 95 w 111"/>
                <a:gd name="T3" fmla="*/ 32 h 32"/>
                <a:gd name="T4" fmla="*/ 111 w 111"/>
                <a:gd name="T5" fmla="*/ 16 h 32"/>
                <a:gd name="T6" fmla="*/ 95 w 111"/>
                <a:gd name="T7" fmla="*/ 0 h 32"/>
                <a:gd name="T8" fmla="*/ 17 w 111"/>
                <a:gd name="T9" fmla="*/ 0 h 32"/>
                <a:gd name="T10" fmla="*/ 0 w 111"/>
                <a:gd name="T11" fmla="*/ 16 h 32"/>
                <a:gd name="T12" fmla="*/ 17 w 111"/>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11" h="32">
                  <a:moveTo>
                    <a:pt x="17" y="32"/>
                  </a:moveTo>
                  <a:cubicBezTo>
                    <a:pt x="95" y="32"/>
                    <a:pt x="95" y="32"/>
                    <a:pt x="95" y="32"/>
                  </a:cubicBezTo>
                  <a:cubicBezTo>
                    <a:pt x="103" y="32"/>
                    <a:pt x="111" y="24"/>
                    <a:pt x="111" y="16"/>
                  </a:cubicBezTo>
                  <a:cubicBezTo>
                    <a:pt x="111" y="8"/>
                    <a:pt x="103" y="0"/>
                    <a:pt x="95" y="0"/>
                  </a:cubicBezTo>
                  <a:cubicBezTo>
                    <a:pt x="17" y="0"/>
                    <a:pt x="17" y="0"/>
                    <a:pt x="17" y="0"/>
                  </a:cubicBezTo>
                  <a:cubicBezTo>
                    <a:pt x="8" y="0"/>
                    <a:pt x="0" y="8"/>
                    <a:pt x="0" y="16"/>
                  </a:cubicBezTo>
                  <a:cubicBezTo>
                    <a:pt x="3" y="27"/>
                    <a:pt x="8" y="32"/>
                    <a:pt x="17"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sp>
          <p:nvSpPr>
            <p:cNvPr id="205" name="Freeform 10">
              <a:extLst>
                <a:ext uri="{FF2B5EF4-FFF2-40B4-BE49-F238E27FC236}">
                  <a16:creationId xmlns:a16="http://schemas.microsoft.com/office/drawing/2014/main" id="{6F41C490-0129-47C2-8CF4-7CD5EA90F599}"/>
                </a:ext>
              </a:extLst>
            </p:cNvPr>
            <p:cNvSpPr>
              <a:spLocks/>
            </p:cNvSpPr>
            <p:nvPr/>
          </p:nvSpPr>
          <p:spPr bwMode="auto">
            <a:xfrm>
              <a:off x="2114" y="1002"/>
              <a:ext cx="357" cy="75"/>
            </a:xfrm>
            <a:custGeom>
              <a:avLst/>
              <a:gdLst>
                <a:gd name="T0" fmla="*/ 141 w 157"/>
                <a:gd name="T1" fmla="*/ 0 h 33"/>
                <a:gd name="T2" fmla="*/ 16 w 157"/>
                <a:gd name="T3" fmla="*/ 0 h 33"/>
                <a:gd name="T4" fmla="*/ 0 w 157"/>
                <a:gd name="T5" fmla="*/ 17 h 33"/>
                <a:gd name="T6" fmla="*/ 16 w 157"/>
                <a:gd name="T7" fmla="*/ 33 h 33"/>
                <a:gd name="T8" fmla="*/ 141 w 157"/>
                <a:gd name="T9" fmla="*/ 33 h 33"/>
                <a:gd name="T10" fmla="*/ 157 w 157"/>
                <a:gd name="T11" fmla="*/ 17 h 33"/>
                <a:gd name="T12" fmla="*/ 141 w 157"/>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57" h="33">
                  <a:moveTo>
                    <a:pt x="141" y="0"/>
                  </a:moveTo>
                  <a:cubicBezTo>
                    <a:pt x="16" y="0"/>
                    <a:pt x="16" y="0"/>
                    <a:pt x="16" y="0"/>
                  </a:cubicBezTo>
                  <a:cubicBezTo>
                    <a:pt x="8" y="0"/>
                    <a:pt x="0" y="8"/>
                    <a:pt x="0" y="17"/>
                  </a:cubicBezTo>
                  <a:cubicBezTo>
                    <a:pt x="0" y="25"/>
                    <a:pt x="8" y="33"/>
                    <a:pt x="16" y="33"/>
                  </a:cubicBezTo>
                  <a:cubicBezTo>
                    <a:pt x="141" y="33"/>
                    <a:pt x="141" y="33"/>
                    <a:pt x="141" y="33"/>
                  </a:cubicBezTo>
                  <a:cubicBezTo>
                    <a:pt x="149" y="33"/>
                    <a:pt x="157" y="25"/>
                    <a:pt x="157" y="17"/>
                  </a:cubicBezTo>
                  <a:cubicBezTo>
                    <a:pt x="154" y="8"/>
                    <a:pt x="149" y="0"/>
                    <a:pt x="14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sp>
          <p:nvSpPr>
            <p:cNvPr id="206" name="Freeform 11">
              <a:extLst>
                <a:ext uri="{FF2B5EF4-FFF2-40B4-BE49-F238E27FC236}">
                  <a16:creationId xmlns:a16="http://schemas.microsoft.com/office/drawing/2014/main" id="{DFE66A35-4F4A-4D57-B4D0-9BC84F7EB92E}"/>
                </a:ext>
              </a:extLst>
            </p:cNvPr>
            <p:cNvSpPr>
              <a:spLocks/>
            </p:cNvSpPr>
            <p:nvPr/>
          </p:nvSpPr>
          <p:spPr bwMode="auto">
            <a:xfrm>
              <a:off x="1568" y="1193"/>
              <a:ext cx="639" cy="72"/>
            </a:xfrm>
            <a:custGeom>
              <a:avLst/>
              <a:gdLst>
                <a:gd name="T0" fmla="*/ 16 w 281"/>
                <a:gd name="T1" fmla="*/ 32 h 32"/>
                <a:gd name="T2" fmla="*/ 264 w 281"/>
                <a:gd name="T3" fmla="*/ 32 h 32"/>
                <a:gd name="T4" fmla="*/ 281 w 281"/>
                <a:gd name="T5" fmla="*/ 16 h 32"/>
                <a:gd name="T6" fmla="*/ 264 w 281"/>
                <a:gd name="T7" fmla="*/ 0 h 32"/>
                <a:gd name="T8" fmla="*/ 16 w 281"/>
                <a:gd name="T9" fmla="*/ 0 h 32"/>
                <a:gd name="T10" fmla="*/ 0 w 281"/>
                <a:gd name="T11" fmla="*/ 16 h 32"/>
                <a:gd name="T12" fmla="*/ 16 w 281"/>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81" h="32">
                  <a:moveTo>
                    <a:pt x="16" y="32"/>
                  </a:moveTo>
                  <a:cubicBezTo>
                    <a:pt x="264" y="32"/>
                    <a:pt x="264" y="32"/>
                    <a:pt x="264" y="32"/>
                  </a:cubicBezTo>
                  <a:cubicBezTo>
                    <a:pt x="273" y="32"/>
                    <a:pt x="281" y="24"/>
                    <a:pt x="281" y="16"/>
                  </a:cubicBezTo>
                  <a:cubicBezTo>
                    <a:pt x="281" y="8"/>
                    <a:pt x="273" y="0"/>
                    <a:pt x="264" y="0"/>
                  </a:cubicBezTo>
                  <a:cubicBezTo>
                    <a:pt x="16" y="0"/>
                    <a:pt x="16" y="0"/>
                    <a:pt x="16" y="0"/>
                  </a:cubicBezTo>
                  <a:cubicBezTo>
                    <a:pt x="8" y="0"/>
                    <a:pt x="0" y="8"/>
                    <a:pt x="0" y="16"/>
                  </a:cubicBezTo>
                  <a:cubicBezTo>
                    <a:pt x="3" y="27"/>
                    <a:pt x="8" y="32"/>
                    <a:pt x="16"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sp>
          <p:nvSpPr>
            <p:cNvPr id="207" name="Freeform 12">
              <a:extLst>
                <a:ext uri="{FF2B5EF4-FFF2-40B4-BE49-F238E27FC236}">
                  <a16:creationId xmlns:a16="http://schemas.microsoft.com/office/drawing/2014/main" id="{B917DACC-16E0-46B9-A3AC-FD2218415353}"/>
                </a:ext>
              </a:extLst>
            </p:cNvPr>
            <p:cNvSpPr>
              <a:spLocks/>
            </p:cNvSpPr>
            <p:nvPr/>
          </p:nvSpPr>
          <p:spPr bwMode="auto">
            <a:xfrm>
              <a:off x="2323" y="1199"/>
              <a:ext cx="148" cy="73"/>
            </a:xfrm>
            <a:custGeom>
              <a:avLst/>
              <a:gdLst>
                <a:gd name="T0" fmla="*/ 49 w 65"/>
                <a:gd name="T1" fmla="*/ 0 h 32"/>
                <a:gd name="T2" fmla="*/ 16 w 65"/>
                <a:gd name="T3" fmla="*/ 0 h 32"/>
                <a:gd name="T4" fmla="*/ 0 w 65"/>
                <a:gd name="T5" fmla="*/ 16 h 32"/>
                <a:gd name="T6" fmla="*/ 16 w 65"/>
                <a:gd name="T7" fmla="*/ 32 h 32"/>
                <a:gd name="T8" fmla="*/ 49 w 65"/>
                <a:gd name="T9" fmla="*/ 32 h 32"/>
                <a:gd name="T10" fmla="*/ 65 w 65"/>
                <a:gd name="T11" fmla="*/ 16 h 32"/>
                <a:gd name="T12" fmla="*/ 49 w 65"/>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65" h="32">
                  <a:moveTo>
                    <a:pt x="49" y="0"/>
                  </a:moveTo>
                  <a:cubicBezTo>
                    <a:pt x="16" y="0"/>
                    <a:pt x="16" y="0"/>
                    <a:pt x="16" y="0"/>
                  </a:cubicBezTo>
                  <a:cubicBezTo>
                    <a:pt x="8" y="0"/>
                    <a:pt x="0" y="8"/>
                    <a:pt x="0" y="16"/>
                  </a:cubicBezTo>
                  <a:cubicBezTo>
                    <a:pt x="0" y="24"/>
                    <a:pt x="8" y="32"/>
                    <a:pt x="16" y="32"/>
                  </a:cubicBezTo>
                  <a:cubicBezTo>
                    <a:pt x="49" y="32"/>
                    <a:pt x="49" y="32"/>
                    <a:pt x="49" y="32"/>
                  </a:cubicBezTo>
                  <a:cubicBezTo>
                    <a:pt x="57" y="32"/>
                    <a:pt x="65" y="24"/>
                    <a:pt x="65" y="16"/>
                  </a:cubicBezTo>
                  <a:cubicBezTo>
                    <a:pt x="62" y="5"/>
                    <a:pt x="57" y="0"/>
                    <a:pt x="4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sp>
          <p:nvSpPr>
            <p:cNvPr id="208" name="Freeform 13">
              <a:extLst>
                <a:ext uri="{FF2B5EF4-FFF2-40B4-BE49-F238E27FC236}">
                  <a16:creationId xmlns:a16="http://schemas.microsoft.com/office/drawing/2014/main" id="{8F17BD68-7171-480F-9DE5-4C130239F9AF}"/>
                </a:ext>
              </a:extLst>
            </p:cNvPr>
            <p:cNvSpPr>
              <a:spLocks/>
            </p:cNvSpPr>
            <p:nvPr/>
          </p:nvSpPr>
          <p:spPr bwMode="auto">
            <a:xfrm>
              <a:off x="1568" y="818"/>
              <a:ext cx="896" cy="75"/>
            </a:xfrm>
            <a:custGeom>
              <a:avLst/>
              <a:gdLst>
                <a:gd name="T0" fmla="*/ 16 w 394"/>
                <a:gd name="T1" fmla="*/ 33 h 33"/>
                <a:gd name="T2" fmla="*/ 378 w 394"/>
                <a:gd name="T3" fmla="*/ 33 h 33"/>
                <a:gd name="T4" fmla="*/ 394 w 394"/>
                <a:gd name="T5" fmla="*/ 17 h 33"/>
                <a:gd name="T6" fmla="*/ 378 w 394"/>
                <a:gd name="T7" fmla="*/ 0 h 33"/>
                <a:gd name="T8" fmla="*/ 16 w 394"/>
                <a:gd name="T9" fmla="*/ 0 h 33"/>
                <a:gd name="T10" fmla="*/ 0 w 394"/>
                <a:gd name="T11" fmla="*/ 17 h 33"/>
                <a:gd name="T12" fmla="*/ 16 w 394"/>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94" h="33">
                  <a:moveTo>
                    <a:pt x="16" y="33"/>
                  </a:moveTo>
                  <a:cubicBezTo>
                    <a:pt x="378" y="33"/>
                    <a:pt x="378" y="33"/>
                    <a:pt x="378" y="33"/>
                  </a:cubicBezTo>
                  <a:cubicBezTo>
                    <a:pt x="386" y="33"/>
                    <a:pt x="394" y="25"/>
                    <a:pt x="394" y="17"/>
                  </a:cubicBezTo>
                  <a:cubicBezTo>
                    <a:pt x="394" y="8"/>
                    <a:pt x="386" y="0"/>
                    <a:pt x="378" y="0"/>
                  </a:cubicBezTo>
                  <a:cubicBezTo>
                    <a:pt x="16" y="0"/>
                    <a:pt x="16" y="0"/>
                    <a:pt x="16" y="0"/>
                  </a:cubicBezTo>
                  <a:cubicBezTo>
                    <a:pt x="8" y="0"/>
                    <a:pt x="0" y="8"/>
                    <a:pt x="0" y="17"/>
                  </a:cubicBezTo>
                  <a:cubicBezTo>
                    <a:pt x="3" y="25"/>
                    <a:pt x="8" y="33"/>
                    <a:pt x="16"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sp>
          <p:nvSpPr>
            <p:cNvPr id="209" name="Freeform 14">
              <a:extLst>
                <a:ext uri="{FF2B5EF4-FFF2-40B4-BE49-F238E27FC236}">
                  <a16:creationId xmlns:a16="http://schemas.microsoft.com/office/drawing/2014/main" id="{260F068C-FF4B-441C-A0DE-4FFCE1A4DE0E}"/>
                </a:ext>
              </a:extLst>
            </p:cNvPr>
            <p:cNvSpPr>
              <a:spLocks/>
            </p:cNvSpPr>
            <p:nvPr/>
          </p:nvSpPr>
          <p:spPr bwMode="auto">
            <a:xfrm>
              <a:off x="1230" y="1408"/>
              <a:ext cx="252" cy="72"/>
            </a:xfrm>
            <a:custGeom>
              <a:avLst/>
              <a:gdLst>
                <a:gd name="T0" fmla="*/ 17 w 111"/>
                <a:gd name="T1" fmla="*/ 32 h 32"/>
                <a:gd name="T2" fmla="*/ 95 w 111"/>
                <a:gd name="T3" fmla="*/ 32 h 32"/>
                <a:gd name="T4" fmla="*/ 111 w 111"/>
                <a:gd name="T5" fmla="*/ 16 h 32"/>
                <a:gd name="T6" fmla="*/ 95 w 111"/>
                <a:gd name="T7" fmla="*/ 0 h 32"/>
                <a:gd name="T8" fmla="*/ 17 w 111"/>
                <a:gd name="T9" fmla="*/ 0 h 32"/>
                <a:gd name="T10" fmla="*/ 0 w 111"/>
                <a:gd name="T11" fmla="*/ 16 h 32"/>
                <a:gd name="T12" fmla="*/ 17 w 111"/>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11" h="32">
                  <a:moveTo>
                    <a:pt x="17" y="32"/>
                  </a:moveTo>
                  <a:cubicBezTo>
                    <a:pt x="95" y="32"/>
                    <a:pt x="95" y="32"/>
                    <a:pt x="95" y="32"/>
                  </a:cubicBezTo>
                  <a:cubicBezTo>
                    <a:pt x="103" y="32"/>
                    <a:pt x="111" y="24"/>
                    <a:pt x="111" y="16"/>
                  </a:cubicBezTo>
                  <a:cubicBezTo>
                    <a:pt x="111" y="8"/>
                    <a:pt x="103" y="0"/>
                    <a:pt x="95" y="0"/>
                  </a:cubicBezTo>
                  <a:cubicBezTo>
                    <a:pt x="17" y="0"/>
                    <a:pt x="17" y="0"/>
                    <a:pt x="17" y="0"/>
                  </a:cubicBezTo>
                  <a:cubicBezTo>
                    <a:pt x="8" y="0"/>
                    <a:pt x="0" y="8"/>
                    <a:pt x="0" y="16"/>
                  </a:cubicBezTo>
                  <a:cubicBezTo>
                    <a:pt x="3" y="24"/>
                    <a:pt x="8" y="32"/>
                    <a:pt x="17"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sp>
          <p:nvSpPr>
            <p:cNvPr id="210" name="Freeform 15">
              <a:extLst>
                <a:ext uri="{FF2B5EF4-FFF2-40B4-BE49-F238E27FC236}">
                  <a16:creationId xmlns:a16="http://schemas.microsoft.com/office/drawing/2014/main" id="{E7C0CA5E-62B6-4BA2-A15A-E0FFA04B15C0}"/>
                </a:ext>
              </a:extLst>
            </p:cNvPr>
            <p:cNvSpPr>
              <a:spLocks/>
            </p:cNvSpPr>
            <p:nvPr/>
          </p:nvSpPr>
          <p:spPr bwMode="auto">
            <a:xfrm>
              <a:off x="1568" y="1408"/>
              <a:ext cx="394" cy="72"/>
            </a:xfrm>
            <a:custGeom>
              <a:avLst/>
              <a:gdLst>
                <a:gd name="T0" fmla="*/ 16 w 173"/>
                <a:gd name="T1" fmla="*/ 32 h 32"/>
                <a:gd name="T2" fmla="*/ 156 w 173"/>
                <a:gd name="T3" fmla="*/ 32 h 32"/>
                <a:gd name="T4" fmla="*/ 173 w 173"/>
                <a:gd name="T5" fmla="*/ 16 h 32"/>
                <a:gd name="T6" fmla="*/ 156 w 173"/>
                <a:gd name="T7" fmla="*/ 0 h 32"/>
                <a:gd name="T8" fmla="*/ 16 w 173"/>
                <a:gd name="T9" fmla="*/ 0 h 32"/>
                <a:gd name="T10" fmla="*/ 0 w 173"/>
                <a:gd name="T11" fmla="*/ 16 h 32"/>
                <a:gd name="T12" fmla="*/ 16 w 173"/>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73" h="32">
                  <a:moveTo>
                    <a:pt x="16" y="32"/>
                  </a:moveTo>
                  <a:cubicBezTo>
                    <a:pt x="156" y="32"/>
                    <a:pt x="156" y="32"/>
                    <a:pt x="156" y="32"/>
                  </a:cubicBezTo>
                  <a:cubicBezTo>
                    <a:pt x="165" y="32"/>
                    <a:pt x="173" y="24"/>
                    <a:pt x="173" y="16"/>
                  </a:cubicBezTo>
                  <a:cubicBezTo>
                    <a:pt x="173" y="8"/>
                    <a:pt x="165" y="0"/>
                    <a:pt x="156" y="0"/>
                  </a:cubicBezTo>
                  <a:cubicBezTo>
                    <a:pt x="16" y="0"/>
                    <a:pt x="16" y="0"/>
                    <a:pt x="16" y="0"/>
                  </a:cubicBezTo>
                  <a:cubicBezTo>
                    <a:pt x="8" y="0"/>
                    <a:pt x="0" y="8"/>
                    <a:pt x="0" y="16"/>
                  </a:cubicBezTo>
                  <a:cubicBezTo>
                    <a:pt x="3" y="24"/>
                    <a:pt x="8" y="32"/>
                    <a:pt x="16"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sp>
          <p:nvSpPr>
            <p:cNvPr id="211" name="Freeform 16">
              <a:extLst>
                <a:ext uri="{FF2B5EF4-FFF2-40B4-BE49-F238E27FC236}">
                  <a16:creationId xmlns:a16="http://schemas.microsoft.com/office/drawing/2014/main" id="{769B982A-F0C1-4E0B-A3FF-C52428A695AE}"/>
                </a:ext>
              </a:extLst>
            </p:cNvPr>
            <p:cNvSpPr>
              <a:spLocks/>
            </p:cNvSpPr>
            <p:nvPr/>
          </p:nvSpPr>
          <p:spPr bwMode="auto">
            <a:xfrm>
              <a:off x="2078" y="1412"/>
              <a:ext cx="393" cy="75"/>
            </a:xfrm>
            <a:custGeom>
              <a:avLst/>
              <a:gdLst>
                <a:gd name="T0" fmla="*/ 157 w 173"/>
                <a:gd name="T1" fmla="*/ 0 h 33"/>
                <a:gd name="T2" fmla="*/ 16 w 173"/>
                <a:gd name="T3" fmla="*/ 0 h 33"/>
                <a:gd name="T4" fmla="*/ 0 w 173"/>
                <a:gd name="T5" fmla="*/ 16 h 33"/>
                <a:gd name="T6" fmla="*/ 16 w 173"/>
                <a:gd name="T7" fmla="*/ 33 h 33"/>
                <a:gd name="T8" fmla="*/ 157 w 173"/>
                <a:gd name="T9" fmla="*/ 33 h 33"/>
                <a:gd name="T10" fmla="*/ 173 w 173"/>
                <a:gd name="T11" fmla="*/ 16 h 33"/>
                <a:gd name="T12" fmla="*/ 157 w 173"/>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73" h="33">
                  <a:moveTo>
                    <a:pt x="157" y="0"/>
                  </a:moveTo>
                  <a:cubicBezTo>
                    <a:pt x="16" y="0"/>
                    <a:pt x="16" y="0"/>
                    <a:pt x="16" y="0"/>
                  </a:cubicBezTo>
                  <a:cubicBezTo>
                    <a:pt x="8" y="0"/>
                    <a:pt x="0" y="8"/>
                    <a:pt x="0" y="16"/>
                  </a:cubicBezTo>
                  <a:cubicBezTo>
                    <a:pt x="0" y="25"/>
                    <a:pt x="8" y="33"/>
                    <a:pt x="16" y="33"/>
                  </a:cubicBezTo>
                  <a:cubicBezTo>
                    <a:pt x="157" y="33"/>
                    <a:pt x="157" y="33"/>
                    <a:pt x="157" y="33"/>
                  </a:cubicBezTo>
                  <a:cubicBezTo>
                    <a:pt x="165" y="33"/>
                    <a:pt x="173" y="25"/>
                    <a:pt x="173" y="16"/>
                  </a:cubicBezTo>
                  <a:cubicBezTo>
                    <a:pt x="170" y="6"/>
                    <a:pt x="165" y="0"/>
                    <a:pt x="15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sp>
          <p:nvSpPr>
            <p:cNvPr id="212" name="Freeform 17">
              <a:extLst>
                <a:ext uri="{FF2B5EF4-FFF2-40B4-BE49-F238E27FC236}">
                  <a16:creationId xmlns:a16="http://schemas.microsoft.com/office/drawing/2014/main" id="{E33B4207-93EE-489E-9DAD-F718C048CA34}"/>
                </a:ext>
              </a:extLst>
            </p:cNvPr>
            <p:cNvSpPr>
              <a:spLocks/>
            </p:cNvSpPr>
            <p:nvPr/>
          </p:nvSpPr>
          <p:spPr bwMode="auto">
            <a:xfrm>
              <a:off x="1230" y="1621"/>
              <a:ext cx="252" cy="73"/>
            </a:xfrm>
            <a:custGeom>
              <a:avLst/>
              <a:gdLst>
                <a:gd name="T0" fmla="*/ 17 w 111"/>
                <a:gd name="T1" fmla="*/ 32 h 32"/>
                <a:gd name="T2" fmla="*/ 95 w 111"/>
                <a:gd name="T3" fmla="*/ 32 h 32"/>
                <a:gd name="T4" fmla="*/ 111 w 111"/>
                <a:gd name="T5" fmla="*/ 16 h 32"/>
                <a:gd name="T6" fmla="*/ 95 w 111"/>
                <a:gd name="T7" fmla="*/ 0 h 32"/>
                <a:gd name="T8" fmla="*/ 17 w 111"/>
                <a:gd name="T9" fmla="*/ 0 h 32"/>
                <a:gd name="T10" fmla="*/ 0 w 111"/>
                <a:gd name="T11" fmla="*/ 16 h 32"/>
                <a:gd name="T12" fmla="*/ 17 w 111"/>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11" h="32">
                  <a:moveTo>
                    <a:pt x="17" y="32"/>
                  </a:moveTo>
                  <a:cubicBezTo>
                    <a:pt x="95" y="32"/>
                    <a:pt x="95" y="32"/>
                    <a:pt x="95" y="32"/>
                  </a:cubicBezTo>
                  <a:cubicBezTo>
                    <a:pt x="103" y="32"/>
                    <a:pt x="111" y="24"/>
                    <a:pt x="111" y="16"/>
                  </a:cubicBezTo>
                  <a:cubicBezTo>
                    <a:pt x="111" y="8"/>
                    <a:pt x="103" y="0"/>
                    <a:pt x="95" y="0"/>
                  </a:cubicBezTo>
                  <a:cubicBezTo>
                    <a:pt x="17" y="0"/>
                    <a:pt x="17" y="0"/>
                    <a:pt x="17" y="0"/>
                  </a:cubicBezTo>
                  <a:cubicBezTo>
                    <a:pt x="8" y="0"/>
                    <a:pt x="0" y="8"/>
                    <a:pt x="0" y="16"/>
                  </a:cubicBezTo>
                  <a:cubicBezTo>
                    <a:pt x="3" y="24"/>
                    <a:pt x="8" y="32"/>
                    <a:pt x="17"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sp>
          <p:nvSpPr>
            <p:cNvPr id="213" name="Freeform 18">
              <a:extLst>
                <a:ext uri="{FF2B5EF4-FFF2-40B4-BE49-F238E27FC236}">
                  <a16:creationId xmlns:a16="http://schemas.microsoft.com/office/drawing/2014/main" id="{4B7E980E-E844-4E0B-84C9-D59376C4C31F}"/>
                </a:ext>
              </a:extLst>
            </p:cNvPr>
            <p:cNvSpPr>
              <a:spLocks/>
            </p:cNvSpPr>
            <p:nvPr/>
          </p:nvSpPr>
          <p:spPr bwMode="auto">
            <a:xfrm>
              <a:off x="1568" y="1621"/>
              <a:ext cx="578" cy="73"/>
            </a:xfrm>
            <a:custGeom>
              <a:avLst/>
              <a:gdLst>
                <a:gd name="T0" fmla="*/ 16 w 254"/>
                <a:gd name="T1" fmla="*/ 32 h 32"/>
                <a:gd name="T2" fmla="*/ 237 w 254"/>
                <a:gd name="T3" fmla="*/ 32 h 32"/>
                <a:gd name="T4" fmla="*/ 254 w 254"/>
                <a:gd name="T5" fmla="*/ 16 h 32"/>
                <a:gd name="T6" fmla="*/ 237 w 254"/>
                <a:gd name="T7" fmla="*/ 0 h 32"/>
                <a:gd name="T8" fmla="*/ 16 w 254"/>
                <a:gd name="T9" fmla="*/ 0 h 32"/>
                <a:gd name="T10" fmla="*/ 0 w 254"/>
                <a:gd name="T11" fmla="*/ 16 h 32"/>
                <a:gd name="T12" fmla="*/ 16 w 25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54" h="32">
                  <a:moveTo>
                    <a:pt x="16" y="32"/>
                  </a:moveTo>
                  <a:cubicBezTo>
                    <a:pt x="237" y="32"/>
                    <a:pt x="237" y="32"/>
                    <a:pt x="237" y="32"/>
                  </a:cubicBezTo>
                  <a:cubicBezTo>
                    <a:pt x="246" y="32"/>
                    <a:pt x="254" y="24"/>
                    <a:pt x="254" y="16"/>
                  </a:cubicBezTo>
                  <a:cubicBezTo>
                    <a:pt x="254" y="8"/>
                    <a:pt x="246" y="0"/>
                    <a:pt x="237" y="0"/>
                  </a:cubicBezTo>
                  <a:cubicBezTo>
                    <a:pt x="16" y="0"/>
                    <a:pt x="16" y="0"/>
                    <a:pt x="16" y="0"/>
                  </a:cubicBezTo>
                  <a:cubicBezTo>
                    <a:pt x="8" y="0"/>
                    <a:pt x="0" y="8"/>
                    <a:pt x="0" y="16"/>
                  </a:cubicBezTo>
                  <a:cubicBezTo>
                    <a:pt x="3" y="24"/>
                    <a:pt x="8" y="32"/>
                    <a:pt x="16"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sp>
          <p:nvSpPr>
            <p:cNvPr id="214" name="Freeform 19">
              <a:extLst>
                <a:ext uri="{FF2B5EF4-FFF2-40B4-BE49-F238E27FC236}">
                  <a16:creationId xmlns:a16="http://schemas.microsoft.com/office/drawing/2014/main" id="{8749E5E6-9D19-4C7C-9C81-D90A1FC90550}"/>
                </a:ext>
              </a:extLst>
            </p:cNvPr>
            <p:cNvSpPr>
              <a:spLocks/>
            </p:cNvSpPr>
            <p:nvPr/>
          </p:nvSpPr>
          <p:spPr bwMode="auto">
            <a:xfrm>
              <a:off x="2262" y="1621"/>
              <a:ext cx="209" cy="73"/>
            </a:xfrm>
            <a:custGeom>
              <a:avLst/>
              <a:gdLst>
                <a:gd name="T0" fmla="*/ 76 w 92"/>
                <a:gd name="T1" fmla="*/ 0 h 32"/>
                <a:gd name="T2" fmla="*/ 16 w 92"/>
                <a:gd name="T3" fmla="*/ 0 h 32"/>
                <a:gd name="T4" fmla="*/ 0 w 92"/>
                <a:gd name="T5" fmla="*/ 16 h 32"/>
                <a:gd name="T6" fmla="*/ 16 w 92"/>
                <a:gd name="T7" fmla="*/ 32 h 32"/>
                <a:gd name="T8" fmla="*/ 76 w 92"/>
                <a:gd name="T9" fmla="*/ 32 h 32"/>
                <a:gd name="T10" fmla="*/ 92 w 92"/>
                <a:gd name="T11" fmla="*/ 16 h 32"/>
                <a:gd name="T12" fmla="*/ 76 w 9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92" h="32">
                  <a:moveTo>
                    <a:pt x="76" y="0"/>
                  </a:moveTo>
                  <a:cubicBezTo>
                    <a:pt x="16" y="0"/>
                    <a:pt x="16" y="0"/>
                    <a:pt x="16" y="0"/>
                  </a:cubicBezTo>
                  <a:cubicBezTo>
                    <a:pt x="8" y="0"/>
                    <a:pt x="0" y="8"/>
                    <a:pt x="0" y="16"/>
                  </a:cubicBezTo>
                  <a:cubicBezTo>
                    <a:pt x="0" y="24"/>
                    <a:pt x="8" y="32"/>
                    <a:pt x="16" y="32"/>
                  </a:cubicBezTo>
                  <a:cubicBezTo>
                    <a:pt x="76" y="32"/>
                    <a:pt x="76" y="32"/>
                    <a:pt x="76" y="32"/>
                  </a:cubicBezTo>
                  <a:cubicBezTo>
                    <a:pt x="84" y="32"/>
                    <a:pt x="92" y="24"/>
                    <a:pt x="92" y="16"/>
                  </a:cubicBezTo>
                  <a:cubicBezTo>
                    <a:pt x="89" y="8"/>
                    <a:pt x="84" y="0"/>
                    <a:pt x="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sp>
          <p:nvSpPr>
            <p:cNvPr id="215" name="Freeform 20">
              <a:extLst>
                <a:ext uri="{FF2B5EF4-FFF2-40B4-BE49-F238E27FC236}">
                  <a16:creationId xmlns:a16="http://schemas.microsoft.com/office/drawing/2014/main" id="{BBC25160-0594-44C2-B97D-7D6492BD97C6}"/>
                </a:ext>
              </a:extLst>
            </p:cNvPr>
            <p:cNvSpPr>
              <a:spLocks noEditPoints="1"/>
            </p:cNvSpPr>
            <p:nvPr/>
          </p:nvSpPr>
          <p:spPr bwMode="auto">
            <a:xfrm>
              <a:off x="-16" y="653"/>
              <a:ext cx="3733" cy="3276"/>
            </a:xfrm>
            <a:custGeom>
              <a:avLst/>
              <a:gdLst>
                <a:gd name="T0" fmla="*/ 1634 w 1642"/>
                <a:gd name="T1" fmla="*/ 1380 h 1445"/>
                <a:gd name="T2" fmla="*/ 1547 w 1642"/>
                <a:gd name="T3" fmla="*/ 1035 h 1445"/>
                <a:gd name="T4" fmla="*/ 1480 w 1642"/>
                <a:gd name="T5" fmla="*/ 981 h 1445"/>
                <a:gd name="T6" fmla="*/ 1464 w 1642"/>
                <a:gd name="T7" fmla="*/ 981 h 1445"/>
                <a:gd name="T8" fmla="*/ 1534 w 1642"/>
                <a:gd name="T9" fmla="*/ 910 h 1445"/>
                <a:gd name="T10" fmla="*/ 1534 w 1642"/>
                <a:gd name="T11" fmla="*/ 76 h 1445"/>
                <a:gd name="T12" fmla="*/ 1461 w 1642"/>
                <a:gd name="T13" fmla="*/ 3 h 1445"/>
                <a:gd name="T14" fmla="*/ 1304 w 1642"/>
                <a:gd name="T15" fmla="*/ 3 h 1445"/>
                <a:gd name="T16" fmla="*/ 1304 w 1642"/>
                <a:gd name="T17" fmla="*/ 92 h 1445"/>
                <a:gd name="T18" fmla="*/ 1445 w 1642"/>
                <a:gd name="T19" fmla="*/ 92 h 1445"/>
                <a:gd name="T20" fmla="*/ 1445 w 1642"/>
                <a:gd name="T21" fmla="*/ 894 h 1445"/>
                <a:gd name="T22" fmla="*/ 197 w 1642"/>
                <a:gd name="T23" fmla="*/ 894 h 1445"/>
                <a:gd name="T24" fmla="*/ 197 w 1642"/>
                <a:gd name="T25" fmla="*/ 90 h 1445"/>
                <a:gd name="T26" fmla="*/ 338 w 1642"/>
                <a:gd name="T27" fmla="*/ 90 h 1445"/>
                <a:gd name="T28" fmla="*/ 338 w 1642"/>
                <a:gd name="T29" fmla="*/ 0 h 1445"/>
                <a:gd name="T30" fmla="*/ 181 w 1642"/>
                <a:gd name="T31" fmla="*/ 0 h 1445"/>
                <a:gd name="T32" fmla="*/ 108 w 1642"/>
                <a:gd name="T33" fmla="*/ 73 h 1445"/>
                <a:gd name="T34" fmla="*/ 108 w 1642"/>
                <a:gd name="T35" fmla="*/ 908 h 1445"/>
                <a:gd name="T36" fmla="*/ 178 w 1642"/>
                <a:gd name="T37" fmla="*/ 978 h 1445"/>
                <a:gd name="T38" fmla="*/ 165 w 1642"/>
                <a:gd name="T39" fmla="*/ 978 h 1445"/>
                <a:gd name="T40" fmla="*/ 97 w 1642"/>
                <a:gd name="T41" fmla="*/ 1032 h 1445"/>
                <a:gd name="T42" fmla="*/ 8 w 1642"/>
                <a:gd name="T43" fmla="*/ 1380 h 1445"/>
                <a:gd name="T44" fmla="*/ 60 w 1642"/>
                <a:gd name="T45" fmla="*/ 1445 h 1445"/>
                <a:gd name="T46" fmla="*/ 1582 w 1642"/>
                <a:gd name="T47" fmla="*/ 1445 h 1445"/>
                <a:gd name="T48" fmla="*/ 1634 w 1642"/>
                <a:gd name="T49" fmla="*/ 1380 h 1445"/>
                <a:gd name="T50" fmla="*/ 951 w 1642"/>
                <a:gd name="T51" fmla="*/ 1396 h 1445"/>
                <a:gd name="T52" fmla="*/ 689 w 1642"/>
                <a:gd name="T53" fmla="*/ 1396 h 1445"/>
                <a:gd name="T54" fmla="*/ 678 w 1642"/>
                <a:gd name="T55" fmla="*/ 1377 h 1445"/>
                <a:gd name="T56" fmla="*/ 705 w 1642"/>
                <a:gd name="T57" fmla="*/ 1315 h 1445"/>
                <a:gd name="T58" fmla="*/ 716 w 1642"/>
                <a:gd name="T59" fmla="*/ 1307 h 1445"/>
                <a:gd name="T60" fmla="*/ 924 w 1642"/>
                <a:gd name="T61" fmla="*/ 1307 h 1445"/>
                <a:gd name="T62" fmla="*/ 934 w 1642"/>
                <a:gd name="T63" fmla="*/ 1315 h 1445"/>
                <a:gd name="T64" fmla="*/ 961 w 1642"/>
                <a:gd name="T65" fmla="*/ 1377 h 1445"/>
                <a:gd name="T66" fmla="*/ 951 w 1642"/>
                <a:gd name="T67" fmla="*/ 1396 h 1445"/>
                <a:gd name="T68" fmla="*/ 1442 w 1642"/>
                <a:gd name="T69" fmla="*/ 1261 h 1445"/>
                <a:gd name="T70" fmla="*/ 200 w 1642"/>
                <a:gd name="T71" fmla="*/ 1261 h 1445"/>
                <a:gd name="T72" fmla="*/ 170 w 1642"/>
                <a:gd name="T73" fmla="*/ 1224 h 1445"/>
                <a:gd name="T74" fmla="*/ 205 w 1642"/>
                <a:gd name="T75" fmla="*/ 1080 h 1445"/>
                <a:gd name="T76" fmla="*/ 235 w 1642"/>
                <a:gd name="T77" fmla="*/ 1056 h 1445"/>
                <a:gd name="T78" fmla="*/ 1407 w 1642"/>
                <a:gd name="T79" fmla="*/ 1056 h 1445"/>
                <a:gd name="T80" fmla="*/ 1437 w 1642"/>
                <a:gd name="T81" fmla="*/ 1080 h 1445"/>
                <a:gd name="T82" fmla="*/ 1472 w 1642"/>
                <a:gd name="T83" fmla="*/ 1224 h 1445"/>
                <a:gd name="T84" fmla="*/ 1442 w 1642"/>
                <a:gd name="T85" fmla="*/ 126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42" h="1445">
                  <a:moveTo>
                    <a:pt x="1634" y="1380"/>
                  </a:moveTo>
                  <a:cubicBezTo>
                    <a:pt x="1547" y="1035"/>
                    <a:pt x="1547" y="1035"/>
                    <a:pt x="1547" y="1035"/>
                  </a:cubicBezTo>
                  <a:cubicBezTo>
                    <a:pt x="1539" y="1002"/>
                    <a:pt x="1512" y="981"/>
                    <a:pt x="1480" y="981"/>
                  </a:cubicBezTo>
                  <a:cubicBezTo>
                    <a:pt x="1464" y="981"/>
                    <a:pt x="1464" y="981"/>
                    <a:pt x="1464" y="981"/>
                  </a:cubicBezTo>
                  <a:cubicBezTo>
                    <a:pt x="1501" y="981"/>
                    <a:pt x="1534" y="948"/>
                    <a:pt x="1534" y="910"/>
                  </a:cubicBezTo>
                  <a:cubicBezTo>
                    <a:pt x="1534" y="76"/>
                    <a:pt x="1534" y="76"/>
                    <a:pt x="1534" y="76"/>
                  </a:cubicBezTo>
                  <a:cubicBezTo>
                    <a:pt x="1534" y="36"/>
                    <a:pt x="1501" y="3"/>
                    <a:pt x="1461" y="3"/>
                  </a:cubicBezTo>
                  <a:cubicBezTo>
                    <a:pt x="1304" y="3"/>
                    <a:pt x="1304" y="3"/>
                    <a:pt x="1304" y="3"/>
                  </a:cubicBezTo>
                  <a:cubicBezTo>
                    <a:pt x="1304" y="92"/>
                    <a:pt x="1304" y="92"/>
                    <a:pt x="1304" y="92"/>
                  </a:cubicBezTo>
                  <a:cubicBezTo>
                    <a:pt x="1445" y="92"/>
                    <a:pt x="1445" y="92"/>
                    <a:pt x="1445" y="92"/>
                  </a:cubicBezTo>
                  <a:cubicBezTo>
                    <a:pt x="1445" y="894"/>
                    <a:pt x="1445" y="894"/>
                    <a:pt x="1445" y="894"/>
                  </a:cubicBezTo>
                  <a:cubicBezTo>
                    <a:pt x="197" y="894"/>
                    <a:pt x="197" y="894"/>
                    <a:pt x="197" y="894"/>
                  </a:cubicBezTo>
                  <a:cubicBezTo>
                    <a:pt x="197" y="90"/>
                    <a:pt x="197" y="90"/>
                    <a:pt x="197" y="90"/>
                  </a:cubicBezTo>
                  <a:cubicBezTo>
                    <a:pt x="338" y="90"/>
                    <a:pt x="338" y="90"/>
                    <a:pt x="338" y="90"/>
                  </a:cubicBezTo>
                  <a:cubicBezTo>
                    <a:pt x="338" y="0"/>
                    <a:pt x="338" y="0"/>
                    <a:pt x="338" y="0"/>
                  </a:cubicBezTo>
                  <a:cubicBezTo>
                    <a:pt x="181" y="0"/>
                    <a:pt x="181" y="0"/>
                    <a:pt x="181" y="0"/>
                  </a:cubicBezTo>
                  <a:cubicBezTo>
                    <a:pt x="141" y="0"/>
                    <a:pt x="108" y="33"/>
                    <a:pt x="108" y="73"/>
                  </a:cubicBezTo>
                  <a:cubicBezTo>
                    <a:pt x="108" y="908"/>
                    <a:pt x="108" y="908"/>
                    <a:pt x="108" y="908"/>
                  </a:cubicBezTo>
                  <a:cubicBezTo>
                    <a:pt x="108" y="945"/>
                    <a:pt x="141" y="978"/>
                    <a:pt x="178" y="978"/>
                  </a:cubicBezTo>
                  <a:cubicBezTo>
                    <a:pt x="165" y="978"/>
                    <a:pt x="165" y="978"/>
                    <a:pt x="165" y="978"/>
                  </a:cubicBezTo>
                  <a:cubicBezTo>
                    <a:pt x="133" y="978"/>
                    <a:pt x="106" y="999"/>
                    <a:pt x="97" y="1032"/>
                  </a:cubicBezTo>
                  <a:cubicBezTo>
                    <a:pt x="8" y="1380"/>
                    <a:pt x="8" y="1380"/>
                    <a:pt x="8" y="1380"/>
                  </a:cubicBezTo>
                  <a:cubicBezTo>
                    <a:pt x="0" y="1413"/>
                    <a:pt x="25" y="1445"/>
                    <a:pt x="60" y="1445"/>
                  </a:cubicBezTo>
                  <a:cubicBezTo>
                    <a:pt x="1582" y="1445"/>
                    <a:pt x="1582" y="1445"/>
                    <a:pt x="1582" y="1445"/>
                  </a:cubicBezTo>
                  <a:cubicBezTo>
                    <a:pt x="1618" y="1445"/>
                    <a:pt x="1642" y="1413"/>
                    <a:pt x="1634" y="1380"/>
                  </a:cubicBezTo>
                  <a:close/>
                  <a:moveTo>
                    <a:pt x="951" y="1396"/>
                  </a:moveTo>
                  <a:cubicBezTo>
                    <a:pt x="689" y="1396"/>
                    <a:pt x="689" y="1396"/>
                    <a:pt x="689" y="1396"/>
                  </a:cubicBezTo>
                  <a:cubicBezTo>
                    <a:pt x="681" y="1396"/>
                    <a:pt x="673" y="1386"/>
                    <a:pt x="678" y="1377"/>
                  </a:cubicBezTo>
                  <a:cubicBezTo>
                    <a:pt x="705" y="1315"/>
                    <a:pt x="705" y="1315"/>
                    <a:pt x="705" y="1315"/>
                  </a:cubicBezTo>
                  <a:cubicBezTo>
                    <a:pt x="708" y="1310"/>
                    <a:pt x="710" y="1307"/>
                    <a:pt x="716" y="1307"/>
                  </a:cubicBezTo>
                  <a:cubicBezTo>
                    <a:pt x="924" y="1307"/>
                    <a:pt x="924" y="1307"/>
                    <a:pt x="924" y="1307"/>
                  </a:cubicBezTo>
                  <a:cubicBezTo>
                    <a:pt x="929" y="1307"/>
                    <a:pt x="934" y="1310"/>
                    <a:pt x="934" y="1315"/>
                  </a:cubicBezTo>
                  <a:cubicBezTo>
                    <a:pt x="961" y="1377"/>
                    <a:pt x="961" y="1377"/>
                    <a:pt x="961" y="1377"/>
                  </a:cubicBezTo>
                  <a:cubicBezTo>
                    <a:pt x="967" y="1386"/>
                    <a:pt x="961" y="1396"/>
                    <a:pt x="951" y="1396"/>
                  </a:cubicBezTo>
                  <a:close/>
                  <a:moveTo>
                    <a:pt x="1442" y="1261"/>
                  </a:moveTo>
                  <a:cubicBezTo>
                    <a:pt x="200" y="1261"/>
                    <a:pt x="200" y="1261"/>
                    <a:pt x="200" y="1261"/>
                  </a:cubicBezTo>
                  <a:cubicBezTo>
                    <a:pt x="181" y="1261"/>
                    <a:pt x="165" y="1242"/>
                    <a:pt x="170" y="1224"/>
                  </a:cubicBezTo>
                  <a:cubicBezTo>
                    <a:pt x="205" y="1080"/>
                    <a:pt x="205" y="1080"/>
                    <a:pt x="205" y="1080"/>
                  </a:cubicBezTo>
                  <a:cubicBezTo>
                    <a:pt x="208" y="1067"/>
                    <a:pt x="222" y="1056"/>
                    <a:pt x="235" y="1056"/>
                  </a:cubicBezTo>
                  <a:cubicBezTo>
                    <a:pt x="1407" y="1056"/>
                    <a:pt x="1407" y="1056"/>
                    <a:pt x="1407" y="1056"/>
                  </a:cubicBezTo>
                  <a:cubicBezTo>
                    <a:pt x="1420" y="1056"/>
                    <a:pt x="1434" y="1067"/>
                    <a:pt x="1437" y="1080"/>
                  </a:cubicBezTo>
                  <a:cubicBezTo>
                    <a:pt x="1472" y="1224"/>
                    <a:pt x="1472" y="1224"/>
                    <a:pt x="1472" y="1224"/>
                  </a:cubicBezTo>
                  <a:cubicBezTo>
                    <a:pt x="1477" y="1242"/>
                    <a:pt x="1464" y="1261"/>
                    <a:pt x="1442" y="1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grpSp>
      <p:sp>
        <p:nvSpPr>
          <p:cNvPr id="193" name="Freeform 48">
            <a:extLst>
              <a:ext uri="{FF2B5EF4-FFF2-40B4-BE49-F238E27FC236}">
                <a16:creationId xmlns:a16="http://schemas.microsoft.com/office/drawing/2014/main" id="{16FA73CC-91F9-4903-8329-569ACF8AAAA4}"/>
              </a:ext>
            </a:extLst>
          </p:cNvPr>
          <p:cNvSpPr>
            <a:spLocks noChangeAspect="1" noEditPoints="1"/>
          </p:cNvSpPr>
          <p:nvPr/>
        </p:nvSpPr>
        <p:spPr bwMode="auto">
          <a:xfrm>
            <a:off x="5538666" y="3251988"/>
            <a:ext cx="640080" cy="692881"/>
          </a:xfrm>
          <a:custGeom>
            <a:avLst/>
            <a:gdLst>
              <a:gd name="T0" fmla="*/ 743 w 1434"/>
              <a:gd name="T1" fmla="*/ 519 h 1556"/>
              <a:gd name="T2" fmla="*/ 743 w 1434"/>
              <a:gd name="T3" fmla="*/ 752 h 1556"/>
              <a:gd name="T4" fmla="*/ 380 w 1434"/>
              <a:gd name="T5" fmla="*/ 752 h 1556"/>
              <a:gd name="T6" fmla="*/ 374 w 1434"/>
              <a:gd name="T7" fmla="*/ 750 h 1556"/>
              <a:gd name="T8" fmla="*/ 371 w 1434"/>
              <a:gd name="T9" fmla="*/ 743 h 1556"/>
              <a:gd name="T10" fmla="*/ 371 w 1434"/>
              <a:gd name="T11" fmla="*/ 502 h 1556"/>
              <a:gd name="T12" fmla="*/ 691 w 1434"/>
              <a:gd name="T13" fmla="*/ 502 h 1556"/>
              <a:gd name="T14" fmla="*/ 691 w 1434"/>
              <a:gd name="T15" fmla="*/ 0 h 1556"/>
              <a:gd name="T16" fmla="*/ 0 w 1434"/>
              <a:gd name="T17" fmla="*/ 0 h 1556"/>
              <a:gd name="T18" fmla="*/ 0 w 1434"/>
              <a:gd name="T19" fmla="*/ 502 h 1556"/>
              <a:gd name="T20" fmla="*/ 320 w 1434"/>
              <a:gd name="T21" fmla="*/ 502 h 1556"/>
              <a:gd name="T22" fmla="*/ 320 w 1434"/>
              <a:gd name="T23" fmla="*/ 743 h 1556"/>
              <a:gd name="T24" fmla="*/ 380 w 1434"/>
              <a:gd name="T25" fmla="*/ 804 h 1556"/>
              <a:gd name="T26" fmla="*/ 743 w 1434"/>
              <a:gd name="T27" fmla="*/ 804 h 1556"/>
              <a:gd name="T28" fmla="*/ 743 w 1434"/>
              <a:gd name="T29" fmla="*/ 1020 h 1556"/>
              <a:gd name="T30" fmla="*/ 1063 w 1434"/>
              <a:gd name="T31" fmla="*/ 1020 h 1556"/>
              <a:gd name="T32" fmla="*/ 1063 w 1434"/>
              <a:gd name="T33" fmla="*/ 1279 h 1556"/>
              <a:gd name="T34" fmla="*/ 1060 w 1434"/>
              <a:gd name="T35" fmla="*/ 1285 h 1556"/>
              <a:gd name="T36" fmla="*/ 1054 w 1434"/>
              <a:gd name="T37" fmla="*/ 1288 h 1556"/>
              <a:gd name="T38" fmla="*/ 691 w 1434"/>
              <a:gd name="T39" fmla="*/ 1288 h 1556"/>
              <a:gd name="T40" fmla="*/ 691 w 1434"/>
              <a:gd name="T41" fmla="*/ 1054 h 1556"/>
              <a:gd name="T42" fmla="*/ 0 w 1434"/>
              <a:gd name="T43" fmla="*/ 1054 h 1556"/>
              <a:gd name="T44" fmla="*/ 0 w 1434"/>
              <a:gd name="T45" fmla="*/ 1556 h 1556"/>
              <a:gd name="T46" fmla="*/ 691 w 1434"/>
              <a:gd name="T47" fmla="*/ 1556 h 1556"/>
              <a:gd name="T48" fmla="*/ 691 w 1434"/>
              <a:gd name="T49" fmla="*/ 1340 h 1556"/>
              <a:gd name="T50" fmla="*/ 1054 w 1434"/>
              <a:gd name="T51" fmla="*/ 1340 h 1556"/>
              <a:gd name="T52" fmla="*/ 1114 w 1434"/>
              <a:gd name="T53" fmla="*/ 1279 h 1556"/>
              <a:gd name="T54" fmla="*/ 1114 w 1434"/>
              <a:gd name="T55" fmla="*/ 1020 h 1556"/>
              <a:gd name="T56" fmla="*/ 1434 w 1434"/>
              <a:gd name="T57" fmla="*/ 1020 h 1556"/>
              <a:gd name="T58" fmla="*/ 1434 w 1434"/>
              <a:gd name="T59" fmla="*/ 519 h 1556"/>
              <a:gd name="T60" fmla="*/ 743 w 1434"/>
              <a:gd name="T61" fmla="*/ 519 h 1556"/>
              <a:gd name="T62" fmla="*/ 86 w 1434"/>
              <a:gd name="T63" fmla="*/ 156 h 1556"/>
              <a:gd name="T64" fmla="*/ 605 w 1434"/>
              <a:gd name="T65" fmla="*/ 156 h 1556"/>
              <a:gd name="T66" fmla="*/ 605 w 1434"/>
              <a:gd name="T67" fmla="*/ 415 h 1556"/>
              <a:gd name="T68" fmla="*/ 86 w 1434"/>
              <a:gd name="T69" fmla="*/ 415 h 1556"/>
              <a:gd name="T70" fmla="*/ 86 w 1434"/>
              <a:gd name="T71" fmla="*/ 156 h 1556"/>
              <a:gd name="T72" fmla="*/ 86 w 1434"/>
              <a:gd name="T73" fmla="*/ 1469 h 1556"/>
              <a:gd name="T74" fmla="*/ 86 w 1434"/>
              <a:gd name="T75" fmla="*/ 1210 h 1556"/>
              <a:gd name="T76" fmla="*/ 605 w 1434"/>
              <a:gd name="T77" fmla="*/ 1210 h 1556"/>
              <a:gd name="T78" fmla="*/ 605 w 1434"/>
              <a:gd name="T79" fmla="*/ 1469 h 1556"/>
              <a:gd name="T80" fmla="*/ 86 w 1434"/>
              <a:gd name="T81" fmla="*/ 1469 h 1556"/>
              <a:gd name="T82" fmla="*/ 1348 w 1434"/>
              <a:gd name="T83" fmla="*/ 934 h 1556"/>
              <a:gd name="T84" fmla="*/ 829 w 1434"/>
              <a:gd name="T85" fmla="*/ 934 h 1556"/>
              <a:gd name="T86" fmla="*/ 829 w 1434"/>
              <a:gd name="T87" fmla="*/ 674 h 1556"/>
              <a:gd name="T88" fmla="*/ 1348 w 1434"/>
              <a:gd name="T89" fmla="*/ 674 h 1556"/>
              <a:gd name="T90" fmla="*/ 1348 w 1434"/>
              <a:gd name="T91" fmla="*/ 934 h 1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34" h="1556">
                <a:moveTo>
                  <a:pt x="743" y="519"/>
                </a:moveTo>
                <a:cubicBezTo>
                  <a:pt x="743" y="752"/>
                  <a:pt x="743" y="752"/>
                  <a:pt x="743" y="752"/>
                </a:cubicBezTo>
                <a:cubicBezTo>
                  <a:pt x="380" y="752"/>
                  <a:pt x="380" y="752"/>
                  <a:pt x="380" y="752"/>
                </a:cubicBezTo>
                <a:cubicBezTo>
                  <a:pt x="378" y="752"/>
                  <a:pt x="376" y="751"/>
                  <a:pt x="374" y="750"/>
                </a:cubicBezTo>
                <a:cubicBezTo>
                  <a:pt x="372" y="748"/>
                  <a:pt x="371" y="746"/>
                  <a:pt x="371" y="743"/>
                </a:cubicBezTo>
                <a:cubicBezTo>
                  <a:pt x="371" y="502"/>
                  <a:pt x="371" y="502"/>
                  <a:pt x="371" y="502"/>
                </a:cubicBezTo>
                <a:cubicBezTo>
                  <a:pt x="691" y="502"/>
                  <a:pt x="691" y="502"/>
                  <a:pt x="691" y="502"/>
                </a:cubicBezTo>
                <a:cubicBezTo>
                  <a:pt x="691" y="0"/>
                  <a:pt x="691" y="0"/>
                  <a:pt x="691" y="0"/>
                </a:cubicBezTo>
                <a:cubicBezTo>
                  <a:pt x="0" y="0"/>
                  <a:pt x="0" y="0"/>
                  <a:pt x="0" y="0"/>
                </a:cubicBezTo>
                <a:cubicBezTo>
                  <a:pt x="0" y="502"/>
                  <a:pt x="0" y="502"/>
                  <a:pt x="0" y="502"/>
                </a:cubicBezTo>
                <a:cubicBezTo>
                  <a:pt x="320" y="502"/>
                  <a:pt x="320" y="502"/>
                  <a:pt x="320" y="502"/>
                </a:cubicBezTo>
                <a:cubicBezTo>
                  <a:pt x="320" y="743"/>
                  <a:pt x="320" y="743"/>
                  <a:pt x="320" y="743"/>
                </a:cubicBezTo>
                <a:cubicBezTo>
                  <a:pt x="320" y="777"/>
                  <a:pt x="347" y="804"/>
                  <a:pt x="380" y="804"/>
                </a:cubicBezTo>
                <a:cubicBezTo>
                  <a:pt x="743" y="804"/>
                  <a:pt x="743" y="804"/>
                  <a:pt x="743" y="804"/>
                </a:cubicBezTo>
                <a:cubicBezTo>
                  <a:pt x="743" y="1020"/>
                  <a:pt x="743" y="1020"/>
                  <a:pt x="743" y="1020"/>
                </a:cubicBezTo>
                <a:cubicBezTo>
                  <a:pt x="1063" y="1020"/>
                  <a:pt x="1063" y="1020"/>
                  <a:pt x="1063" y="1020"/>
                </a:cubicBezTo>
                <a:cubicBezTo>
                  <a:pt x="1063" y="1279"/>
                  <a:pt x="1063" y="1279"/>
                  <a:pt x="1063" y="1279"/>
                </a:cubicBezTo>
                <a:cubicBezTo>
                  <a:pt x="1063" y="1281"/>
                  <a:pt x="1062" y="1284"/>
                  <a:pt x="1060" y="1285"/>
                </a:cubicBezTo>
                <a:cubicBezTo>
                  <a:pt x="1058" y="1287"/>
                  <a:pt x="1056" y="1288"/>
                  <a:pt x="1054" y="1288"/>
                </a:cubicBezTo>
                <a:cubicBezTo>
                  <a:pt x="691" y="1288"/>
                  <a:pt x="691" y="1288"/>
                  <a:pt x="691" y="1288"/>
                </a:cubicBezTo>
                <a:cubicBezTo>
                  <a:pt x="691" y="1054"/>
                  <a:pt x="691" y="1054"/>
                  <a:pt x="691" y="1054"/>
                </a:cubicBezTo>
                <a:cubicBezTo>
                  <a:pt x="0" y="1054"/>
                  <a:pt x="0" y="1054"/>
                  <a:pt x="0" y="1054"/>
                </a:cubicBezTo>
                <a:cubicBezTo>
                  <a:pt x="0" y="1556"/>
                  <a:pt x="0" y="1556"/>
                  <a:pt x="0" y="1556"/>
                </a:cubicBezTo>
                <a:cubicBezTo>
                  <a:pt x="691" y="1556"/>
                  <a:pt x="691" y="1556"/>
                  <a:pt x="691" y="1556"/>
                </a:cubicBezTo>
                <a:cubicBezTo>
                  <a:pt x="691" y="1340"/>
                  <a:pt x="691" y="1340"/>
                  <a:pt x="691" y="1340"/>
                </a:cubicBezTo>
                <a:cubicBezTo>
                  <a:pt x="1054" y="1340"/>
                  <a:pt x="1054" y="1340"/>
                  <a:pt x="1054" y="1340"/>
                </a:cubicBezTo>
                <a:cubicBezTo>
                  <a:pt x="1087" y="1339"/>
                  <a:pt x="1114" y="1313"/>
                  <a:pt x="1114" y="1279"/>
                </a:cubicBezTo>
                <a:cubicBezTo>
                  <a:pt x="1114" y="1020"/>
                  <a:pt x="1114" y="1020"/>
                  <a:pt x="1114" y="1020"/>
                </a:cubicBezTo>
                <a:cubicBezTo>
                  <a:pt x="1434" y="1020"/>
                  <a:pt x="1434" y="1020"/>
                  <a:pt x="1434" y="1020"/>
                </a:cubicBezTo>
                <a:cubicBezTo>
                  <a:pt x="1434" y="519"/>
                  <a:pt x="1434" y="519"/>
                  <a:pt x="1434" y="519"/>
                </a:cubicBezTo>
                <a:lnTo>
                  <a:pt x="743" y="519"/>
                </a:lnTo>
                <a:close/>
                <a:moveTo>
                  <a:pt x="86" y="156"/>
                </a:moveTo>
                <a:cubicBezTo>
                  <a:pt x="605" y="156"/>
                  <a:pt x="605" y="156"/>
                  <a:pt x="605" y="156"/>
                </a:cubicBezTo>
                <a:cubicBezTo>
                  <a:pt x="605" y="415"/>
                  <a:pt x="605" y="415"/>
                  <a:pt x="605" y="415"/>
                </a:cubicBezTo>
                <a:cubicBezTo>
                  <a:pt x="86" y="415"/>
                  <a:pt x="86" y="415"/>
                  <a:pt x="86" y="415"/>
                </a:cubicBezTo>
                <a:lnTo>
                  <a:pt x="86" y="156"/>
                </a:lnTo>
                <a:close/>
                <a:moveTo>
                  <a:pt x="86" y="1469"/>
                </a:moveTo>
                <a:cubicBezTo>
                  <a:pt x="86" y="1210"/>
                  <a:pt x="86" y="1210"/>
                  <a:pt x="86" y="1210"/>
                </a:cubicBezTo>
                <a:cubicBezTo>
                  <a:pt x="605" y="1210"/>
                  <a:pt x="605" y="1210"/>
                  <a:pt x="605" y="1210"/>
                </a:cubicBezTo>
                <a:cubicBezTo>
                  <a:pt x="605" y="1469"/>
                  <a:pt x="605" y="1469"/>
                  <a:pt x="605" y="1469"/>
                </a:cubicBezTo>
                <a:lnTo>
                  <a:pt x="86" y="1469"/>
                </a:lnTo>
                <a:close/>
                <a:moveTo>
                  <a:pt x="1348" y="934"/>
                </a:moveTo>
                <a:cubicBezTo>
                  <a:pt x="829" y="934"/>
                  <a:pt x="829" y="934"/>
                  <a:pt x="829" y="934"/>
                </a:cubicBezTo>
                <a:cubicBezTo>
                  <a:pt x="829" y="674"/>
                  <a:pt x="829" y="674"/>
                  <a:pt x="829" y="674"/>
                </a:cubicBezTo>
                <a:cubicBezTo>
                  <a:pt x="1348" y="674"/>
                  <a:pt x="1348" y="674"/>
                  <a:pt x="1348" y="674"/>
                </a:cubicBezTo>
                <a:lnTo>
                  <a:pt x="1348" y="93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sp>
        <p:nvSpPr>
          <p:cNvPr id="194" name="TextBox 193">
            <a:extLst>
              <a:ext uri="{FF2B5EF4-FFF2-40B4-BE49-F238E27FC236}">
                <a16:creationId xmlns:a16="http://schemas.microsoft.com/office/drawing/2014/main" id="{1A279D08-A64C-41E2-91E4-112A6E300036}"/>
              </a:ext>
            </a:extLst>
          </p:cNvPr>
          <p:cNvSpPr txBox="1"/>
          <p:nvPr/>
        </p:nvSpPr>
        <p:spPr>
          <a:xfrm>
            <a:off x="433297" y="3218325"/>
            <a:ext cx="365760" cy="365760"/>
          </a:xfrm>
          <a:prstGeom prst="ellipse">
            <a:avLst/>
          </a:prstGeom>
          <a:solidFill>
            <a:srgbClr val="00B050"/>
          </a:solidFill>
        </p:spPr>
        <p:txBody>
          <a:bodyPr wrap="none" lIns="0" tIns="91440" rIns="0" bIns="0" rtlCol="0" anchor="ctr"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3600" b="1" i="0" u="none" strike="noStrike" kern="0" cap="none" spc="0" normalizeH="0" baseline="0" noProof="0" dirty="0">
                <a:ln>
                  <a:solidFill>
                    <a:srgbClr val="00B050"/>
                  </a:solidFill>
                </a:ln>
                <a:solidFill>
                  <a:schemeClr val="bg1"/>
                </a:solidFill>
                <a:effectLst/>
                <a:uLnTx/>
                <a:uFillTx/>
                <a:sym typeface="Wingdings" panose="05000000000000000000" pitchFamily="2" charset="2"/>
              </a:rPr>
              <a:t></a:t>
            </a:r>
            <a:endParaRPr kumimoji="0" lang="en-US" sz="3600" b="1" i="0" u="none" strike="noStrike" kern="0" cap="none" spc="0" normalizeH="0" baseline="0" noProof="0" dirty="0">
              <a:ln>
                <a:solidFill>
                  <a:srgbClr val="00B050"/>
                </a:solidFill>
              </a:ln>
              <a:solidFill>
                <a:schemeClr val="bg1"/>
              </a:solidFill>
              <a:effectLst/>
              <a:uLnTx/>
              <a:uFillTx/>
            </a:endParaRPr>
          </a:p>
        </p:txBody>
      </p:sp>
      <p:sp>
        <p:nvSpPr>
          <p:cNvPr id="195" name="TextBox 194">
            <a:extLst>
              <a:ext uri="{FF2B5EF4-FFF2-40B4-BE49-F238E27FC236}">
                <a16:creationId xmlns:a16="http://schemas.microsoft.com/office/drawing/2014/main" id="{0D0BDDA7-D40D-4CCA-A2AC-B7A7BAD3367E}"/>
              </a:ext>
            </a:extLst>
          </p:cNvPr>
          <p:cNvSpPr txBox="1"/>
          <p:nvPr/>
        </p:nvSpPr>
        <p:spPr>
          <a:xfrm>
            <a:off x="433297" y="5310037"/>
            <a:ext cx="365760" cy="365760"/>
          </a:xfrm>
          <a:prstGeom prst="ellipse">
            <a:avLst/>
          </a:prstGeom>
          <a:solidFill>
            <a:srgbClr val="00B050"/>
          </a:solidFill>
        </p:spPr>
        <p:txBody>
          <a:bodyPr wrap="none" lIns="0" tIns="91440" rIns="0" bIns="0" rtlCol="0" anchor="ctr"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3600" b="1" i="0" u="none" strike="noStrike" kern="0" cap="none" spc="0" normalizeH="0" baseline="0" noProof="0" dirty="0">
                <a:ln>
                  <a:solidFill>
                    <a:srgbClr val="00B050"/>
                  </a:solidFill>
                </a:ln>
                <a:solidFill>
                  <a:schemeClr val="bg1"/>
                </a:solidFill>
                <a:effectLst/>
                <a:uLnTx/>
                <a:uFillTx/>
                <a:sym typeface="Wingdings" panose="05000000000000000000" pitchFamily="2" charset="2"/>
              </a:rPr>
              <a:t></a:t>
            </a:r>
            <a:endParaRPr kumimoji="0" lang="en-US" sz="3600" b="1" i="0" u="none" strike="noStrike" kern="0" cap="none" spc="0" normalizeH="0" baseline="0" noProof="0" dirty="0">
              <a:ln>
                <a:solidFill>
                  <a:srgbClr val="00B050"/>
                </a:solidFill>
              </a:ln>
              <a:solidFill>
                <a:schemeClr val="bg1"/>
              </a:solidFill>
              <a:effectLst/>
              <a:uLnTx/>
              <a:uFillTx/>
            </a:endParaRPr>
          </a:p>
        </p:txBody>
      </p:sp>
      <p:sp>
        <p:nvSpPr>
          <p:cNvPr id="196" name="TextBox 195">
            <a:extLst>
              <a:ext uri="{FF2B5EF4-FFF2-40B4-BE49-F238E27FC236}">
                <a16:creationId xmlns:a16="http://schemas.microsoft.com/office/drawing/2014/main" id="{8397335B-A5C1-49E4-84A5-223A98225E0C}"/>
              </a:ext>
            </a:extLst>
          </p:cNvPr>
          <p:cNvSpPr txBox="1"/>
          <p:nvPr/>
        </p:nvSpPr>
        <p:spPr>
          <a:xfrm>
            <a:off x="2994091" y="3988506"/>
            <a:ext cx="365760" cy="365760"/>
          </a:xfrm>
          <a:prstGeom prst="ellipse">
            <a:avLst/>
          </a:prstGeom>
          <a:solidFill>
            <a:srgbClr val="00B050"/>
          </a:solidFill>
        </p:spPr>
        <p:txBody>
          <a:bodyPr wrap="none" lIns="0" tIns="91440" rIns="0" bIns="0" rtlCol="0" anchor="ctr"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3600" b="1" i="0" u="none" strike="noStrike" kern="0" cap="none" spc="0" normalizeH="0" baseline="0" noProof="0" dirty="0">
                <a:ln>
                  <a:solidFill>
                    <a:srgbClr val="00B050"/>
                  </a:solidFill>
                </a:ln>
                <a:solidFill>
                  <a:schemeClr val="bg1"/>
                </a:solidFill>
                <a:effectLst/>
                <a:uLnTx/>
                <a:uFillTx/>
                <a:sym typeface="Wingdings" panose="05000000000000000000" pitchFamily="2" charset="2"/>
              </a:rPr>
              <a:t></a:t>
            </a:r>
            <a:endParaRPr kumimoji="0" lang="en-US" sz="3600" b="1" i="0" u="none" strike="noStrike" kern="0" cap="none" spc="0" normalizeH="0" baseline="0" noProof="0" dirty="0">
              <a:ln>
                <a:solidFill>
                  <a:srgbClr val="00B050"/>
                </a:solidFill>
              </a:ln>
              <a:solidFill>
                <a:schemeClr val="bg1"/>
              </a:solidFill>
              <a:effectLst/>
              <a:uLnTx/>
              <a:uFillTx/>
            </a:endParaRPr>
          </a:p>
        </p:txBody>
      </p:sp>
      <p:sp>
        <p:nvSpPr>
          <p:cNvPr id="197" name="TextBox 196">
            <a:extLst>
              <a:ext uri="{FF2B5EF4-FFF2-40B4-BE49-F238E27FC236}">
                <a16:creationId xmlns:a16="http://schemas.microsoft.com/office/drawing/2014/main" id="{70C937DB-47AE-42E7-8481-8672D7CF5BB7}"/>
              </a:ext>
            </a:extLst>
          </p:cNvPr>
          <p:cNvSpPr txBox="1"/>
          <p:nvPr/>
        </p:nvSpPr>
        <p:spPr>
          <a:xfrm>
            <a:off x="4838115" y="3988506"/>
            <a:ext cx="365760" cy="365760"/>
          </a:xfrm>
          <a:prstGeom prst="ellipse">
            <a:avLst/>
          </a:prstGeom>
          <a:solidFill>
            <a:srgbClr val="00B050"/>
          </a:solidFill>
        </p:spPr>
        <p:txBody>
          <a:bodyPr wrap="none" lIns="0" tIns="91440" rIns="0" bIns="0" rtlCol="0" anchor="ctr"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3600" b="1" i="0" u="none" strike="noStrike" kern="0" cap="none" spc="0" normalizeH="0" baseline="0" noProof="0" dirty="0">
                <a:ln>
                  <a:solidFill>
                    <a:srgbClr val="00B050"/>
                  </a:solidFill>
                </a:ln>
                <a:solidFill>
                  <a:schemeClr val="bg1"/>
                </a:solidFill>
                <a:effectLst/>
                <a:uLnTx/>
                <a:uFillTx/>
                <a:sym typeface="Wingdings" panose="05000000000000000000" pitchFamily="2" charset="2"/>
              </a:rPr>
              <a:t></a:t>
            </a:r>
            <a:endParaRPr kumimoji="0" lang="en-US" sz="3600" b="1" i="0" u="none" strike="noStrike" kern="0" cap="none" spc="0" normalizeH="0" baseline="0" noProof="0" dirty="0">
              <a:ln>
                <a:solidFill>
                  <a:srgbClr val="00B050"/>
                </a:solidFill>
              </a:ln>
              <a:solidFill>
                <a:schemeClr val="bg1"/>
              </a:solidFill>
              <a:effectLst/>
              <a:uLnTx/>
              <a:uFillTx/>
            </a:endParaRPr>
          </a:p>
        </p:txBody>
      </p:sp>
      <p:sp>
        <p:nvSpPr>
          <p:cNvPr id="198" name="TextBox 197">
            <a:extLst>
              <a:ext uri="{FF2B5EF4-FFF2-40B4-BE49-F238E27FC236}">
                <a16:creationId xmlns:a16="http://schemas.microsoft.com/office/drawing/2014/main" id="{A0F48C6A-0ABA-4E3E-8543-8AD430511E62}"/>
              </a:ext>
            </a:extLst>
          </p:cNvPr>
          <p:cNvSpPr txBox="1"/>
          <p:nvPr/>
        </p:nvSpPr>
        <p:spPr>
          <a:xfrm>
            <a:off x="6588206" y="2896557"/>
            <a:ext cx="365760" cy="365760"/>
          </a:xfrm>
          <a:prstGeom prst="ellipse">
            <a:avLst/>
          </a:prstGeom>
          <a:solidFill>
            <a:srgbClr val="00B050"/>
          </a:solidFill>
        </p:spPr>
        <p:txBody>
          <a:bodyPr wrap="none" lIns="0" tIns="91440" rIns="0" bIns="0" rtlCol="0" anchor="ctr"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3600" b="1" i="0" u="none" strike="noStrike" kern="0" cap="none" spc="0" normalizeH="0" baseline="0" noProof="0" dirty="0">
                <a:ln>
                  <a:solidFill>
                    <a:srgbClr val="00B050"/>
                  </a:solidFill>
                </a:ln>
                <a:solidFill>
                  <a:schemeClr val="bg1"/>
                </a:solidFill>
                <a:effectLst/>
                <a:uLnTx/>
                <a:uFillTx/>
                <a:sym typeface="Wingdings" panose="05000000000000000000" pitchFamily="2" charset="2"/>
              </a:rPr>
              <a:t></a:t>
            </a:r>
            <a:endParaRPr kumimoji="0" lang="en-US" sz="3600" b="1" i="0" u="none" strike="noStrike" kern="0" cap="none" spc="0" normalizeH="0" baseline="0" noProof="0" dirty="0">
              <a:ln>
                <a:solidFill>
                  <a:srgbClr val="00B050"/>
                </a:solidFill>
              </a:ln>
              <a:solidFill>
                <a:schemeClr val="bg1"/>
              </a:solidFill>
              <a:effectLst/>
              <a:uLnTx/>
              <a:uFillTx/>
            </a:endParaRPr>
          </a:p>
        </p:txBody>
      </p:sp>
      <p:sp>
        <p:nvSpPr>
          <p:cNvPr id="240" name="Freeform 36">
            <a:extLst>
              <a:ext uri="{FF2B5EF4-FFF2-40B4-BE49-F238E27FC236}">
                <a16:creationId xmlns:a16="http://schemas.microsoft.com/office/drawing/2014/main" id="{9EE717FF-A2BE-4119-8F31-F4CB248D5CAA}"/>
              </a:ext>
            </a:extLst>
          </p:cNvPr>
          <p:cNvSpPr>
            <a:spLocks noChangeAspect="1"/>
          </p:cNvSpPr>
          <p:nvPr/>
        </p:nvSpPr>
        <p:spPr bwMode="auto">
          <a:xfrm flipH="1">
            <a:off x="1023688" y="2869382"/>
            <a:ext cx="409482" cy="548640"/>
          </a:xfrm>
          <a:custGeom>
            <a:avLst/>
            <a:gdLst>
              <a:gd name="T0" fmla="*/ 1069 w 1566"/>
              <a:gd name="T1" fmla="*/ 320 h 1986"/>
              <a:gd name="T2" fmla="*/ 1331 w 1566"/>
              <a:gd name="T3" fmla="*/ 301 h 1986"/>
              <a:gd name="T4" fmla="*/ 1432 w 1566"/>
              <a:gd name="T5" fmla="*/ 336 h 1986"/>
              <a:gd name="T6" fmla="*/ 1455 w 1566"/>
              <a:gd name="T7" fmla="*/ 451 h 1986"/>
              <a:gd name="T8" fmla="*/ 1508 w 1566"/>
              <a:gd name="T9" fmla="*/ 488 h 1986"/>
              <a:gd name="T10" fmla="*/ 1530 w 1566"/>
              <a:gd name="T11" fmla="*/ 529 h 1986"/>
              <a:gd name="T12" fmla="*/ 1555 w 1566"/>
              <a:gd name="T13" fmla="*/ 602 h 1986"/>
              <a:gd name="T14" fmla="*/ 1544 w 1566"/>
              <a:gd name="T15" fmla="*/ 610 h 1986"/>
              <a:gd name="T16" fmla="*/ 1534 w 1566"/>
              <a:gd name="T17" fmla="*/ 669 h 1986"/>
              <a:gd name="T18" fmla="*/ 1466 w 1566"/>
              <a:gd name="T19" fmla="*/ 742 h 1986"/>
              <a:gd name="T20" fmla="*/ 1343 w 1566"/>
              <a:gd name="T21" fmla="*/ 785 h 1986"/>
              <a:gd name="T22" fmla="*/ 1270 w 1566"/>
              <a:gd name="T23" fmla="*/ 974 h 1986"/>
              <a:gd name="T24" fmla="*/ 1394 w 1566"/>
              <a:gd name="T25" fmla="*/ 1142 h 1986"/>
              <a:gd name="T26" fmla="*/ 1479 w 1566"/>
              <a:gd name="T27" fmla="*/ 1257 h 1986"/>
              <a:gd name="T28" fmla="*/ 1471 w 1566"/>
              <a:gd name="T29" fmla="*/ 1396 h 1986"/>
              <a:gd name="T30" fmla="*/ 1395 w 1566"/>
              <a:gd name="T31" fmla="*/ 1521 h 1986"/>
              <a:gd name="T32" fmla="*/ 1368 w 1566"/>
              <a:gd name="T33" fmla="*/ 1486 h 1986"/>
              <a:gd name="T34" fmla="*/ 1389 w 1566"/>
              <a:gd name="T35" fmla="*/ 1442 h 1986"/>
              <a:gd name="T36" fmla="*/ 1342 w 1566"/>
              <a:gd name="T37" fmla="*/ 1469 h 1986"/>
              <a:gd name="T38" fmla="*/ 1394 w 1566"/>
              <a:gd name="T39" fmla="*/ 1409 h 1986"/>
              <a:gd name="T40" fmla="*/ 1395 w 1566"/>
              <a:gd name="T41" fmla="*/ 1340 h 1986"/>
              <a:gd name="T42" fmla="*/ 1358 w 1566"/>
              <a:gd name="T43" fmla="*/ 1307 h 1986"/>
              <a:gd name="T44" fmla="*/ 1264 w 1566"/>
              <a:gd name="T45" fmla="*/ 1427 h 1986"/>
              <a:gd name="T46" fmla="*/ 1249 w 1566"/>
              <a:gd name="T47" fmla="*/ 1425 h 1986"/>
              <a:gd name="T48" fmla="*/ 1225 w 1566"/>
              <a:gd name="T49" fmla="*/ 1493 h 1986"/>
              <a:gd name="T50" fmla="*/ 1150 w 1566"/>
              <a:gd name="T51" fmla="*/ 1701 h 1986"/>
              <a:gd name="T52" fmla="*/ 1218 w 1566"/>
              <a:gd name="T53" fmla="*/ 1768 h 1986"/>
              <a:gd name="T54" fmla="*/ 1328 w 1566"/>
              <a:gd name="T55" fmla="*/ 1937 h 1986"/>
              <a:gd name="T56" fmla="*/ 1274 w 1566"/>
              <a:gd name="T57" fmla="*/ 1945 h 1986"/>
              <a:gd name="T58" fmla="*/ 1257 w 1566"/>
              <a:gd name="T59" fmla="*/ 1894 h 1986"/>
              <a:gd name="T60" fmla="*/ 1222 w 1566"/>
              <a:gd name="T61" fmla="*/ 1873 h 1986"/>
              <a:gd name="T62" fmla="*/ 1191 w 1566"/>
              <a:gd name="T63" fmla="*/ 1942 h 1986"/>
              <a:gd name="T64" fmla="*/ 1147 w 1566"/>
              <a:gd name="T65" fmla="*/ 1933 h 1986"/>
              <a:gd name="T66" fmla="*/ 1108 w 1566"/>
              <a:gd name="T67" fmla="*/ 1919 h 1986"/>
              <a:gd name="T68" fmla="*/ 1092 w 1566"/>
              <a:gd name="T69" fmla="*/ 1883 h 1986"/>
              <a:gd name="T70" fmla="*/ 1074 w 1566"/>
              <a:gd name="T71" fmla="*/ 1839 h 1986"/>
              <a:gd name="T72" fmla="*/ 943 w 1566"/>
              <a:gd name="T73" fmla="*/ 1773 h 1986"/>
              <a:gd name="T74" fmla="*/ 833 w 1566"/>
              <a:gd name="T75" fmla="*/ 1663 h 1986"/>
              <a:gd name="T76" fmla="*/ 729 w 1566"/>
              <a:gd name="T77" fmla="*/ 1641 h 1986"/>
              <a:gd name="T78" fmla="*/ 25 w 1566"/>
              <a:gd name="T79" fmla="*/ 1092 h 1986"/>
              <a:gd name="T80" fmla="*/ 459 w 1566"/>
              <a:gd name="T81" fmla="*/ 211 h 1986"/>
              <a:gd name="T82" fmla="*/ 594 w 1566"/>
              <a:gd name="T83" fmla="*/ 254 h 1986"/>
              <a:gd name="T84" fmla="*/ 326 w 1566"/>
              <a:gd name="T85" fmla="*/ 719 h 1986"/>
              <a:gd name="T86" fmla="*/ 194 w 1566"/>
              <a:gd name="T87" fmla="*/ 1350 h 1986"/>
              <a:gd name="T88" fmla="*/ 524 w 1566"/>
              <a:gd name="T89" fmla="*/ 1422 h 1986"/>
              <a:gd name="T90" fmla="*/ 485 w 1566"/>
              <a:gd name="T91" fmla="*/ 1135 h 1986"/>
              <a:gd name="T92" fmla="*/ 748 w 1566"/>
              <a:gd name="T93" fmla="*/ 661 h 1986"/>
              <a:gd name="T94" fmla="*/ 952 w 1566"/>
              <a:gd name="T95" fmla="*/ 534 h 1986"/>
              <a:gd name="T96" fmla="*/ 1012 w 1566"/>
              <a:gd name="T97" fmla="*/ 439 h 1986"/>
              <a:gd name="T98" fmla="*/ 1007 w 1566"/>
              <a:gd name="T99" fmla="*/ 323 h 1986"/>
              <a:gd name="T100" fmla="*/ 1069 w 1566"/>
              <a:gd name="T101" fmla="*/ 320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6" h="1986">
                <a:moveTo>
                  <a:pt x="1069" y="320"/>
                </a:moveTo>
                <a:cubicBezTo>
                  <a:pt x="1129" y="294"/>
                  <a:pt x="1205" y="239"/>
                  <a:pt x="1331" y="301"/>
                </a:cubicBezTo>
                <a:cubicBezTo>
                  <a:pt x="1383" y="294"/>
                  <a:pt x="1412" y="293"/>
                  <a:pt x="1432" y="336"/>
                </a:cubicBezTo>
                <a:cubicBezTo>
                  <a:pt x="1426" y="381"/>
                  <a:pt x="1428" y="432"/>
                  <a:pt x="1455" y="451"/>
                </a:cubicBezTo>
                <a:cubicBezTo>
                  <a:pt x="1482" y="469"/>
                  <a:pt x="1488" y="485"/>
                  <a:pt x="1508" y="488"/>
                </a:cubicBezTo>
                <a:cubicBezTo>
                  <a:pt x="1527" y="491"/>
                  <a:pt x="1534" y="509"/>
                  <a:pt x="1530" y="529"/>
                </a:cubicBezTo>
                <a:cubicBezTo>
                  <a:pt x="1526" y="548"/>
                  <a:pt x="1566" y="551"/>
                  <a:pt x="1555" y="602"/>
                </a:cubicBezTo>
                <a:cubicBezTo>
                  <a:pt x="1544" y="610"/>
                  <a:pt x="1544" y="610"/>
                  <a:pt x="1544" y="610"/>
                </a:cubicBezTo>
                <a:cubicBezTo>
                  <a:pt x="1544" y="610"/>
                  <a:pt x="1560" y="608"/>
                  <a:pt x="1534" y="669"/>
                </a:cubicBezTo>
                <a:cubicBezTo>
                  <a:pt x="1527" y="713"/>
                  <a:pt x="1505" y="746"/>
                  <a:pt x="1466" y="742"/>
                </a:cubicBezTo>
                <a:cubicBezTo>
                  <a:pt x="1428" y="738"/>
                  <a:pt x="1389" y="775"/>
                  <a:pt x="1343" y="785"/>
                </a:cubicBezTo>
                <a:cubicBezTo>
                  <a:pt x="1335" y="826"/>
                  <a:pt x="1322" y="900"/>
                  <a:pt x="1270" y="974"/>
                </a:cubicBezTo>
                <a:cubicBezTo>
                  <a:pt x="1329" y="1014"/>
                  <a:pt x="1406" y="1038"/>
                  <a:pt x="1394" y="1142"/>
                </a:cubicBezTo>
                <a:cubicBezTo>
                  <a:pt x="1431" y="1156"/>
                  <a:pt x="1480" y="1171"/>
                  <a:pt x="1479" y="1257"/>
                </a:cubicBezTo>
                <a:cubicBezTo>
                  <a:pt x="1477" y="1343"/>
                  <a:pt x="1456" y="1340"/>
                  <a:pt x="1471" y="1396"/>
                </a:cubicBezTo>
                <a:cubicBezTo>
                  <a:pt x="1468" y="1418"/>
                  <a:pt x="1442" y="1464"/>
                  <a:pt x="1395" y="1521"/>
                </a:cubicBezTo>
                <a:cubicBezTo>
                  <a:pt x="1373" y="1527"/>
                  <a:pt x="1342" y="1505"/>
                  <a:pt x="1368" y="1486"/>
                </a:cubicBezTo>
                <a:cubicBezTo>
                  <a:pt x="1393" y="1467"/>
                  <a:pt x="1389" y="1442"/>
                  <a:pt x="1389" y="1442"/>
                </a:cubicBezTo>
                <a:cubicBezTo>
                  <a:pt x="1389" y="1442"/>
                  <a:pt x="1355" y="1500"/>
                  <a:pt x="1342" y="1469"/>
                </a:cubicBezTo>
                <a:cubicBezTo>
                  <a:pt x="1343" y="1454"/>
                  <a:pt x="1354" y="1438"/>
                  <a:pt x="1394" y="1409"/>
                </a:cubicBezTo>
                <a:cubicBezTo>
                  <a:pt x="1406" y="1377"/>
                  <a:pt x="1401" y="1347"/>
                  <a:pt x="1395" y="1340"/>
                </a:cubicBezTo>
                <a:cubicBezTo>
                  <a:pt x="1385" y="1348"/>
                  <a:pt x="1358" y="1307"/>
                  <a:pt x="1358" y="1307"/>
                </a:cubicBezTo>
                <a:cubicBezTo>
                  <a:pt x="1358" y="1307"/>
                  <a:pt x="1324" y="1405"/>
                  <a:pt x="1264" y="1427"/>
                </a:cubicBezTo>
                <a:cubicBezTo>
                  <a:pt x="1245" y="1427"/>
                  <a:pt x="1249" y="1425"/>
                  <a:pt x="1249" y="1425"/>
                </a:cubicBezTo>
                <a:cubicBezTo>
                  <a:pt x="1225" y="1493"/>
                  <a:pt x="1225" y="1493"/>
                  <a:pt x="1225" y="1493"/>
                </a:cubicBezTo>
                <a:cubicBezTo>
                  <a:pt x="1225" y="1493"/>
                  <a:pt x="1232" y="1604"/>
                  <a:pt x="1150" y="1701"/>
                </a:cubicBezTo>
                <a:cubicBezTo>
                  <a:pt x="1197" y="1732"/>
                  <a:pt x="1197" y="1757"/>
                  <a:pt x="1218" y="1768"/>
                </a:cubicBezTo>
                <a:cubicBezTo>
                  <a:pt x="1363" y="1842"/>
                  <a:pt x="1321" y="1869"/>
                  <a:pt x="1328" y="1937"/>
                </a:cubicBezTo>
                <a:cubicBezTo>
                  <a:pt x="1335" y="1973"/>
                  <a:pt x="1276" y="1986"/>
                  <a:pt x="1274" y="1945"/>
                </a:cubicBezTo>
                <a:cubicBezTo>
                  <a:pt x="1279" y="1933"/>
                  <a:pt x="1250" y="1924"/>
                  <a:pt x="1257" y="1894"/>
                </a:cubicBezTo>
                <a:cubicBezTo>
                  <a:pt x="1243" y="1888"/>
                  <a:pt x="1222" y="1873"/>
                  <a:pt x="1222" y="1873"/>
                </a:cubicBezTo>
                <a:cubicBezTo>
                  <a:pt x="1222" y="1873"/>
                  <a:pt x="1234" y="1972"/>
                  <a:pt x="1191" y="1942"/>
                </a:cubicBezTo>
                <a:cubicBezTo>
                  <a:pt x="1188" y="1955"/>
                  <a:pt x="1161" y="1970"/>
                  <a:pt x="1147" y="1933"/>
                </a:cubicBezTo>
                <a:cubicBezTo>
                  <a:pt x="1142" y="1952"/>
                  <a:pt x="1118" y="1962"/>
                  <a:pt x="1108" y="1919"/>
                </a:cubicBezTo>
                <a:cubicBezTo>
                  <a:pt x="1098" y="1876"/>
                  <a:pt x="1100" y="1890"/>
                  <a:pt x="1092" y="1883"/>
                </a:cubicBezTo>
                <a:cubicBezTo>
                  <a:pt x="1083" y="1876"/>
                  <a:pt x="1071" y="1865"/>
                  <a:pt x="1074" y="1839"/>
                </a:cubicBezTo>
                <a:cubicBezTo>
                  <a:pt x="1076" y="1812"/>
                  <a:pt x="968" y="1778"/>
                  <a:pt x="943" y="1773"/>
                </a:cubicBezTo>
                <a:cubicBezTo>
                  <a:pt x="918" y="1768"/>
                  <a:pt x="800" y="1740"/>
                  <a:pt x="833" y="1663"/>
                </a:cubicBezTo>
                <a:cubicBezTo>
                  <a:pt x="805" y="1652"/>
                  <a:pt x="786" y="1634"/>
                  <a:pt x="729" y="1641"/>
                </a:cubicBezTo>
                <a:cubicBezTo>
                  <a:pt x="671" y="1648"/>
                  <a:pt x="0" y="1798"/>
                  <a:pt x="25" y="1092"/>
                </a:cubicBezTo>
                <a:cubicBezTo>
                  <a:pt x="80" y="553"/>
                  <a:pt x="525" y="622"/>
                  <a:pt x="459" y="211"/>
                </a:cubicBezTo>
                <a:cubicBezTo>
                  <a:pt x="408" y="118"/>
                  <a:pt x="587" y="0"/>
                  <a:pt x="594" y="254"/>
                </a:cubicBezTo>
                <a:cubicBezTo>
                  <a:pt x="601" y="508"/>
                  <a:pt x="487" y="567"/>
                  <a:pt x="326" y="719"/>
                </a:cubicBezTo>
                <a:cubicBezTo>
                  <a:pt x="126" y="910"/>
                  <a:pt x="96" y="1172"/>
                  <a:pt x="194" y="1350"/>
                </a:cubicBezTo>
                <a:cubicBezTo>
                  <a:pt x="293" y="1529"/>
                  <a:pt x="557" y="1563"/>
                  <a:pt x="524" y="1422"/>
                </a:cubicBezTo>
                <a:cubicBezTo>
                  <a:pt x="480" y="1347"/>
                  <a:pt x="454" y="1265"/>
                  <a:pt x="485" y="1135"/>
                </a:cubicBezTo>
                <a:cubicBezTo>
                  <a:pt x="515" y="1005"/>
                  <a:pt x="546" y="849"/>
                  <a:pt x="748" y="661"/>
                </a:cubicBezTo>
                <a:cubicBezTo>
                  <a:pt x="817" y="601"/>
                  <a:pt x="874" y="551"/>
                  <a:pt x="952" y="534"/>
                </a:cubicBezTo>
                <a:cubicBezTo>
                  <a:pt x="1014" y="501"/>
                  <a:pt x="1014" y="473"/>
                  <a:pt x="1012" y="439"/>
                </a:cubicBezTo>
                <a:cubicBezTo>
                  <a:pt x="1005" y="363"/>
                  <a:pt x="1026" y="393"/>
                  <a:pt x="1007" y="323"/>
                </a:cubicBezTo>
                <a:cubicBezTo>
                  <a:pt x="1000" y="287"/>
                  <a:pt x="1053" y="275"/>
                  <a:pt x="1069" y="320"/>
                </a:cubicBezTo>
                <a:close/>
              </a:path>
            </a:pathLst>
          </a:custGeom>
          <a:solidFill>
            <a:schemeClr val="accent4">
              <a:alpha val="50196"/>
            </a:schemeClr>
          </a:solidFill>
          <a:ln>
            <a:noFill/>
          </a:ln>
        </p:spPr>
        <p:txBody>
          <a:bodyPr vert="horz" wrap="square" lIns="91440" tIns="9144" rIns="91440" bIns="914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89" b="0" i="0" u="none" strike="noStrike" kern="0" cap="none" spc="0" normalizeH="0" baseline="0" noProof="0">
              <a:ln>
                <a:noFill/>
              </a:ln>
              <a:solidFill>
                <a:srgbClr val="54565B"/>
              </a:solidFill>
              <a:effectLst/>
              <a:uLnTx/>
              <a:uFillTx/>
            </a:endParaRPr>
          </a:p>
        </p:txBody>
      </p:sp>
      <p:sp>
        <p:nvSpPr>
          <p:cNvPr id="199" name="Freeform 5">
            <a:extLst>
              <a:ext uri="{FF2B5EF4-FFF2-40B4-BE49-F238E27FC236}">
                <a16:creationId xmlns:a16="http://schemas.microsoft.com/office/drawing/2014/main" id="{924B9E1A-6594-423B-A819-0C93ABBA0874}"/>
              </a:ext>
            </a:extLst>
          </p:cNvPr>
          <p:cNvSpPr>
            <a:spLocks noChangeAspect="1"/>
          </p:cNvSpPr>
          <p:nvPr/>
        </p:nvSpPr>
        <p:spPr bwMode="auto">
          <a:xfrm rot="19324138">
            <a:off x="904703" y="2921135"/>
            <a:ext cx="91440" cy="397314"/>
          </a:xfrm>
          <a:custGeom>
            <a:avLst/>
            <a:gdLst>
              <a:gd name="T0" fmla="*/ 63 w 64"/>
              <a:gd name="T1" fmla="*/ 40 h 288"/>
              <a:gd name="T2" fmla="*/ 43 w 64"/>
              <a:gd name="T3" fmla="*/ 40 h 288"/>
              <a:gd name="T4" fmla="*/ 43 w 64"/>
              <a:gd name="T5" fmla="*/ 12 h 288"/>
              <a:gd name="T6" fmla="*/ 55 w 64"/>
              <a:gd name="T7" fmla="*/ 10 h 288"/>
              <a:gd name="T8" fmla="*/ 60 w 64"/>
              <a:gd name="T9" fmla="*/ 5 h 288"/>
              <a:gd name="T10" fmla="*/ 56 w 64"/>
              <a:gd name="T11" fmla="*/ 3 h 288"/>
              <a:gd name="T12" fmla="*/ 31 w 64"/>
              <a:gd name="T13" fmla="*/ 0 h 288"/>
              <a:gd name="T14" fmla="*/ 8 w 64"/>
              <a:gd name="T15" fmla="*/ 3 h 288"/>
              <a:gd name="T16" fmla="*/ 3 w 64"/>
              <a:gd name="T17" fmla="*/ 4 h 288"/>
              <a:gd name="T18" fmla="*/ 4 w 64"/>
              <a:gd name="T19" fmla="*/ 9 h 288"/>
              <a:gd name="T20" fmla="*/ 20 w 64"/>
              <a:gd name="T21" fmla="*/ 12 h 288"/>
              <a:gd name="T22" fmla="*/ 20 w 64"/>
              <a:gd name="T23" fmla="*/ 40 h 288"/>
              <a:gd name="T24" fmla="*/ 0 w 64"/>
              <a:gd name="T25" fmla="*/ 40 h 288"/>
              <a:gd name="T26" fmla="*/ 0 w 64"/>
              <a:gd name="T27" fmla="*/ 47 h 288"/>
              <a:gd name="T28" fmla="*/ 15 w 64"/>
              <a:gd name="T29" fmla="*/ 47 h 288"/>
              <a:gd name="T30" fmla="*/ 15 w 64"/>
              <a:gd name="T31" fmla="*/ 172 h 288"/>
              <a:gd name="T32" fmla="*/ 17 w 64"/>
              <a:gd name="T33" fmla="*/ 175 h 288"/>
              <a:gd name="T34" fmla="*/ 26 w 64"/>
              <a:gd name="T35" fmla="*/ 175 h 288"/>
              <a:gd name="T36" fmla="*/ 26 w 64"/>
              <a:gd name="T37" fmla="*/ 195 h 288"/>
              <a:gd name="T38" fmla="*/ 27 w 64"/>
              <a:gd name="T39" fmla="*/ 197 h 288"/>
              <a:gd name="T40" fmla="*/ 29 w 64"/>
              <a:gd name="T41" fmla="*/ 197 h 288"/>
              <a:gd name="T42" fmla="*/ 31 w 64"/>
              <a:gd name="T43" fmla="*/ 288 h 288"/>
              <a:gd name="T44" fmla="*/ 34 w 64"/>
              <a:gd name="T45" fmla="*/ 197 h 288"/>
              <a:gd name="T46" fmla="*/ 36 w 64"/>
              <a:gd name="T47" fmla="*/ 197 h 288"/>
              <a:gd name="T48" fmla="*/ 36 w 64"/>
              <a:gd name="T49" fmla="*/ 195 h 288"/>
              <a:gd name="T50" fmla="*/ 36 w 64"/>
              <a:gd name="T51" fmla="*/ 175 h 288"/>
              <a:gd name="T52" fmla="*/ 46 w 64"/>
              <a:gd name="T53" fmla="*/ 175 h 288"/>
              <a:gd name="T54" fmla="*/ 49 w 64"/>
              <a:gd name="T55" fmla="*/ 172 h 288"/>
              <a:gd name="T56" fmla="*/ 49 w 64"/>
              <a:gd name="T57" fmla="*/ 121 h 288"/>
              <a:gd name="T58" fmla="*/ 34 w 64"/>
              <a:gd name="T59" fmla="*/ 121 h 288"/>
              <a:gd name="T60" fmla="*/ 34 w 64"/>
              <a:gd name="T61" fmla="*/ 117 h 288"/>
              <a:gd name="T62" fmla="*/ 49 w 64"/>
              <a:gd name="T63" fmla="*/ 117 h 288"/>
              <a:gd name="T64" fmla="*/ 49 w 64"/>
              <a:gd name="T65" fmla="*/ 103 h 288"/>
              <a:gd name="T66" fmla="*/ 34 w 64"/>
              <a:gd name="T67" fmla="*/ 103 h 288"/>
              <a:gd name="T68" fmla="*/ 34 w 64"/>
              <a:gd name="T69" fmla="*/ 99 h 288"/>
              <a:gd name="T70" fmla="*/ 49 w 64"/>
              <a:gd name="T71" fmla="*/ 99 h 288"/>
              <a:gd name="T72" fmla="*/ 49 w 64"/>
              <a:gd name="T73" fmla="*/ 84 h 288"/>
              <a:gd name="T74" fmla="*/ 34 w 64"/>
              <a:gd name="T75" fmla="*/ 84 h 288"/>
              <a:gd name="T76" fmla="*/ 34 w 64"/>
              <a:gd name="T77" fmla="*/ 81 h 288"/>
              <a:gd name="T78" fmla="*/ 49 w 64"/>
              <a:gd name="T79" fmla="*/ 81 h 288"/>
              <a:gd name="T80" fmla="*/ 49 w 64"/>
              <a:gd name="T81" fmla="*/ 66 h 288"/>
              <a:gd name="T82" fmla="*/ 34 w 64"/>
              <a:gd name="T83" fmla="*/ 66 h 288"/>
              <a:gd name="T84" fmla="*/ 34 w 64"/>
              <a:gd name="T85" fmla="*/ 62 h 288"/>
              <a:gd name="T86" fmla="*/ 49 w 64"/>
              <a:gd name="T87" fmla="*/ 62 h 288"/>
              <a:gd name="T88" fmla="*/ 49 w 64"/>
              <a:gd name="T89" fmla="*/ 47 h 288"/>
              <a:gd name="T90" fmla="*/ 63 w 64"/>
              <a:gd name="T91" fmla="*/ 47 h 288"/>
              <a:gd name="T92" fmla="*/ 63 w 64"/>
              <a:gd name="T93" fmla="*/ 4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 h="288">
                <a:moveTo>
                  <a:pt x="63" y="40"/>
                </a:moveTo>
                <a:cubicBezTo>
                  <a:pt x="43" y="40"/>
                  <a:pt x="43" y="40"/>
                  <a:pt x="43" y="40"/>
                </a:cubicBezTo>
                <a:cubicBezTo>
                  <a:pt x="43" y="12"/>
                  <a:pt x="43" y="12"/>
                  <a:pt x="43" y="12"/>
                </a:cubicBezTo>
                <a:cubicBezTo>
                  <a:pt x="47" y="12"/>
                  <a:pt x="51" y="11"/>
                  <a:pt x="55" y="10"/>
                </a:cubicBezTo>
                <a:cubicBezTo>
                  <a:pt x="58" y="10"/>
                  <a:pt x="64" y="8"/>
                  <a:pt x="60" y="5"/>
                </a:cubicBezTo>
                <a:cubicBezTo>
                  <a:pt x="59" y="4"/>
                  <a:pt x="58" y="3"/>
                  <a:pt x="56" y="3"/>
                </a:cubicBezTo>
                <a:cubicBezTo>
                  <a:pt x="49" y="1"/>
                  <a:pt x="39" y="0"/>
                  <a:pt x="31" y="0"/>
                </a:cubicBezTo>
                <a:cubicBezTo>
                  <a:pt x="23" y="0"/>
                  <a:pt x="16" y="1"/>
                  <a:pt x="8" y="3"/>
                </a:cubicBezTo>
                <a:cubicBezTo>
                  <a:pt x="6" y="3"/>
                  <a:pt x="5" y="3"/>
                  <a:pt x="3" y="4"/>
                </a:cubicBezTo>
                <a:cubicBezTo>
                  <a:pt x="2" y="6"/>
                  <a:pt x="1" y="9"/>
                  <a:pt x="4" y="9"/>
                </a:cubicBezTo>
                <a:cubicBezTo>
                  <a:pt x="9" y="11"/>
                  <a:pt x="14" y="11"/>
                  <a:pt x="20" y="12"/>
                </a:cubicBezTo>
                <a:cubicBezTo>
                  <a:pt x="20" y="40"/>
                  <a:pt x="20" y="40"/>
                  <a:pt x="20" y="40"/>
                </a:cubicBezTo>
                <a:cubicBezTo>
                  <a:pt x="0" y="40"/>
                  <a:pt x="0" y="40"/>
                  <a:pt x="0" y="40"/>
                </a:cubicBezTo>
                <a:cubicBezTo>
                  <a:pt x="0" y="47"/>
                  <a:pt x="0" y="47"/>
                  <a:pt x="0" y="47"/>
                </a:cubicBezTo>
                <a:cubicBezTo>
                  <a:pt x="15" y="47"/>
                  <a:pt x="15" y="47"/>
                  <a:pt x="15" y="47"/>
                </a:cubicBezTo>
                <a:cubicBezTo>
                  <a:pt x="15" y="172"/>
                  <a:pt x="15" y="172"/>
                  <a:pt x="15" y="172"/>
                </a:cubicBezTo>
                <a:cubicBezTo>
                  <a:pt x="17" y="175"/>
                  <a:pt x="17" y="175"/>
                  <a:pt x="17" y="175"/>
                </a:cubicBezTo>
                <a:cubicBezTo>
                  <a:pt x="26" y="175"/>
                  <a:pt x="26" y="175"/>
                  <a:pt x="26" y="175"/>
                </a:cubicBezTo>
                <a:cubicBezTo>
                  <a:pt x="26" y="195"/>
                  <a:pt x="26" y="195"/>
                  <a:pt x="26" y="195"/>
                </a:cubicBezTo>
                <a:cubicBezTo>
                  <a:pt x="27" y="197"/>
                  <a:pt x="27" y="197"/>
                  <a:pt x="27" y="197"/>
                </a:cubicBezTo>
                <a:cubicBezTo>
                  <a:pt x="29" y="197"/>
                  <a:pt x="29" y="197"/>
                  <a:pt x="29" y="197"/>
                </a:cubicBezTo>
                <a:cubicBezTo>
                  <a:pt x="31" y="288"/>
                  <a:pt x="31" y="288"/>
                  <a:pt x="31" y="288"/>
                </a:cubicBezTo>
                <a:cubicBezTo>
                  <a:pt x="34" y="197"/>
                  <a:pt x="34" y="197"/>
                  <a:pt x="34" y="197"/>
                </a:cubicBezTo>
                <a:cubicBezTo>
                  <a:pt x="36" y="197"/>
                  <a:pt x="36" y="197"/>
                  <a:pt x="36" y="197"/>
                </a:cubicBezTo>
                <a:cubicBezTo>
                  <a:pt x="36" y="195"/>
                  <a:pt x="36" y="195"/>
                  <a:pt x="36" y="195"/>
                </a:cubicBezTo>
                <a:cubicBezTo>
                  <a:pt x="36" y="175"/>
                  <a:pt x="36" y="175"/>
                  <a:pt x="36" y="175"/>
                </a:cubicBezTo>
                <a:cubicBezTo>
                  <a:pt x="46" y="175"/>
                  <a:pt x="46" y="175"/>
                  <a:pt x="46" y="175"/>
                </a:cubicBezTo>
                <a:cubicBezTo>
                  <a:pt x="49" y="172"/>
                  <a:pt x="49" y="172"/>
                  <a:pt x="49" y="172"/>
                </a:cubicBezTo>
                <a:cubicBezTo>
                  <a:pt x="49" y="121"/>
                  <a:pt x="49" y="121"/>
                  <a:pt x="49" y="121"/>
                </a:cubicBezTo>
                <a:cubicBezTo>
                  <a:pt x="34" y="121"/>
                  <a:pt x="34" y="121"/>
                  <a:pt x="34" y="121"/>
                </a:cubicBezTo>
                <a:cubicBezTo>
                  <a:pt x="34" y="117"/>
                  <a:pt x="34" y="117"/>
                  <a:pt x="34" y="117"/>
                </a:cubicBezTo>
                <a:cubicBezTo>
                  <a:pt x="49" y="117"/>
                  <a:pt x="49" y="117"/>
                  <a:pt x="49" y="117"/>
                </a:cubicBezTo>
                <a:cubicBezTo>
                  <a:pt x="49" y="103"/>
                  <a:pt x="49" y="103"/>
                  <a:pt x="49" y="103"/>
                </a:cubicBezTo>
                <a:cubicBezTo>
                  <a:pt x="34" y="103"/>
                  <a:pt x="34" y="103"/>
                  <a:pt x="34" y="103"/>
                </a:cubicBezTo>
                <a:cubicBezTo>
                  <a:pt x="34" y="99"/>
                  <a:pt x="34" y="99"/>
                  <a:pt x="34" y="99"/>
                </a:cubicBezTo>
                <a:cubicBezTo>
                  <a:pt x="49" y="99"/>
                  <a:pt x="49" y="99"/>
                  <a:pt x="49" y="99"/>
                </a:cubicBezTo>
                <a:cubicBezTo>
                  <a:pt x="49" y="84"/>
                  <a:pt x="49" y="84"/>
                  <a:pt x="49" y="84"/>
                </a:cubicBezTo>
                <a:cubicBezTo>
                  <a:pt x="34" y="84"/>
                  <a:pt x="34" y="84"/>
                  <a:pt x="34" y="84"/>
                </a:cubicBezTo>
                <a:cubicBezTo>
                  <a:pt x="34" y="81"/>
                  <a:pt x="34" y="81"/>
                  <a:pt x="34" y="81"/>
                </a:cubicBezTo>
                <a:cubicBezTo>
                  <a:pt x="49" y="81"/>
                  <a:pt x="49" y="81"/>
                  <a:pt x="49" y="81"/>
                </a:cubicBezTo>
                <a:cubicBezTo>
                  <a:pt x="49" y="66"/>
                  <a:pt x="49" y="66"/>
                  <a:pt x="49" y="66"/>
                </a:cubicBezTo>
                <a:cubicBezTo>
                  <a:pt x="34" y="66"/>
                  <a:pt x="34" y="66"/>
                  <a:pt x="34" y="66"/>
                </a:cubicBezTo>
                <a:cubicBezTo>
                  <a:pt x="34" y="62"/>
                  <a:pt x="34" y="62"/>
                  <a:pt x="34" y="62"/>
                </a:cubicBezTo>
                <a:cubicBezTo>
                  <a:pt x="49" y="62"/>
                  <a:pt x="49" y="62"/>
                  <a:pt x="49" y="62"/>
                </a:cubicBezTo>
                <a:cubicBezTo>
                  <a:pt x="49" y="47"/>
                  <a:pt x="49" y="47"/>
                  <a:pt x="49" y="47"/>
                </a:cubicBezTo>
                <a:cubicBezTo>
                  <a:pt x="63" y="47"/>
                  <a:pt x="63" y="47"/>
                  <a:pt x="63" y="47"/>
                </a:cubicBezTo>
                <a:lnTo>
                  <a:pt x="63" y="40"/>
                </a:lnTo>
                <a:close/>
              </a:path>
            </a:pathLst>
          </a:custGeom>
          <a:solidFill>
            <a:schemeClr val="accent4"/>
          </a:solidFill>
          <a:ln w="28575" cap="flat">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nvGrpSpPr>
          <p:cNvPr id="5" name="Group 4">
            <a:extLst>
              <a:ext uri="{FF2B5EF4-FFF2-40B4-BE49-F238E27FC236}">
                <a16:creationId xmlns:a16="http://schemas.microsoft.com/office/drawing/2014/main" id="{C26A7CC0-9D0A-437F-95B7-509399879D87}"/>
              </a:ext>
            </a:extLst>
          </p:cNvPr>
          <p:cNvGrpSpPr/>
          <p:nvPr/>
        </p:nvGrpSpPr>
        <p:grpSpPr>
          <a:xfrm>
            <a:off x="792959" y="3082230"/>
            <a:ext cx="413317" cy="395360"/>
            <a:chOff x="724379" y="3082230"/>
            <a:chExt cx="413317" cy="395360"/>
          </a:xfrm>
          <a:solidFill>
            <a:schemeClr val="accent4">
              <a:alpha val="75000"/>
            </a:schemeClr>
          </a:solidFill>
        </p:grpSpPr>
        <p:sp>
          <p:nvSpPr>
            <p:cNvPr id="249" name="Freeform: Shape 248">
              <a:extLst>
                <a:ext uri="{FF2B5EF4-FFF2-40B4-BE49-F238E27FC236}">
                  <a16:creationId xmlns:a16="http://schemas.microsoft.com/office/drawing/2014/main" id="{02CEAD04-60CB-4E22-9C8F-F58954EB2493}"/>
                </a:ext>
              </a:extLst>
            </p:cNvPr>
            <p:cNvSpPr/>
            <p:nvPr/>
          </p:nvSpPr>
          <p:spPr>
            <a:xfrm>
              <a:off x="724379" y="3349574"/>
              <a:ext cx="128016" cy="128016"/>
            </a:xfrm>
            <a:custGeom>
              <a:avLst/>
              <a:gdLst>
                <a:gd name="connsiteX0" fmla="*/ 610400 w 1496118"/>
                <a:gd name="connsiteY0" fmla="*/ 1213537 h 1496117"/>
                <a:gd name="connsiteX1" fmla="*/ 666379 w 1496118"/>
                <a:gd name="connsiteY1" fmla="*/ 1229397 h 1496117"/>
                <a:gd name="connsiteX2" fmla="*/ 875696 w 1496118"/>
                <a:gd name="connsiteY2" fmla="*/ 1219343 h 1496117"/>
                <a:gd name="connsiteX3" fmla="*/ 886719 w 1496118"/>
                <a:gd name="connsiteY3" fmla="*/ 1215022 h 1496117"/>
                <a:gd name="connsiteX4" fmla="*/ 910803 w 1496118"/>
                <a:gd name="connsiteY4" fmla="*/ 1250743 h 1496117"/>
                <a:gd name="connsiteX5" fmla="*/ 924683 w 1496118"/>
                <a:gd name="connsiteY5" fmla="*/ 1319493 h 1496117"/>
                <a:gd name="connsiteX6" fmla="*/ 748059 w 1496118"/>
                <a:gd name="connsiteY6" fmla="*/ 1496117 h 1496117"/>
                <a:gd name="connsiteX7" fmla="*/ 571435 w 1496118"/>
                <a:gd name="connsiteY7" fmla="*/ 1319493 h 1496117"/>
                <a:gd name="connsiteX8" fmla="*/ 585315 w 1496118"/>
                <a:gd name="connsiteY8" fmla="*/ 1250743 h 1496117"/>
                <a:gd name="connsiteX9" fmla="*/ 1177088 w 1496118"/>
                <a:gd name="connsiteY9" fmla="*/ 980358 h 1496117"/>
                <a:gd name="connsiteX10" fmla="*/ 1218588 w 1496118"/>
                <a:gd name="connsiteY10" fmla="*/ 988433 h 1496117"/>
                <a:gd name="connsiteX11" fmla="*/ 1277016 w 1496118"/>
                <a:gd name="connsiteY11" fmla="*/ 1027232 h 1496117"/>
                <a:gd name="connsiteX12" fmla="*/ 1328748 w 1496118"/>
                <a:gd name="connsiteY12" fmla="*/ 1152124 h 1496117"/>
                <a:gd name="connsiteX13" fmla="*/ 1277016 w 1496118"/>
                <a:gd name="connsiteY13" fmla="*/ 1277016 h 1496117"/>
                <a:gd name="connsiteX14" fmla="*/ 1027232 w 1496118"/>
                <a:gd name="connsiteY14" fmla="*/ 1277016 h 1496117"/>
                <a:gd name="connsiteX15" fmla="*/ 988432 w 1496118"/>
                <a:gd name="connsiteY15" fmla="*/ 1218588 h 1496117"/>
                <a:gd name="connsiteX16" fmla="*/ 980358 w 1496118"/>
                <a:gd name="connsiteY16" fmla="*/ 1177087 h 1496117"/>
                <a:gd name="connsiteX17" fmla="*/ 1036708 w 1496118"/>
                <a:gd name="connsiteY17" fmla="*/ 1141846 h 1496117"/>
                <a:gd name="connsiteX18" fmla="*/ 1093254 w 1496118"/>
                <a:gd name="connsiteY18" fmla="*/ 1093253 h 1496117"/>
                <a:gd name="connsiteX19" fmla="*/ 1141846 w 1496118"/>
                <a:gd name="connsiteY19" fmla="*/ 1036706 h 1496117"/>
                <a:gd name="connsiteX20" fmla="*/ 320996 w 1496118"/>
                <a:gd name="connsiteY20" fmla="*/ 979976 h 1496117"/>
                <a:gd name="connsiteX21" fmla="*/ 340308 w 1496118"/>
                <a:gd name="connsiteY21" fmla="*/ 1016672 h 1496117"/>
                <a:gd name="connsiteX22" fmla="*/ 402864 w 1496118"/>
                <a:gd name="connsiteY22" fmla="*/ 1093253 h 1496117"/>
                <a:gd name="connsiteX23" fmla="*/ 479446 w 1496118"/>
                <a:gd name="connsiteY23" fmla="*/ 1155809 h 1496117"/>
                <a:gd name="connsiteX24" fmla="*/ 516144 w 1496118"/>
                <a:gd name="connsiteY24" fmla="*/ 1175121 h 1496117"/>
                <a:gd name="connsiteX25" fmla="*/ 507684 w 1496118"/>
                <a:gd name="connsiteY25" fmla="*/ 1218589 h 1496117"/>
                <a:gd name="connsiteX26" fmla="*/ 468886 w 1496118"/>
                <a:gd name="connsiteY26" fmla="*/ 1277017 h 1496117"/>
                <a:gd name="connsiteX27" fmla="*/ 219102 w 1496118"/>
                <a:gd name="connsiteY27" fmla="*/ 1277017 h 1496117"/>
                <a:gd name="connsiteX28" fmla="*/ 219102 w 1496118"/>
                <a:gd name="connsiteY28" fmla="*/ 1027233 h 1496117"/>
                <a:gd name="connsiteX29" fmla="*/ 277530 w 1496118"/>
                <a:gd name="connsiteY29" fmla="*/ 988434 h 1496117"/>
                <a:gd name="connsiteX30" fmla="*/ 1319494 w 1496118"/>
                <a:gd name="connsiteY30" fmla="*/ 571435 h 1496117"/>
                <a:gd name="connsiteX31" fmla="*/ 1496118 w 1496118"/>
                <a:gd name="connsiteY31" fmla="*/ 748059 h 1496117"/>
                <a:gd name="connsiteX32" fmla="*/ 1319494 w 1496118"/>
                <a:gd name="connsiteY32" fmla="*/ 924683 h 1496117"/>
                <a:gd name="connsiteX33" fmla="*/ 1250744 w 1496118"/>
                <a:gd name="connsiteY33" fmla="*/ 910803 h 1496117"/>
                <a:gd name="connsiteX34" fmla="*/ 1215022 w 1496118"/>
                <a:gd name="connsiteY34" fmla="*/ 886719 h 1496117"/>
                <a:gd name="connsiteX35" fmla="*/ 1219344 w 1496118"/>
                <a:gd name="connsiteY35" fmla="*/ 875696 h 1496117"/>
                <a:gd name="connsiteX36" fmla="*/ 1229396 w 1496118"/>
                <a:gd name="connsiteY36" fmla="*/ 666380 h 1496117"/>
                <a:gd name="connsiteX37" fmla="*/ 1213538 w 1496118"/>
                <a:gd name="connsiteY37" fmla="*/ 610400 h 1496117"/>
                <a:gd name="connsiteX38" fmla="*/ 1250744 w 1496118"/>
                <a:gd name="connsiteY38" fmla="*/ 585315 h 1496117"/>
                <a:gd name="connsiteX39" fmla="*/ 1319494 w 1496118"/>
                <a:gd name="connsiteY39" fmla="*/ 571435 h 1496117"/>
                <a:gd name="connsiteX40" fmla="*/ 176624 w 1496118"/>
                <a:gd name="connsiteY40" fmla="*/ 571435 h 1496117"/>
                <a:gd name="connsiteX41" fmla="*/ 245374 w 1496118"/>
                <a:gd name="connsiteY41" fmla="*/ 585315 h 1496117"/>
                <a:gd name="connsiteX42" fmla="*/ 281096 w 1496118"/>
                <a:gd name="connsiteY42" fmla="*/ 609398 h 1496117"/>
                <a:gd name="connsiteX43" fmla="*/ 276774 w 1496118"/>
                <a:gd name="connsiteY43" fmla="*/ 620422 h 1496117"/>
                <a:gd name="connsiteX44" fmla="*/ 266720 w 1496118"/>
                <a:gd name="connsiteY44" fmla="*/ 829738 h 1496117"/>
                <a:gd name="connsiteX45" fmla="*/ 282580 w 1496118"/>
                <a:gd name="connsiteY45" fmla="*/ 885719 h 1496117"/>
                <a:gd name="connsiteX46" fmla="*/ 245374 w 1496118"/>
                <a:gd name="connsiteY46" fmla="*/ 910803 h 1496117"/>
                <a:gd name="connsiteX47" fmla="*/ 176624 w 1496118"/>
                <a:gd name="connsiteY47" fmla="*/ 924683 h 1496117"/>
                <a:gd name="connsiteX48" fmla="*/ 0 w 1496118"/>
                <a:gd name="connsiteY48" fmla="*/ 748059 h 1496117"/>
                <a:gd name="connsiteX49" fmla="*/ 176624 w 1496118"/>
                <a:gd name="connsiteY49" fmla="*/ 571435 h 1496117"/>
                <a:gd name="connsiteX50" fmla="*/ 609398 w 1496118"/>
                <a:gd name="connsiteY50" fmla="*/ 281095 h 1496117"/>
                <a:gd name="connsiteX51" fmla="*/ 623167 w 1496118"/>
                <a:gd name="connsiteY51" fmla="*/ 301516 h 1496117"/>
                <a:gd name="connsiteX52" fmla="*/ 748059 w 1496118"/>
                <a:gd name="connsiteY52" fmla="*/ 353248 h 1496117"/>
                <a:gd name="connsiteX53" fmla="*/ 872951 w 1496118"/>
                <a:gd name="connsiteY53" fmla="*/ 301516 h 1496117"/>
                <a:gd name="connsiteX54" fmla="*/ 885719 w 1496118"/>
                <a:gd name="connsiteY54" fmla="*/ 282580 h 1496117"/>
                <a:gd name="connsiteX55" fmla="*/ 931762 w 1496118"/>
                <a:gd name="connsiteY55" fmla="*/ 295624 h 1496117"/>
                <a:gd name="connsiteX56" fmla="*/ 979976 w 1496118"/>
                <a:gd name="connsiteY56" fmla="*/ 320996 h 1496117"/>
                <a:gd name="connsiteX57" fmla="*/ 975500 w 1496118"/>
                <a:gd name="connsiteY57" fmla="*/ 343994 h 1496117"/>
                <a:gd name="connsiteX58" fmla="*/ 1027232 w 1496118"/>
                <a:gd name="connsiteY58" fmla="*/ 468886 h 1496117"/>
                <a:gd name="connsiteX59" fmla="*/ 1152124 w 1496118"/>
                <a:gd name="connsiteY59" fmla="*/ 520618 h 1496117"/>
                <a:gd name="connsiteX60" fmla="*/ 1175122 w 1496118"/>
                <a:gd name="connsiteY60" fmla="*/ 516142 h 1496117"/>
                <a:gd name="connsiteX61" fmla="*/ 1200492 w 1496118"/>
                <a:gd name="connsiteY61" fmla="*/ 564356 h 1496117"/>
                <a:gd name="connsiteX62" fmla="*/ 1213538 w 1496118"/>
                <a:gd name="connsiteY62" fmla="*/ 610400 h 1496117"/>
                <a:gd name="connsiteX63" fmla="*/ 1194602 w 1496118"/>
                <a:gd name="connsiteY63" fmla="*/ 623167 h 1496117"/>
                <a:gd name="connsiteX64" fmla="*/ 1142870 w 1496118"/>
                <a:gd name="connsiteY64" fmla="*/ 748059 h 1496117"/>
                <a:gd name="connsiteX65" fmla="*/ 1194602 w 1496118"/>
                <a:gd name="connsiteY65" fmla="*/ 872951 h 1496117"/>
                <a:gd name="connsiteX66" fmla="*/ 1215022 w 1496118"/>
                <a:gd name="connsiteY66" fmla="*/ 886719 h 1496117"/>
                <a:gd name="connsiteX67" fmla="*/ 1180386 w 1496118"/>
                <a:gd name="connsiteY67" fmla="*/ 975084 h 1496117"/>
                <a:gd name="connsiteX68" fmla="*/ 1177088 w 1496118"/>
                <a:gd name="connsiteY68" fmla="*/ 980358 h 1496117"/>
                <a:gd name="connsiteX69" fmla="*/ 1152124 w 1496118"/>
                <a:gd name="connsiteY69" fmla="*/ 975500 h 1496117"/>
                <a:gd name="connsiteX70" fmla="*/ 1027232 w 1496118"/>
                <a:gd name="connsiteY70" fmla="*/ 1027232 h 1496117"/>
                <a:gd name="connsiteX71" fmla="*/ 975500 w 1496118"/>
                <a:gd name="connsiteY71" fmla="*/ 1152124 h 1496117"/>
                <a:gd name="connsiteX72" fmla="*/ 980358 w 1496118"/>
                <a:gd name="connsiteY72" fmla="*/ 1177087 h 1496117"/>
                <a:gd name="connsiteX73" fmla="*/ 975084 w 1496118"/>
                <a:gd name="connsiteY73" fmla="*/ 1180386 h 1496117"/>
                <a:gd name="connsiteX74" fmla="*/ 886719 w 1496118"/>
                <a:gd name="connsiteY74" fmla="*/ 1215022 h 1496117"/>
                <a:gd name="connsiteX75" fmla="*/ 872951 w 1496118"/>
                <a:gd name="connsiteY75" fmla="*/ 1194601 h 1496117"/>
                <a:gd name="connsiteX76" fmla="*/ 748059 w 1496118"/>
                <a:gd name="connsiteY76" fmla="*/ 1142869 h 1496117"/>
                <a:gd name="connsiteX77" fmla="*/ 623167 w 1496118"/>
                <a:gd name="connsiteY77" fmla="*/ 1194601 h 1496117"/>
                <a:gd name="connsiteX78" fmla="*/ 610400 w 1496118"/>
                <a:gd name="connsiteY78" fmla="*/ 1213537 h 1496117"/>
                <a:gd name="connsiteX79" fmla="*/ 564356 w 1496118"/>
                <a:gd name="connsiteY79" fmla="*/ 1200493 h 1496117"/>
                <a:gd name="connsiteX80" fmla="*/ 516144 w 1496118"/>
                <a:gd name="connsiteY80" fmla="*/ 1175121 h 1496117"/>
                <a:gd name="connsiteX81" fmla="*/ 520618 w 1496118"/>
                <a:gd name="connsiteY81" fmla="*/ 1152125 h 1496117"/>
                <a:gd name="connsiteX82" fmla="*/ 468886 w 1496118"/>
                <a:gd name="connsiteY82" fmla="*/ 1027233 h 1496117"/>
                <a:gd name="connsiteX83" fmla="*/ 343994 w 1496118"/>
                <a:gd name="connsiteY83" fmla="*/ 975501 h 1496117"/>
                <a:gd name="connsiteX84" fmla="*/ 320996 w 1496118"/>
                <a:gd name="connsiteY84" fmla="*/ 979976 h 1496117"/>
                <a:gd name="connsiteX85" fmla="*/ 295624 w 1496118"/>
                <a:gd name="connsiteY85" fmla="*/ 931761 h 1496117"/>
                <a:gd name="connsiteX86" fmla="*/ 282580 w 1496118"/>
                <a:gd name="connsiteY86" fmla="*/ 885719 h 1496117"/>
                <a:gd name="connsiteX87" fmla="*/ 301516 w 1496118"/>
                <a:gd name="connsiteY87" fmla="*/ 872951 h 1496117"/>
                <a:gd name="connsiteX88" fmla="*/ 353248 w 1496118"/>
                <a:gd name="connsiteY88" fmla="*/ 748059 h 1496117"/>
                <a:gd name="connsiteX89" fmla="*/ 301516 w 1496118"/>
                <a:gd name="connsiteY89" fmla="*/ 623167 h 1496117"/>
                <a:gd name="connsiteX90" fmla="*/ 281096 w 1496118"/>
                <a:gd name="connsiteY90" fmla="*/ 609398 h 1496117"/>
                <a:gd name="connsiteX91" fmla="*/ 315732 w 1496118"/>
                <a:gd name="connsiteY91" fmla="*/ 521034 h 1496117"/>
                <a:gd name="connsiteX92" fmla="*/ 319030 w 1496118"/>
                <a:gd name="connsiteY92" fmla="*/ 515760 h 1496117"/>
                <a:gd name="connsiteX93" fmla="*/ 343994 w 1496118"/>
                <a:gd name="connsiteY93" fmla="*/ 520618 h 1496117"/>
                <a:gd name="connsiteX94" fmla="*/ 468886 w 1496118"/>
                <a:gd name="connsiteY94" fmla="*/ 468886 h 1496117"/>
                <a:gd name="connsiteX95" fmla="*/ 520618 w 1496118"/>
                <a:gd name="connsiteY95" fmla="*/ 343994 h 1496117"/>
                <a:gd name="connsiteX96" fmla="*/ 515760 w 1496118"/>
                <a:gd name="connsiteY96" fmla="*/ 319030 h 1496117"/>
                <a:gd name="connsiteX97" fmla="*/ 521034 w 1496118"/>
                <a:gd name="connsiteY97" fmla="*/ 315732 h 1496117"/>
                <a:gd name="connsiteX98" fmla="*/ 1152124 w 1496118"/>
                <a:gd name="connsiteY98" fmla="*/ 167370 h 1496117"/>
                <a:gd name="connsiteX99" fmla="*/ 1277016 w 1496118"/>
                <a:gd name="connsiteY99" fmla="*/ 219102 h 1496117"/>
                <a:gd name="connsiteX100" fmla="*/ 1328748 w 1496118"/>
                <a:gd name="connsiteY100" fmla="*/ 343994 h 1496117"/>
                <a:gd name="connsiteX101" fmla="*/ 1277016 w 1496118"/>
                <a:gd name="connsiteY101" fmla="*/ 468886 h 1496117"/>
                <a:gd name="connsiteX102" fmla="*/ 1218588 w 1496118"/>
                <a:gd name="connsiteY102" fmla="*/ 507685 h 1496117"/>
                <a:gd name="connsiteX103" fmla="*/ 1175122 w 1496118"/>
                <a:gd name="connsiteY103" fmla="*/ 516142 h 1496117"/>
                <a:gd name="connsiteX104" fmla="*/ 1155810 w 1496118"/>
                <a:gd name="connsiteY104" fmla="*/ 479444 h 1496117"/>
                <a:gd name="connsiteX105" fmla="*/ 1093254 w 1496118"/>
                <a:gd name="connsiteY105" fmla="*/ 402863 h 1496117"/>
                <a:gd name="connsiteX106" fmla="*/ 1016672 w 1496118"/>
                <a:gd name="connsiteY106" fmla="*/ 340307 h 1496117"/>
                <a:gd name="connsiteX107" fmla="*/ 979976 w 1496118"/>
                <a:gd name="connsiteY107" fmla="*/ 320996 h 1496117"/>
                <a:gd name="connsiteX108" fmla="*/ 988434 w 1496118"/>
                <a:gd name="connsiteY108" fmla="*/ 277530 h 1496117"/>
                <a:gd name="connsiteX109" fmla="*/ 1027232 w 1496118"/>
                <a:gd name="connsiteY109" fmla="*/ 219102 h 1496117"/>
                <a:gd name="connsiteX110" fmla="*/ 1152124 w 1496118"/>
                <a:gd name="connsiteY110" fmla="*/ 167370 h 1496117"/>
                <a:gd name="connsiteX111" fmla="*/ 343994 w 1496118"/>
                <a:gd name="connsiteY111" fmla="*/ 167370 h 1496117"/>
                <a:gd name="connsiteX112" fmla="*/ 468886 w 1496118"/>
                <a:gd name="connsiteY112" fmla="*/ 219102 h 1496117"/>
                <a:gd name="connsiteX113" fmla="*/ 507684 w 1496118"/>
                <a:gd name="connsiteY113" fmla="*/ 277530 h 1496117"/>
                <a:gd name="connsiteX114" fmla="*/ 515760 w 1496118"/>
                <a:gd name="connsiteY114" fmla="*/ 319030 h 1496117"/>
                <a:gd name="connsiteX115" fmla="*/ 459412 w 1496118"/>
                <a:gd name="connsiteY115" fmla="*/ 354270 h 1496117"/>
                <a:gd name="connsiteX116" fmla="*/ 402864 w 1496118"/>
                <a:gd name="connsiteY116" fmla="*/ 402863 h 1496117"/>
                <a:gd name="connsiteX117" fmla="*/ 354272 w 1496118"/>
                <a:gd name="connsiteY117" fmla="*/ 459410 h 1496117"/>
                <a:gd name="connsiteX118" fmla="*/ 319030 w 1496118"/>
                <a:gd name="connsiteY118" fmla="*/ 515760 h 1496117"/>
                <a:gd name="connsiteX119" fmla="*/ 277530 w 1496118"/>
                <a:gd name="connsiteY119" fmla="*/ 507685 h 1496117"/>
                <a:gd name="connsiteX120" fmla="*/ 219102 w 1496118"/>
                <a:gd name="connsiteY120" fmla="*/ 468886 h 1496117"/>
                <a:gd name="connsiteX121" fmla="*/ 219102 w 1496118"/>
                <a:gd name="connsiteY121" fmla="*/ 219102 h 1496117"/>
                <a:gd name="connsiteX122" fmla="*/ 343994 w 1496118"/>
                <a:gd name="connsiteY122" fmla="*/ 167370 h 1496117"/>
                <a:gd name="connsiteX123" fmla="*/ 748059 w 1496118"/>
                <a:gd name="connsiteY123" fmla="*/ 0 h 1496117"/>
                <a:gd name="connsiteX124" fmla="*/ 924683 w 1496118"/>
                <a:gd name="connsiteY124" fmla="*/ 176624 h 1496117"/>
                <a:gd name="connsiteX125" fmla="*/ 910803 w 1496118"/>
                <a:gd name="connsiteY125" fmla="*/ 245374 h 1496117"/>
                <a:gd name="connsiteX126" fmla="*/ 885719 w 1496118"/>
                <a:gd name="connsiteY126" fmla="*/ 282580 h 1496117"/>
                <a:gd name="connsiteX127" fmla="*/ 829738 w 1496118"/>
                <a:gd name="connsiteY127" fmla="*/ 266720 h 1496117"/>
                <a:gd name="connsiteX128" fmla="*/ 620421 w 1496118"/>
                <a:gd name="connsiteY128" fmla="*/ 276774 h 1496117"/>
                <a:gd name="connsiteX129" fmla="*/ 609398 w 1496118"/>
                <a:gd name="connsiteY129" fmla="*/ 281095 h 1496117"/>
                <a:gd name="connsiteX130" fmla="*/ 585315 w 1496118"/>
                <a:gd name="connsiteY130" fmla="*/ 245374 h 1496117"/>
                <a:gd name="connsiteX131" fmla="*/ 571435 w 1496118"/>
                <a:gd name="connsiteY131" fmla="*/ 176624 h 1496117"/>
                <a:gd name="connsiteX132" fmla="*/ 748059 w 1496118"/>
                <a:gd name="connsiteY132" fmla="*/ 0 h 149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496118" h="1496117">
                  <a:moveTo>
                    <a:pt x="610400" y="1213537"/>
                  </a:moveTo>
                  <a:lnTo>
                    <a:pt x="666379" y="1229397"/>
                  </a:lnTo>
                  <a:cubicBezTo>
                    <a:pt x="735858" y="1241126"/>
                    <a:pt x="807387" y="1237775"/>
                    <a:pt x="875696" y="1219343"/>
                  </a:cubicBezTo>
                  <a:lnTo>
                    <a:pt x="886719" y="1215022"/>
                  </a:lnTo>
                  <a:lnTo>
                    <a:pt x="910803" y="1250743"/>
                  </a:lnTo>
                  <a:cubicBezTo>
                    <a:pt x="919741" y="1271874"/>
                    <a:pt x="924683" y="1295106"/>
                    <a:pt x="924683" y="1319493"/>
                  </a:cubicBezTo>
                  <a:cubicBezTo>
                    <a:pt x="924683" y="1417040"/>
                    <a:pt x="845606" y="1496117"/>
                    <a:pt x="748059" y="1496117"/>
                  </a:cubicBezTo>
                  <a:cubicBezTo>
                    <a:pt x="650512" y="1496117"/>
                    <a:pt x="571435" y="1417040"/>
                    <a:pt x="571435" y="1319493"/>
                  </a:cubicBezTo>
                  <a:cubicBezTo>
                    <a:pt x="571435" y="1295106"/>
                    <a:pt x="576377" y="1271874"/>
                    <a:pt x="585315" y="1250743"/>
                  </a:cubicBezTo>
                  <a:close/>
                  <a:moveTo>
                    <a:pt x="1177088" y="980358"/>
                  </a:moveTo>
                  <a:lnTo>
                    <a:pt x="1218588" y="988433"/>
                  </a:lnTo>
                  <a:cubicBezTo>
                    <a:pt x="1239850" y="997055"/>
                    <a:pt x="1259772" y="1009988"/>
                    <a:pt x="1277016" y="1027232"/>
                  </a:cubicBezTo>
                  <a:cubicBezTo>
                    <a:pt x="1311504" y="1061720"/>
                    <a:pt x="1328748" y="1106922"/>
                    <a:pt x="1328748" y="1152124"/>
                  </a:cubicBezTo>
                  <a:cubicBezTo>
                    <a:pt x="1328748" y="1197326"/>
                    <a:pt x="1311504" y="1242528"/>
                    <a:pt x="1277016" y="1277016"/>
                  </a:cubicBezTo>
                  <a:cubicBezTo>
                    <a:pt x="1208040" y="1345992"/>
                    <a:pt x="1096208" y="1345992"/>
                    <a:pt x="1027232" y="1277016"/>
                  </a:cubicBezTo>
                  <a:cubicBezTo>
                    <a:pt x="1009988" y="1259772"/>
                    <a:pt x="997054" y="1239850"/>
                    <a:pt x="988432" y="1218588"/>
                  </a:cubicBezTo>
                  <a:lnTo>
                    <a:pt x="980358" y="1177087"/>
                  </a:lnTo>
                  <a:lnTo>
                    <a:pt x="1036708" y="1141846"/>
                  </a:lnTo>
                  <a:cubicBezTo>
                    <a:pt x="1056468" y="1127324"/>
                    <a:pt x="1075380" y="1111127"/>
                    <a:pt x="1093254" y="1093253"/>
                  </a:cubicBezTo>
                  <a:cubicBezTo>
                    <a:pt x="1111128" y="1075380"/>
                    <a:pt x="1127326" y="1056466"/>
                    <a:pt x="1141846" y="1036706"/>
                  </a:cubicBezTo>
                  <a:close/>
                  <a:moveTo>
                    <a:pt x="320996" y="979976"/>
                  </a:moveTo>
                  <a:lnTo>
                    <a:pt x="340308" y="1016672"/>
                  </a:lnTo>
                  <a:cubicBezTo>
                    <a:pt x="358180" y="1043742"/>
                    <a:pt x="379032" y="1069422"/>
                    <a:pt x="402864" y="1093253"/>
                  </a:cubicBezTo>
                  <a:cubicBezTo>
                    <a:pt x="426694" y="1117084"/>
                    <a:pt x="452376" y="1137937"/>
                    <a:pt x="479446" y="1155809"/>
                  </a:cubicBezTo>
                  <a:lnTo>
                    <a:pt x="516144" y="1175121"/>
                  </a:lnTo>
                  <a:lnTo>
                    <a:pt x="507684" y="1218589"/>
                  </a:lnTo>
                  <a:cubicBezTo>
                    <a:pt x="499064" y="1239850"/>
                    <a:pt x="486130" y="1259772"/>
                    <a:pt x="468886" y="1277017"/>
                  </a:cubicBezTo>
                  <a:cubicBezTo>
                    <a:pt x="399910" y="1345992"/>
                    <a:pt x="288078" y="1345993"/>
                    <a:pt x="219102" y="1277017"/>
                  </a:cubicBezTo>
                  <a:cubicBezTo>
                    <a:pt x="150126" y="1208041"/>
                    <a:pt x="150126" y="1096208"/>
                    <a:pt x="219102" y="1027233"/>
                  </a:cubicBezTo>
                  <a:cubicBezTo>
                    <a:pt x="236346" y="1009988"/>
                    <a:pt x="256268" y="997055"/>
                    <a:pt x="277530" y="988434"/>
                  </a:cubicBezTo>
                  <a:close/>
                  <a:moveTo>
                    <a:pt x="1319494" y="571435"/>
                  </a:moveTo>
                  <a:cubicBezTo>
                    <a:pt x="1417040" y="571435"/>
                    <a:pt x="1496118" y="650512"/>
                    <a:pt x="1496118" y="748059"/>
                  </a:cubicBezTo>
                  <a:cubicBezTo>
                    <a:pt x="1496118" y="845606"/>
                    <a:pt x="1417040" y="924683"/>
                    <a:pt x="1319494" y="924683"/>
                  </a:cubicBezTo>
                  <a:cubicBezTo>
                    <a:pt x="1295106" y="924683"/>
                    <a:pt x="1271874" y="919741"/>
                    <a:pt x="1250744" y="910803"/>
                  </a:cubicBezTo>
                  <a:lnTo>
                    <a:pt x="1215022" y="886719"/>
                  </a:lnTo>
                  <a:lnTo>
                    <a:pt x="1219344" y="875696"/>
                  </a:lnTo>
                  <a:cubicBezTo>
                    <a:pt x="1237774" y="807388"/>
                    <a:pt x="1241126" y="735859"/>
                    <a:pt x="1229396" y="666380"/>
                  </a:cubicBezTo>
                  <a:lnTo>
                    <a:pt x="1213538" y="610400"/>
                  </a:lnTo>
                  <a:lnTo>
                    <a:pt x="1250744" y="585315"/>
                  </a:lnTo>
                  <a:cubicBezTo>
                    <a:pt x="1271874" y="576377"/>
                    <a:pt x="1295106" y="571435"/>
                    <a:pt x="1319494" y="571435"/>
                  </a:cubicBezTo>
                  <a:close/>
                  <a:moveTo>
                    <a:pt x="176624" y="571435"/>
                  </a:moveTo>
                  <a:cubicBezTo>
                    <a:pt x="201012" y="571435"/>
                    <a:pt x="224244" y="576377"/>
                    <a:pt x="245374" y="585315"/>
                  </a:cubicBezTo>
                  <a:lnTo>
                    <a:pt x="281096" y="609398"/>
                  </a:lnTo>
                  <a:lnTo>
                    <a:pt x="276774" y="620422"/>
                  </a:lnTo>
                  <a:cubicBezTo>
                    <a:pt x="258342" y="688730"/>
                    <a:pt x="254990" y="760259"/>
                    <a:pt x="266720" y="829738"/>
                  </a:cubicBezTo>
                  <a:lnTo>
                    <a:pt x="282580" y="885719"/>
                  </a:lnTo>
                  <a:lnTo>
                    <a:pt x="245374" y="910803"/>
                  </a:lnTo>
                  <a:cubicBezTo>
                    <a:pt x="224244" y="919741"/>
                    <a:pt x="201012" y="924683"/>
                    <a:pt x="176624" y="924683"/>
                  </a:cubicBezTo>
                  <a:cubicBezTo>
                    <a:pt x="79078" y="924683"/>
                    <a:pt x="0" y="845606"/>
                    <a:pt x="0" y="748059"/>
                  </a:cubicBezTo>
                  <a:cubicBezTo>
                    <a:pt x="0" y="650512"/>
                    <a:pt x="79078" y="571435"/>
                    <a:pt x="176624" y="571435"/>
                  </a:cubicBezTo>
                  <a:close/>
                  <a:moveTo>
                    <a:pt x="609398" y="281095"/>
                  </a:moveTo>
                  <a:lnTo>
                    <a:pt x="623167" y="301516"/>
                  </a:lnTo>
                  <a:cubicBezTo>
                    <a:pt x="655130" y="333479"/>
                    <a:pt x="699286" y="353248"/>
                    <a:pt x="748059" y="353248"/>
                  </a:cubicBezTo>
                  <a:cubicBezTo>
                    <a:pt x="796833" y="353248"/>
                    <a:pt x="840989" y="333479"/>
                    <a:pt x="872951" y="301516"/>
                  </a:cubicBezTo>
                  <a:lnTo>
                    <a:pt x="885719" y="282580"/>
                  </a:lnTo>
                  <a:lnTo>
                    <a:pt x="931762" y="295624"/>
                  </a:lnTo>
                  <a:lnTo>
                    <a:pt x="979976" y="320996"/>
                  </a:lnTo>
                  <a:lnTo>
                    <a:pt x="975500" y="343994"/>
                  </a:lnTo>
                  <a:cubicBezTo>
                    <a:pt x="975502" y="389196"/>
                    <a:pt x="992744" y="434397"/>
                    <a:pt x="1027232" y="468886"/>
                  </a:cubicBezTo>
                  <a:cubicBezTo>
                    <a:pt x="1061720" y="503374"/>
                    <a:pt x="1106922" y="520617"/>
                    <a:pt x="1152124" y="520618"/>
                  </a:cubicBezTo>
                  <a:lnTo>
                    <a:pt x="1175122" y="516142"/>
                  </a:lnTo>
                  <a:lnTo>
                    <a:pt x="1200492" y="564356"/>
                  </a:lnTo>
                  <a:lnTo>
                    <a:pt x="1213538" y="610400"/>
                  </a:lnTo>
                  <a:lnTo>
                    <a:pt x="1194602" y="623167"/>
                  </a:lnTo>
                  <a:cubicBezTo>
                    <a:pt x="1162638" y="655130"/>
                    <a:pt x="1142870" y="699286"/>
                    <a:pt x="1142870" y="748059"/>
                  </a:cubicBezTo>
                  <a:cubicBezTo>
                    <a:pt x="1142870" y="796833"/>
                    <a:pt x="1162638" y="840989"/>
                    <a:pt x="1194602" y="872951"/>
                  </a:cubicBezTo>
                  <a:lnTo>
                    <a:pt x="1215022" y="886719"/>
                  </a:lnTo>
                  <a:lnTo>
                    <a:pt x="1180386" y="975084"/>
                  </a:lnTo>
                  <a:lnTo>
                    <a:pt x="1177088" y="980358"/>
                  </a:lnTo>
                  <a:lnTo>
                    <a:pt x="1152124" y="975500"/>
                  </a:lnTo>
                  <a:cubicBezTo>
                    <a:pt x="1106922" y="975500"/>
                    <a:pt x="1061720" y="992744"/>
                    <a:pt x="1027232" y="1027232"/>
                  </a:cubicBezTo>
                  <a:cubicBezTo>
                    <a:pt x="992744" y="1061721"/>
                    <a:pt x="975500" y="1106922"/>
                    <a:pt x="975500" y="1152124"/>
                  </a:cubicBezTo>
                  <a:lnTo>
                    <a:pt x="980358" y="1177087"/>
                  </a:lnTo>
                  <a:lnTo>
                    <a:pt x="975084" y="1180386"/>
                  </a:lnTo>
                  <a:lnTo>
                    <a:pt x="886719" y="1215022"/>
                  </a:lnTo>
                  <a:lnTo>
                    <a:pt x="872951" y="1194601"/>
                  </a:lnTo>
                  <a:cubicBezTo>
                    <a:pt x="840989" y="1162638"/>
                    <a:pt x="796833" y="1142869"/>
                    <a:pt x="748059" y="1142869"/>
                  </a:cubicBezTo>
                  <a:cubicBezTo>
                    <a:pt x="699286" y="1142869"/>
                    <a:pt x="655130" y="1162638"/>
                    <a:pt x="623167" y="1194601"/>
                  </a:cubicBezTo>
                  <a:lnTo>
                    <a:pt x="610400" y="1213537"/>
                  </a:lnTo>
                  <a:lnTo>
                    <a:pt x="564356" y="1200493"/>
                  </a:lnTo>
                  <a:lnTo>
                    <a:pt x="516144" y="1175121"/>
                  </a:lnTo>
                  <a:lnTo>
                    <a:pt x="520618" y="1152125"/>
                  </a:lnTo>
                  <a:cubicBezTo>
                    <a:pt x="520618" y="1106922"/>
                    <a:pt x="503374" y="1061721"/>
                    <a:pt x="468886" y="1027233"/>
                  </a:cubicBezTo>
                  <a:cubicBezTo>
                    <a:pt x="434398" y="992744"/>
                    <a:pt x="389196" y="975500"/>
                    <a:pt x="343994" y="975501"/>
                  </a:cubicBezTo>
                  <a:lnTo>
                    <a:pt x="320996" y="979976"/>
                  </a:lnTo>
                  <a:lnTo>
                    <a:pt x="295624" y="931761"/>
                  </a:lnTo>
                  <a:lnTo>
                    <a:pt x="282580" y="885719"/>
                  </a:lnTo>
                  <a:lnTo>
                    <a:pt x="301516" y="872951"/>
                  </a:lnTo>
                  <a:cubicBezTo>
                    <a:pt x="333480" y="840989"/>
                    <a:pt x="353248" y="796833"/>
                    <a:pt x="353248" y="748059"/>
                  </a:cubicBezTo>
                  <a:cubicBezTo>
                    <a:pt x="353248" y="699286"/>
                    <a:pt x="333480" y="655130"/>
                    <a:pt x="301516" y="623167"/>
                  </a:cubicBezTo>
                  <a:lnTo>
                    <a:pt x="281096" y="609398"/>
                  </a:lnTo>
                  <a:lnTo>
                    <a:pt x="315732" y="521034"/>
                  </a:lnTo>
                  <a:lnTo>
                    <a:pt x="319030" y="515760"/>
                  </a:lnTo>
                  <a:lnTo>
                    <a:pt x="343994" y="520618"/>
                  </a:lnTo>
                  <a:cubicBezTo>
                    <a:pt x="389196" y="520618"/>
                    <a:pt x="434398" y="503374"/>
                    <a:pt x="468886" y="468886"/>
                  </a:cubicBezTo>
                  <a:cubicBezTo>
                    <a:pt x="503374" y="434398"/>
                    <a:pt x="520618" y="389196"/>
                    <a:pt x="520618" y="343994"/>
                  </a:cubicBezTo>
                  <a:lnTo>
                    <a:pt x="515760" y="319030"/>
                  </a:lnTo>
                  <a:lnTo>
                    <a:pt x="521034" y="315732"/>
                  </a:lnTo>
                  <a:close/>
                  <a:moveTo>
                    <a:pt x="1152124" y="167370"/>
                  </a:moveTo>
                  <a:cubicBezTo>
                    <a:pt x="1197326" y="167370"/>
                    <a:pt x="1242528" y="184614"/>
                    <a:pt x="1277016" y="219102"/>
                  </a:cubicBezTo>
                  <a:cubicBezTo>
                    <a:pt x="1311504" y="253590"/>
                    <a:pt x="1328748" y="298792"/>
                    <a:pt x="1328748" y="343994"/>
                  </a:cubicBezTo>
                  <a:cubicBezTo>
                    <a:pt x="1328748" y="389196"/>
                    <a:pt x="1311504" y="434398"/>
                    <a:pt x="1277016" y="468886"/>
                  </a:cubicBezTo>
                  <a:cubicBezTo>
                    <a:pt x="1259772" y="486131"/>
                    <a:pt x="1239850" y="499064"/>
                    <a:pt x="1218588" y="507685"/>
                  </a:cubicBezTo>
                  <a:lnTo>
                    <a:pt x="1175122" y="516142"/>
                  </a:lnTo>
                  <a:lnTo>
                    <a:pt x="1155810" y="479444"/>
                  </a:lnTo>
                  <a:cubicBezTo>
                    <a:pt x="1137936" y="452376"/>
                    <a:pt x="1117086" y="426693"/>
                    <a:pt x="1093254" y="402863"/>
                  </a:cubicBezTo>
                  <a:cubicBezTo>
                    <a:pt x="1069424" y="379032"/>
                    <a:pt x="1043742" y="358180"/>
                    <a:pt x="1016672" y="340307"/>
                  </a:cubicBezTo>
                  <a:lnTo>
                    <a:pt x="979976" y="320996"/>
                  </a:lnTo>
                  <a:lnTo>
                    <a:pt x="988434" y="277530"/>
                  </a:lnTo>
                  <a:cubicBezTo>
                    <a:pt x="997054" y="256269"/>
                    <a:pt x="1009988" y="236347"/>
                    <a:pt x="1027232" y="219102"/>
                  </a:cubicBezTo>
                  <a:cubicBezTo>
                    <a:pt x="1061720" y="184614"/>
                    <a:pt x="1106922" y="167370"/>
                    <a:pt x="1152124" y="167370"/>
                  </a:cubicBezTo>
                  <a:close/>
                  <a:moveTo>
                    <a:pt x="343994" y="167370"/>
                  </a:moveTo>
                  <a:cubicBezTo>
                    <a:pt x="389196" y="167370"/>
                    <a:pt x="434398" y="184614"/>
                    <a:pt x="468886" y="219102"/>
                  </a:cubicBezTo>
                  <a:cubicBezTo>
                    <a:pt x="486130" y="236346"/>
                    <a:pt x="499062" y="256268"/>
                    <a:pt x="507684" y="277530"/>
                  </a:cubicBezTo>
                  <a:lnTo>
                    <a:pt x="515760" y="319030"/>
                  </a:lnTo>
                  <a:lnTo>
                    <a:pt x="459412" y="354270"/>
                  </a:lnTo>
                  <a:cubicBezTo>
                    <a:pt x="439650" y="368792"/>
                    <a:pt x="420736" y="384990"/>
                    <a:pt x="402864" y="402863"/>
                  </a:cubicBezTo>
                  <a:cubicBezTo>
                    <a:pt x="384990" y="420736"/>
                    <a:pt x="368794" y="439650"/>
                    <a:pt x="354272" y="459410"/>
                  </a:cubicBezTo>
                  <a:lnTo>
                    <a:pt x="319030" y="515760"/>
                  </a:lnTo>
                  <a:lnTo>
                    <a:pt x="277530" y="507685"/>
                  </a:lnTo>
                  <a:cubicBezTo>
                    <a:pt x="256268" y="499063"/>
                    <a:pt x="236346" y="486130"/>
                    <a:pt x="219102" y="468886"/>
                  </a:cubicBezTo>
                  <a:cubicBezTo>
                    <a:pt x="150126" y="399910"/>
                    <a:pt x="150126" y="288078"/>
                    <a:pt x="219102" y="219102"/>
                  </a:cubicBezTo>
                  <a:cubicBezTo>
                    <a:pt x="253590" y="184614"/>
                    <a:pt x="298792" y="167370"/>
                    <a:pt x="343994" y="167370"/>
                  </a:cubicBezTo>
                  <a:close/>
                  <a:moveTo>
                    <a:pt x="748059" y="0"/>
                  </a:moveTo>
                  <a:cubicBezTo>
                    <a:pt x="845606" y="0"/>
                    <a:pt x="924683" y="79077"/>
                    <a:pt x="924683" y="176624"/>
                  </a:cubicBezTo>
                  <a:cubicBezTo>
                    <a:pt x="924683" y="201011"/>
                    <a:pt x="919741" y="224243"/>
                    <a:pt x="910803" y="245374"/>
                  </a:cubicBezTo>
                  <a:lnTo>
                    <a:pt x="885719" y="282580"/>
                  </a:lnTo>
                  <a:lnTo>
                    <a:pt x="829738" y="266720"/>
                  </a:lnTo>
                  <a:cubicBezTo>
                    <a:pt x="760258" y="254991"/>
                    <a:pt x="688729" y="258343"/>
                    <a:pt x="620421" y="276774"/>
                  </a:cubicBezTo>
                  <a:lnTo>
                    <a:pt x="609398" y="281095"/>
                  </a:lnTo>
                  <a:lnTo>
                    <a:pt x="585315" y="245374"/>
                  </a:lnTo>
                  <a:cubicBezTo>
                    <a:pt x="576377" y="224243"/>
                    <a:pt x="571435" y="201011"/>
                    <a:pt x="571435" y="176624"/>
                  </a:cubicBezTo>
                  <a:cubicBezTo>
                    <a:pt x="571435" y="79077"/>
                    <a:pt x="650512" y="0"/>
                    <a:pt x="74805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1" name="Freeform: Shape 90">
              <a:extLst>
                <a:ext uri="{FF2B5EF4-FFF2-40B4-BE49-F238E27FC236}">
                  <a16:creationId xmlns:a16="http://schemas.microsoft.com/office/drawing/2014/main" id="{33F9D2A7-48FA-45A9-A915-B184018F6F84}"/>
                </a:ext>
              </a:extLst>
            </p:cNvPr>
            <p:cNvSpPr/>
            <p:nvPr/>
          </p:nvSpPr>
          <p:spPr>
            <a:xfrm>
              <a:off x="867030" y="3349574"/>
              <a:ext cx="128016" cy="128016"/>
            </a:xfrm>
            <a:custGeom>
              <a:avLst/>
              <a:gdLst>
                <a:gd name="connsiteX0" fmla="*/ 610400 w 1496118"/>
                <a:gd name="connsiteY0" fmla="*/ 1213537 h 1496117"/>
                <a:gd name="connsiteX1" fmla="*/ 666379 w 1496118"/>
                <a:gd name="connsiteY1" fmla="*/ 1229397 h 1496117"/>
                <a:gd name="connsiteX2" fmla="*/ 875696 w 1496118"/>
                <a:gd name="connsiteY2" fmla="*/ 1219343 h 1496117"/>
                <a:gd name="connsiteX3" fmla="*/ 886719 w 1496118"/>
                <a:gd name="connsiteY3" fmla="*/ 1215022 h 1496117"/>
                <a:gd name="connsiteX4" fmla="*/ 910803 w 1496118"/>
                <a:gd name="connsiteY4" fmla="*/ 1250743 h 1496117"/>
                <a:gd name="connsiteX5" fmla="*/ 924683 w 1496118"/>
                <a:gd name="connsiteY5" fmla="*/ 1319493 h 1496117"/>
                <a:gd name="connsiteX6" fmla="*/ 748059 w 1496118"/>
                <a:gd name="connsiteY6" fmla="*/ 1496117 h 1496117"/>
                <a:gd name="connsiteX7" fmla="*/ 571435 w 1496118"/>
                <a:gd name="connsiteY7" fmla="*/ 1319493 h 1496117"/>
                <a:gd name="connsiteX8" fmla="*/ 585315 w 1496118"/>
                <a:gd name="connsiteY8" fmla="*/ 1250743 h 1496117"/>
                <a:gd name="connsiteX9" fmla="*/ 1177088 w 1496118"/>
                <a:gd name="connsiteY9" fmla="*/ 980358 h 1496117"/>
                <a:gd name="connsiteX10" fmla="*/ 1218588 w 1496118"/>
                <a:gd name="connsiteY10" fmla="*/ 988433 h 1496117"/>
                <a:gd name="connsiteX11" fmla="*/ 1277016 w 1496118"/>
                <a:gd name="connsiteY11" fmla="*/ 1027232 h 1496117"/>
                <a:gd name="connsiteX12" fmla="*/ 1328748 w 1496118"/>
                <a:gd name="connsiteY12" fmla="*/ 1152124 h 1496117"/>
                <a:gd name="connsiteX13" fmla="*/ 1277016 w 1496118"/>
                <a:gd name="connsiteY13" fmla="*/ 1277016 h 1496117"/>
                <a:gd name="connsiteX14" fmla="*/ 1027232 w 1496118"/>
                <a:gd name="connsiteY14" fmla="*/ 1277016 h 1496117"/>
                <a:gd name="connsiteX15" fmla="*/ 988432 w 1496118"/>
                <a:gd name="connsiteY15" fmla="*/ 1218588 h 1496117"/>
                <a:gd name="connsiteX16" fmla="*/ 980358 w 1496118"/>
                <a:gd name="connsiteY16" fmla="*/ 1177087 h 1496117"/>
                <a:gd name="connsiteX17" fmla="*/ 1036708 w 1496118"/>
                <a:gd name="connsiteY17" fmla="*/ 1141846 h 1496117"/>
                <a:gd name="connsiteX18" fmla="*/ 1093254 w 1496118"/>
                <a:gd name="connsiteY18" fmla="*/ 1093253 h 1496117"/>
                <a:gd name="connsiteX19" fmla="*/ 1141846 w 1496118"/>
                <a:gd name="connsiteY19" fmla="*/ 1036706 h 1496117"/>
                <a:gd name="connsiteX20" fmla="*/ 320996 w 1496118"/>
                <a:gd name="connsiteY20" fmla="*/ 979976 h 1496117"/>
                <a:gd name="connsiteX21" fmla="*/ 340308 w 1496118"/>
                <a:gd name="connsiteY21" fmla="*/ 1016672 h 1496117"/>
                <a:gd name="connsiteX22" fmla="*/ 402864 w 1496118"/>
                <a:gd name="connsiteY22" fmla="*/ 1093253 h 1496117"/>
                <a:gd name="connsiteX23" fmla="*/ 479446 w 1496118"/>
                <a:gd name="connsiteY23" fmla="*/ 1155809 h 1496117"/>
                <a:gd name="connsiteX24" fmla="*/ 516144 w 1496118"/>
                <a:gd name="connsiteY24" fmla="*/ 1175121 h 1496117"/>
                <a:gd name="connsiteX25" fmla="*/ 507684 w 1496118"/>
                <a:gd name="connsiteY25" fmla="*/ 1218589 h 1496117"/>
                <a:gd name="connsiteX26" fmla="*/ 468886 w 1496118"/>
                <a:gd name="connsiteY26" fmla="*/ 1277017 h 1496117"/>
                <a:gd name="connsiteX27" fmla="*/ 219102 w 1496118"/>
                <a:gd name="connsiteY27" fmla="*/ 1277017 h 1496117"/>
                <a:gd name="connsiteX28" fmla="*/ 219102 w 1496118"/>
                <a:gd name="connsiteY28" fmla="*/ 1027233 h 1496117"/>
                <a:gd name="connsiteX29" fmla="*/ 277530 w 1496118"/>
                <a:gd name="connsiteY29" fmla="*/ 988434 h 1496117"/>
                <a:gd name="connsiteX30" fmla="*/ 1319494 w 1496118"/>
                <a:gd name="connsiteY30" fmla="*/ 571435 h 1496117"/>
                <a:gd name="connsiteX31" fmla="*/ 1496118 w 1496118"/>
                <a:gd name="connsiteY31" fmla="*/ 748059 h 1496117"/>
                <a:gd name="connsiteX32" fmla="*/ 1319494 w 1496118"/>
                <a:gd name="connsiteY32" fmla="*/ 924683 h 1496117"/>
                <a:gd name="connsiteX33" fmla="*/ 1250744 w 1496118"/>
                <a:gd name="connsiteY33" fmla="*/ 910803 h 1496117"/>
                <a:gd name="connsiteX34" fmla="*/ 1215022 w 1496118"/>
                <a:gd name="connsiteY34" fmla="*/ 886719 h 1496117"/>
                <a:gd name="connsiteX35" fmla="*/ 1219344 w 1496118"/>
                <a:gd name="connsiteY35" fmla="*/ 875696 h 1496117"/>
                <a:gd name="connsiteX36" fmla="*/ 1229396 w 1496118"/>
                <a:gd name="connsiteY36" fmla="*/ 666380 h 1496117"/>
                <a:gd name="connsiteX37" fmla="*/ 1213538 w 1496118"/>
                <a:gd name="connsiteY37" fmla="*/ 610400 h 1496117"/>
                <a:gd name="connsiteX38" fmla="*/ 1250744 w 1496118"/>
                <a:gd name="connsiteY38" fmla="*/ 585315 h 1496117"/>
                <a:gd name="connsiteX39" fmla="*/ 1319494 w 1496118"/>
                <a:gd name="connsiteY39" fmla="*/ 571435 h 1496117"/>
                <a:gd name="connsiteX40" fmla="*/ 176624 w 1496118"/>
                <a:gd name="connsiteY40" fmla="*/ 571435 h 1496117"/>
                <a:gd name="connsiteX41" fmla="*/ 245374 w 1496118"/>
                <a:gd name="connsiteY41" fmla="*/ 585315 h 1496117"/>
                <a:gd name="connsiteX42" fmla="*/ 281096 w 1496118"/>
                <a:gd name="connsiteY42" fmla="*/ 609398 h 1496117"/>
                <a:gd name="connsiteX43" fmla="*/ 276774 w 1496118"/>
                <a:gd name="connsiteY43" fmla="*/ 620422 h 1496117"/>
                <a:gd name="connsiteX44" fmla="*/ 266720 w 1496118"/>
                <a:gd name="connsiteY44" fmla="*/ 829738 h 1496117"/>
                <a:gd name="connsiteX45" fmla="*/ 282580 w 1496118"/>
                <a:gd name="connsiteY45" fmla="*/ 885719 h 1496117"/>
                <a:gd name="connsiteX46" fmla="*/ 245374 w 1496118"/>
                <a:gd name="connsiteY46" fmla="*/ 910803 h 1496117"/>
                <a:gd name="connsiteX47" fmla="*/ 176624 w 1496118"/>
                <a:gd name="connsiteY47" fmla="*/ 924683 h 1496117"/>
                <a:gd name="connsiteX48" fmla="*/ 0 w 1496118"/>
                <a:gd name="connsiteY48" fmla="*/ 748059 h 1496117"/>
                <a:gd name="connsiteX49" fmla="*/ 176624 w 1496118"/>
                <a:gd name="connsiteY49" fmla="*/ 571435 h 1496117"/>
                <a:gd name="connsiteX50" fmla="*/ 609398 w 1496118"/>
                <a:gd name="connsiteY50" fmla="*/ 281095 h 1496117"/>
                <a:gd name="connsiteX51" fmla="*/ 623167 w 1496118"/>
                <a:gd name="connsiteY51" fmla="*/ 301516 h 1496117"/>
                <a:gd name="connsiteX52" fmla="*/ 748059 w 1496118"/>
                <a:gd name="connsiteY52" fmla="*/ 353248 h 1496117"/>
                <a:gd name="connsiteX53" fmla="*/ 872951 w 1496118"/>
                <a:gd name="connsiteY53" fmla="*/ 301516 h 1496117"/>
                <a:gd name="connsiteX54" fmla="*/ 885719 w 1496118"/>
                <a:gd name="connsiteY54" fmla="*/ 282580 h 1496117"/>
                <a:gd name="connsiteX55" fmla="*/ 931762 w 1496118"/>
                <a:gd name="connsiteY55" fmla="*/ 295624 h 1496117"/>
                <a:gd name="connsiteX56" fmla="*/ 979976 w 1496118"/>
                <a:gd name="connsiteY56" fmla="*/ 320996 h 1496117"/>
                <a:gd name="connsiteX57" fmla="*/ 975500 w 1496118"/>
                <a:gd name="connsiteY57" fmla="*/ 343994 h 1496117"/>
                <a:gd name="connsiteX58" fmla="*/ 1027232 w 1496118"/>
                <a:gd name="connsiteY58" fmla="*/ 468886 h 1496117"/>
                <a:gd name="connsiteX59" fmla="*/ 1152124 w 1496118"/>
                <a:gd name="connsiteY59" fmla="*/ 520618 h 1496117"/>
                <a:gd name="connsiteX60" fmla="*/ 1175122 w 1496118"/>
                <a:gd name="connsiteY60" fmla="*/ 516142 h 1496117"/>
                <a:gd name="connsiteX61" fmla="*/ 1200492 w 1496118"/>
                <a:gd name="connsiteY61" fmla="*/ 564356 h 1496117"/>
                <a:gd name="connsiteX62" fmla="*/ 1213538 w 1496118"/>
                <a:gd name="connsiteY62" fmla="*/ 610400 h 1496117"/>
                <a:gd name="connsiteX63" fmla="*/ 1194602 w 1496118"/>
                <a:gd name="connsiteY63" fmla="*/ 623167 h 1496117"/>
                <a:gd name="connsiteX64" fmla="*/ 1142870 w 1496118"/>
                <a:gd name="connsiteY64" fmla="*/ 748059 h 1496117"/>
                <a:gd name="connsiteX65" fmla="*/ 1194602 w 1496118"/>
                <a:gd name="connsiteY65" fmla="*/ 872951 h 1496117"/>
                <a:gd name="connsiteX66" fmla="*/ 1215022 w 1496118"/>
                <a:gd name="connsiteY66" fmla="*/ 886719 h 1496117"/>
                <a:gd name="connsiteX67" fmla="*/ 1180386 w 1496118"/>
                <a:gd name="connsiteY67" fmla="*/ 975084 h 1496117"/>
                <a:gd name="connsiteX68" fmla="*/ 1177088 w 1496118"/>
                <a:gd name="connsiteY68" fmla="*/ 980358 h 1496117"/>
                <a:gd name="connsiteX69" fmla="*/ 1152124 w 1496118"/>
                <a:gd name="connsiteY69" fmla="*/ 975500 h 1496117"/>
                <a:gd name="connsiteX70" fmla="*/ 1027232 w 1496118"/>
                <a:gd name="connsiteY70" fmla="*/ 1027232 h 1496117"/>
                <a:gd name="connsiteX71" fmla="*/ 975500 w 1496118"/>
                <a:gd name="connsiteY71" fmla="*/ 1152124 h 1496117"/>
                <a:gd name="connsiteX72" fmla="*/ 980358 w 1496118"/>
                <a:gd name="connsiteY72" fmla="*/ 1177087 h 1496117"/>
                <a:gd name="connsiteX73" fmla="*/ 975084 w 1496118"/>
                <a:gd name="connsiteY73" fmla="*/ 1180386 h 1496117"/>
                <a:gd name="connsiteX74" fmla="*/ 886719 w 1496118"/>
                <a:gd name="connsiteY74" fmla="*/ 1215022 h 1496117"/>
                <a:gd name="connsiteX75" fmla="*/ 872951 w 1496118"/>
                <a:gd name="connsiteY75" fmla="*/ 1194601 h 1496117"/>
                <a:gd name="connsiteX76" fmla="*/ 748059 w 1496118"/>
                <a:gd name="connsiteY76" fmla="*/ 1142869 h 1496117"/>
                <a:gd name="connsiteX77" fmla="*/ 623167 w 1496118"/>
                <a:gd name="connsiteY77" fmla="*/ 1194601 h 1496117"/>
                <a:gd name="connsiteX78" fmla="*/ 610400 w 1496118"/>
                <a:gd name="connsiteY78" fmla="*/ 1213537 h 1496117"/>
                <a:gd name="connsiteX79" fmla="*/ 564356 w 1496118"/>
                <a:gd name="connsiteY79" fmla="*/ 1200493 h 1496117"/>
                <a:gd name="connsiteX80" fmla="*/ 516144 w 1496118"/>
                <a:gd name="connsiteY80" fmla="*/ 1175121 h 1496117"/>
                <a:gd name="connsiteX81" fmla="*/ 520618 w 1496118"/>
                <a:gd name="connsiteY81" fmla="*/ 1152125 h 1496117"/>
                <a:gd name="connsiteX82" fmla="*/ 468886 w 1496118"/>
                <a:gd name="connsiteY82" fmla="*/ 1027233 h 1496117"/>
                <a:gd name="connsiteX83" fmla="*/ 343994 w 1496118"/>
                <a:gd name="connsiteY83" fmla="*/ 975501 h 1496117"/>
                <a:gd name="connsiteX84" fmla="*/ 320996 w 1496118"/>
                <a:gd name="connsiteY84" fmla="*/ 979976 h 1496117"/>
                <a:gd name="connsiteX85" fmla="*/ 295624 w 1496118"/>
                <a:gd name="connsiteY85" fmla="*/ 931761 h 1496117"/>
                <a:gd name="connsiteX86" fmla="*/ 282580 w 1496118"/>
                <a:gd name="connsiteY86" fmla="*/ 885719 h 1496117"/>
                <a:gd name="connsiteX87" fmla="*/ 301516 w 1496118"/>
                <a:gd name="connsiteY87" fmla="*/ 872951 h 1496117"/>
                <a:gd name="connsiteX88" fmla="*/ 353248 w 1496118"/>
                <a:gd name="connsiteY88" fmla="*/ 748059 h 1496117"/>
                <a:gd name="connsiteX89" fmla="*/ 301516 w 1496118"/>
                <a:gd name="connsiteY89" fmla="*/ 623167 h 1496117"/>
                <a:gd name="connsiteX90" fmla="*/ 281096 w 1496118"/>
                <a:gd name="connsiteY90" fmla="*/ 609398 h 1496117"/>
                <a:gd name="connsiteX91" fmla="*/ 315732 w 1496118"/>
                <a:gd name="connsiteY91" fmla="*/ 521034 h 1496117"/>
                <a:gd name="connsiteX92" fmla="*/ 319030 w 1496118"/>
                <a:gd name="connsiteY92" fmla="*/ 515760 h 1496117"/>
                <a:gd name="connsiteX93" fmla="*/ 343994 w 1496118"/>
                <a:gd name="connsiteY93" fmla="*/ 520618 h 1496117"/>
                <a:gd name="connsiteX94" fmla="*/ 468886 w 1496118"/>
                <a:gd name="connsiteY94" fmla="*/ 468886 h 1496117"/>
                <a:gd name="connsiteX95" fmla="*/ 520618 w 1496118"/>
                <a:gd name="connsiteY95" fmla="*/ 343994 h 1496117"/>
                <a:gd name="connsiteX96" fmla="*/ 515760 w 1496118"/>
                <a:gd name="connsiteY96" fmla="*/ 319030 h 1496117"/>
                <a:gd name="connsiteX97" fmla="*/ 521034 w 1496118"/>
                <a:gd name="connsiteY97" fmla="*/ 315732 h 1496117"/>
                <a:gd name="connsiteX98" fmla="*/ 1152124 w 1496118"/>
                <a:gd name="connsiteY98" fmla="*/ 167370 h 1496117"/>
                <a:gd name="connsiteX99" fmla="*/ 1277016 w 1496118"/>
                <a:gd name="connsiteY99" fmla="*/ 219102 h 1496117"/>
                <a:gd name="connsiteX100" fmla="*/ 1328748 w 1496118"/>
                <a:gd name="connsiteY100" fmla="*/ 343994 h 1496117"/>
                <a:gd name="connsiteX101" fmla="*/ 1277016 w 1496118"/>
                <a:gd name="connsiteY101" fmla="*/ 468886 h 1496117"/>
                <a:gd name="connsiteX102" fmla="*/ 1218588 w 1496118"/>
                <a:gd name="connsiteY102" fmla="*/ 507685 h 1496117"/>
                <a:gd name="connsiteX103" fmla="*/ 1175122 w 1496118"/>
                <a:gd name="connsiteY103" fmla="*/ 516142 h 1496117"/>
                <a:gd name="connsiteX104" fmla="*/ 1155810 w 1496118"/>
                <a:gd name="connsiteY104" fmla="*/ 479444 h 1496117"/>
                <a:gd name="connsiteX105" fmla="*/ 1093254 w 1496118"/>
                <a:gd name="connsiteY105" fmla="*/ 402863 h 1496117"/>
                <a:gd name="connsiteX106" fmla="*/ 1016672 w 1496118"/>
                <a:gd name="connsiteY106" fmla="*/ 340307 h 1496117"/>
                <a:gd name="connsiteX107" fmla="*/ 979976 w 1496118"/>
                <a:gd name="connsiteY107" fmla="*/ 320996 h 1496117"/>
                <a:gd name="connsiteX108" fmla="*/ 988434 w 1496118"/>
                <a:gd name="connsiteY108" fmla="*/ 277530 h 1496117"/>
                <a:gd name="connsiteX109" fmla="*/ 1027232 w 1496118"/>
                <a:gd name="connsiteY109" fmla="*/ 219102 h 1496117"/>
                <a:gd name="connsiteX110" fmla="*/ 1152124 w 1496118"/>
                <a:gd name="connsiteY110" fmla="*/ 167370 h 1496117"/>
                <a:gd name="connsiteX111" fmla="*/ 343994 w 1496118"/>
                <a:gd name="connsiteY111" fmla="*/ 167370 h 1496117"/>
                <a:gd name="connsiteX112" fmla="*/ 468886 w 1496118"/>
                <a:gd name="connsiteY112" fmla="*/ 219102 h 1496117"/>
                <a:gd name="connsiteX113" fmla="*/ 507684 w 1496118"/>
                <a:gd name="connsiteY113" fmla="*/ 277530 h 1496117"/>
                <a:gd name="connsiteX114" fmla="*/ 515760 w 1496118"/>
                <a:gd name="connsiteY114" fmla="*/ 319030 h 1496117"/>
                <a:gd name="connsiteX115" fmla="*/ 459412 w 1496118"/>
                <a:gd name="connsiteY115" fmla="*/ 354270 h 1496117"/>
                <a:gd name="connsiteX116" fmla="*/ 402864 w 1496118"/>
                <a:gd name="connsiteY116" fmla="*/ 402863 h 1496117"/>
                <a:gd name="connsiteX117" fmla="*/ 354272 w 1496118"/>
                <a:gd name="connsiteY117" fmla="*/ 459410 h 1496117"/>
                <a:gd name="connsiteX118" fmla="*/ 319030 w 1496118"/>
                <a:gd name="connsiteY118" fmla="*/ 515760 h 1496117"/>
                <a:gd name="connsiteX119" fmla="*/ 277530 w 1496118"/>
                <a:gd name="connsiteY119" fmla="*/ 507685 h 1496117"/>
                <a:gd name="connsiteX120" fmla="*/ 219102 w 1496118"/>
                <a:gd name="connsiteY120" fmla="*/ 468886 h 1496117"/>
                <a:gd name="connsiteX121" fmla="*/ 219102 w 1496118"/>
                <a:gd name="connsiteY121" fmla="*/ 219102 h 1496117"/>
                <a:gd name="connsiteX122" fmla="*/ 343994 w 1496118"/>
                <a:gd name="connsiteY122" fmla="*/ 167370 h 1496117"/>
                <a:gd name="connsiteX123" fmla="*/ 748059 w 1496118"/>
                <a:gd name="connsiteY123" fmla="*/ 0 h 1496117"/>
                <a:gd name="connsiteX124" fmla="*/ 924683 w 1496118"/>
                <a:gd name="connsiteY124" fmla="*/ 176624 h 1496117"/>
                <a:gd name="connsiteX125" fmla="*/ 910803 w 1496118"/>
                <a:gd name="connsiteY125" fmla="*/ 245374 h 1496117"/>
                <a:gd name="connsiteX126" fmla="*/ 885719 w 1496118"/>
                <a:gd name="connsiteY126" fmla="*/ 282580 h 1496117"/>
                <a:gd name="connsiteX127" fmla="*/ 829738 w 1496118"/>
                <a:gd name="connsiteY127" fmla="*/ 266720 h 1496117"/>
                <a:gd name="connsiteX128" fmla="*/ 620421 w 1496118"/>
                <a:gd name="connsiteY128" fmla="*/ 276774 h 1496117"/>
                <a:gd name="connsiteX129" fmla="*/ 609398 w 1496118"/>
                <a:gd name="connsiteY129" fmla="*/ 281095 h 1496117"/>
                <a:gd name="connsiteX130" fmla="*/ 585315 w 1496118"/>
                <a:gd name="connsiteY130" fmla="*/ 245374 h 1496117"/>
                <a:gd name="connsiteX131" fmla="*/ 571435 w 1496118"/>
                <a:gd name="connsiteY131" fmla="*/ 176624 h 1496117"/>
                <a:gd name="connsiteX132" fmla="*/ 748059 w 1496118"/>
                <a:gd name="connsiteY132" fmla="*/ 0 h 149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496118" h="1496117">
                  <a:moveTo>
                    <a:pt x="610400" y="1213537"/>
                  </a:moveTo>
                  <a:lnTo>
                    <a:pt x="666379" y="1229397"/>
                  </a:lnTo>
                  <a:cubicBezTo>
                    <a:pt x="735858" y="1241126"/>
                    <a:pt x="807387" y="1237775"/>
                    <a:pt x="875696" y="1219343"/>
                  </a:cubicBezTo>
                  <a:lnTo>
                    <a:pt x="886719" y="1215022"/>
                  </a:lnTo>
                  <a:lnTo>
                    <a:pt x="910803" y="1250743"/>
                  </a:lnTo>
                  <a:cubicBezTo>
                    <a:pt x="919741" y="1271874"/>
                    <a:pt x="924683" y="1295106"/>
                    <a:pt x="924683" y="1319493"/>
                  </a:cubicBezTo>
                  <a:cubicBezTo>
                    <a:pt x="924683" y="1417040"/>
                    <a:pt x="845606" y="1496117"/>
                    <a:pt x="748059" y="1496117"/>
                  </a:cubicBezTo>
                  <a:cubicBezTo>
                    <a:pt x="650512" y="1496117"/>
                    <a:pt x="571435" y="1417040"/>
                    <a:pt x="571435" y="1319493"/>
                  </a:cubicBezTo>
                  <a:cubicBezTo>
                    <a:pt x="571435" y="1295106"/>
                    <a:pt x="576377" y="1271874"/>
                    <a:pt x="585315" y="1250743"/>
                  </a:cubicBezTo>
                  <a:close/>
                  <a:moveTo>
                    <a:pt x="1177088" y="980358"/>
                  </a:moveTo>
                  <a:lnTo>
                    <a:pt x="1218588" y="988433"/>
                  </a:lnTo>
                  <a:cubicBezTo>
                    <a:pt x="1239850" y="997055"/>
                    <a:pt x="1259772" y="1009988"/>
                    <a:pt x="1277016" y="1027232"/>
                  </a:cubicBezTo>
                  <a:cubicBezTo>
                    <a:pt x="1311504" y="1061720"/>
                    <a:pt x="1328748" y="1106922"/>
                    <a:pt x="1328748" y="1152124"/>
                  </a:cubicBezTo>
                  <a:cubicBezTo>
                    <a:pt x="1328748" y="1197326"/>
                    <a:pt x="1311504" y="1242528"/>
                    <a:pt x="1277016" y="1277016"/>
                  </a:cubicBezTo>
                  <a:cubicBezTo>
                    <a:pt x="1208040" y="1345992"/>
                    <a:pt x="1096208" y="1345992"/>
                    <a:pt x="1027232" y="1277016"/>
                  </a:cubicBezTo>
                  <a:cubicBezTo>
                    <a:pt x="1009988" y="1259772"/>
                    <a:pt x="997054" y="1239850"/>
                    <a:pt x="988432" y="1218588"/>
                  </a:cubicBezTo>
                  <a:lnTo>
                    <a:pt x="980358" y="1177087"/>
                  </a:lnTo>
                  <a:lnTo>
                    <a:pt x="1036708" y="1141846"/>
                  </a:lnTo>
                  <a:cubicBezTo>
                    <a:pt x="1056468" y="1127324"/>
                    <a:pt x="1075380" y="1111127"/>
                    <a:pt x="1093254" y="1093253"/>
                  </a:cubicBezTo>
                  <a:cubicBezTo>
                    <a:pt x="1111128" y="1075380"/>
                    <a:pt x="1127326" y="1056466"/>
                    <a:pt x="1141846" y="1036706"/>
                  </a:cubicBezTo>
                  <a:close/>
                  <a:moveTo>
                    <a:pt x="320996" y="979976"/>
                  </a:moveTo>
                  <a:lnTo>
                    <a:pt x="340308" y="1016672"/>
                  </a:lnTo>
                  <a:cubicBezTo>
                    <a:pt x="358180" y="1043742"/>
                    <a:pt x="379032" y="1069422"/>
                    <a:pt x="402864" y="1093253"/>
                  </a:cubicBezTo>
                  <a:cubicBezTo>
                    <a:pt x="426694" y="1117084"/>
                    <a:pt x="452376" y="1137937"/>
                    <a:pt x="479446" y="1155809"/>
                  </a:cubicBezTo>
                  <a:lnTo>
                    <a:pt x="516144" y="1175121"/>
                  </a:lnTo>
                  <a:lnTo>
                    <a:pt x="507684" y="1218589"/>
                  </a:lnTo>
                  <a:cubicBezTo>
                    <a:pt x="499064" y="1239850"/>
                    <a:pt x="486130" y="1259772"/>
                    <a:pt x="468886" y="1277017"/>
                  </a:cubicBezTo>
                  <a:cubicBezTo>
                    <a:pt x="399910" y="1345992"/>
                    <a:pt x="288078" y="1345993"/>
                    <a:pt x="219102" y="1277017"/>
                  </a:cubicBezTo>
                  <a:cubicBezTo>
                    <a:pt x="150126" y="1208041"/>
                    <a:pt x="150126" y="1096208"/>
                    <a:pt x="219102" y="1027233"/>
                  </a:cubicBezTo>
                  <a:cubicBezTo>
                    <a:pt x="236346" y="1009988"/>
                    <a:pt x="256268" y="997055"/>
                    <a:pt x="277530" y="988434"/>
                  </a:cubicBezTo>
                  <a:close/>
                  <a:moveTo>
                    <a:pt x="1319494" y="571435"/>
                  </a:moveTo>
                  <a:cubicBezTo>
                    <a:pt x="1417040" y="571435"/>
                    <a:pt x="1496118" y="650512"/>
                    <a:pt x="1496118" y="748059"/>
                  </a:cubicBezTo>
                  <a:cubicBezTo>
                    <a:pt x="1496118" y="845606"/>
                    <a:pt x="1417040" y="924683"/>
                    <a:pt x="1319494" y="924683"/>
                  </a:cubicBezTo>
                  <a:cubicBezTo>
                    <a:pt x="1295106" y="924683"/>
                    <a:pt x="1271874" y="919741"/>
                    <a:pt x="1250744" y="910803"/>
                  </a:cubicBezTo>
                  <a:lnTo>
                    <a:pt x="1215022" y="886719"/>
                  </a:lnTo>
                  <a:lnTo>
                    <a:pt x="1219344" y="875696"/>
                  </a:lnTo>
                  <a:cubicBezTo>
                    <a:pt x="1237774" y="807388"/>
                    <a:pt x="1241126" y="735859"/>
                    <a:pt x="1229396" y="666380"/>
                  </a:cubicBezTo>
                  <a:lnTo>
                    <a:pt x="1213538" y="610400"/>
                  </a:lnTo>
                  <a:lnTo>
                    <a:pt x="1250744" y="585315"/>
                  </a:lnTo>
                  <a:cubicBezTo>
                    <a:pt x="1271874" y="576377"/>
                    <a:pt x="1295106" y="571435"/>
                    <a:pt x="1319494" y="571435"/>
                  </a:cubicBezTo>
                  <a:close/>
                  <a:moveTo>
                    <a:pt x="176624" y="571435"/>
                  </a:moveTo>
                  <a:cubicBezTo>
                    <a:pt x="201012" y="571435"/>
                    <a:pt x="224244" y="576377"/>
                    <a:pt x="245374" y="585315"/>
                  </a:cubicBezTo>
                  <a:lnTo>
                    <a:pt x="281096" y="609398"/>
                  </a:lnTo>
                  <a:lnTo>
                    <a:pt x="276774" y="620422"/>
                  </a:lnTo>
                  <a:cubicBezTo>
                    <a:pt x="258342" y="688730"/>
                    <a:pt x="254990" y="760259"/>
                    <a:pt x="266720" y="829738"/>
                  </a:cubicBezTo>
                  <a:lnTo>
                    <a:pt x="282580" y="885719"/>
                  </a:lnTo>
                  <a:lnTo>
                    <a:pt x="245374" y="910803"/>
                  </a:lnTo>
                  <a:cubicBezTo>
                    <a:pt x="224244" y="919741"/>
                    <a:pt x="201012" y="924683"/>
                    <a:pt x="176624" y="924683"/>
                  </a:cubicBezTo>
                  <a:cubicBezTo>
                    <a:pt x="79078" y="924683"/>
                    <a:pt x="0" y="845606"/>
                    <a:pt x="0" y="748059"/>
                  </a:cubicBezTo>
                  <a:cubicBezTo>
                    <a:pt x="0" y="650512"/>
                    <a:pt x="79078" y="571435"/>
                    <a:pt x="176624" y="571435"/>
                  </a:cubicBezTo>
                  <a:close/>
                  <a:moveTo>
                    <a:pt x="609398" y="281095"/>
                  </a:moveTo>
                  <a:lnTo>
                    <a:pt x="623167" y="301516"/>
                  </a:lnTo>
                  <a:cubicBezTo>
                    <a:pt x="655130" y="333479"/>
                    <a:pt x="699286" y="353248"/>
                    <a:pt x="748059" y="353248"/>
                  </a:cubicBezTo>
                  <a:cubicBezTo>
                    <a:pt x="796833" y="353248"/>
                    <a:pt x="840989" y="333479"/>
                    <a:pt x="872951" y="301516"/>
                  </a:cubicBezTo>
                  <a:lnTo>
                    <a:pt x="885719" y="282580"/>
                  </a:lnTo>
                  <a:lnTo>
                    <a:pt x="931762" y="295624"/>
                  </a:lnTo>
                  <a:lnTo>
                    <a:pt x="979976" y="320996"/>
                  </a:lnTo>
                  <a:lnTo>
                    <a:pt x="975500" y="343994"/>
                  </a:lnTo>
                  <a:cubicBezTo>
                    <a:pt x="975502" y="389196"/>
                    <a:pt x="992744" y="434397"/>
                    <a:pt x="1027232" y="468886"/>
                  </a:cubicBezTo>
                  <a:cubicBezTo>
                    <a:pt x="1061720" y="503374"/>
                    <a:pt x="1106922" y="520617"/>
                    <a:pt x="1152124" y="520618"/>
                  </a:cubicBezTo>
                  <a:lnTo>
                    <a:pt x="1175122" y="516142"/>
                  </a:lnTo>
                  <a:lnTo>
                    <a:pt x="1200492" y="564356"/>
                  </a:lnTo>
                  <a:lnTo>
                    <a:pt x="1213538" y="610400"/>
                  </a:lnTo>
                  <a:lnTo>
                    <a:pt x="1194602" y="623167"/>
                  </a:lnTo>
                  <a:cubicBezTo>
                    <a:pt x="1162638" y="655130"/>
                    <a:pt x="1142870" y="699286"/>
                    <a:pt x="1142870" y="748059"/>
                  </a:cubicBezTo>
                  <a:cubicBezTo>
                    <a:pt x="1142870" y="796833"/>
                    <a:pt x="1162638" y="840989"/>
                    <a:pt x="1194602" y="872951"/>
                  </a:cubicBezTo>
                  <a:lnTo>
                    <a:pt x="1215022" y="886719"/>
                  </a:lnTo>
                  <a:lnTo>
                    <a:pt x="1180386" y="975084"/>
                  </a:lnTo>
                  <a:lnTo>
                    <a:pt x="1177088" y="980358"/>
                  </a:lnTo>
                  <a:lnTo>
                    <a:pt x="1152124" y="975500"/>
                  </a:lnTo>
                  <a:cubicBezTo>
                    <a:pt x="1106922" y="975500"/>
                    <a:pt x="1061720" y="992744"/>
                    <a:pt x="1027232" y="1027232"/>
                  </a:cubicBezTo>
                  <a:cubicBezTo>
                    <a:pt x="992744" y="1061721"/>
                    <a:pt x="975500" y="1106922"/>
                    <a:pt x="975500" y="1152124"/>
                  </a:cubicBezTo>
                  <a:lnTo>
                    <a:pt x="980358" y="1177087"/>
                  </a:lnTo>
                  <a:lnTo>
                    <a:pt x="975084" y="1180386"/>
                  </a:lnTo>
                  <a:lnTo>
                    <a:pt x="886719" y="1215022"/>
                  </a:lnTo>
                  <a:lnTo>
                    <a:pt x="872951" y="1194601"/>
                  </a:lnTo>
                  <a:cubicBezTo>
                    <a:pt x="840989" y="1162638"/>
                    <a:pt x="796833" y="1142869"/>
                    <a:pt x="748059" y="1142869"/>
                  </a:cubicBezTo>
                  <a:cubicBezTo>
                    <a:pt x="699286" y="1142869"/>
                    <a:pt x="655130" y="1162638"/>
                    <a:pt x="623167" y="1194601"/>
                  </a:cubicBezTo>
                  <a:lnTo>
                    <a:pt x="610400" y="1213537"/>
                  </a:lnTo>
                  <a:lnTo>
                    <a:pt x="564356" y="1200493"/>
                  </a:lnTo>
                  <a:lnTo>
                    <a:pt x="516144" y="1175121"/>
                  </a:lnTo>
                  <a:lnTo>
                    <a:pt x="520618" y="1152125"/>
                  </a:lnTo>
                  <a:cubicBezTo>
                    <a:pt x="520618" y="1106922"/>
                    <a:pt x="503374" y="1061721"/>
                    <a:pt x="468886" y="1027233"/>
                  </a:cubicBezTo>
                  <a:cubicBezTo>
                    <a:pt x="434398" y="992744"/>
                    <a:pt x="389196" y="975500"/>
                    <a:pt x="343994" y="975501"/>
                  </a:cubicBezTo>
                  <a:lnTo>
                    <a:pt x="320996" y="979976"/>
                  </a:lnTo>
                  <a:lnTo>
                    <a:pt x="295624" y="931761"/>
                  </a:lnTo>
                  <a:lnTo>
                    <a:pt x="282580" y="885719"/>
                  </a:lnTo>
                  <a:lnTo>
                    <a:pt x="301516" y="872951"/>
                  </a:lnTo>
                  <a:cubicBezTo>
                    <a:pt x="333480" y="840989"/>
                    <a:pt x="353248" y="796833"/>
                    <a:pt x="353248" y="748059"/>
                  </a:cubicBezTo>
                  <a:cubicBezTo>
                    <a:pt x="353248" y="699286"/>
                    <a:pt x="333480" y="655130"/>
                    <a:pt x="301516" y="623167"/>
                  </a:cubicBezTo>
                  <a:lnTo>
                    <a:pt x="281096" y="609398"/>
                  </a:lnTo>
                  <a:lnTo>
                    <a:pt x="315732" y="521034"/>
                  </a:lnTo>
                  <a:lnTo>
                    <a:pt x="319030" y="515760"/>
                  </a:lnTo>
                  <a:lnTo>
                    <a:pt x="343994" y="520618"/>
                  </a:lnTo>
                  <a:cubicBezTo>
                    <a:pt x="389196" y="520618"/>
                    <a:pt x="434398" y="503374"/>
                    <a:pt x="468886" y="468886"/>
                  </a:cubicBezTo>
                  <a:cubicBezTo>
                    <a:pt x="503374" y="434398"/>
                    <a:pt x="520618" y="389196"/>
                    <a:pt x="520618" y="343994"/>
                  </a:cubicBezTo>
                  <a:lnTo>
                    <a:pt x="515760" y="319030"/>
                  </a:lnTo>
                  <a:lnTo>
                    <a:pt x="521034" y="315732"/>
                  </a:lnTo>
                  <a:close/>
                  <a:moveTo>
                    <a:pt x="1152124" y="167370"/>
                  </a:moveTo>
                  <a:cubicBezTo>
                    <a:pt x="1197326" y="167370"/>
                    <a:pt x="1242528" y="184614"/>
                    <a:pt x="1277016" y="219102"/>
                  </a:cubicBezTo>
                  <a:cubicBezTo>
                    <a:pt x="1311504" y="253590"/>
                    <a:pt x="1328748" y="298792"/>
                    <a:pt x="1328748" y="343994"/>
                  </a:cubicBezTo>
                  <a:cubicBezTo>
                    <a:pt x="1328748" y="389196"/>
                    <a:pt x="1311504" y="434398"/>
                    <a:pt x="1277016" y="468886"/>
                  </a:cubicBezTo>
                  <a:cubicBezTo>
                    <a:pt x="1259772" y="486131"/>
                    <a:pt x="1239850" y="499064"/>
                    <a:pt x="1218588" y="507685"/>
                  </a:cubicBezTo>
                  <a:lnTo>
                    <a:pt x="1175122" y="516142"/>
                  </a:lnTo>
                  <a:lnTo>
                    <a:pt x="1155810" y="479444"/>
                  </a:lnTo>
                  <a:cubicBezTo>
                    <a:pt x="1137936" y="452376"/>
                    <a:pt x="1117086" y="426693"/>
                    <a:pt x="1093254" y="402863"/>
                  </a:cubicBezTo>
                  <a:cubicBezTo>
                    <a:pt x="1069424" y="379032"/>
                    <a:pt x="1043742" y="358180"/>
                    <a:pt x="1016672" y="340307"/>
                  </a:cubicBezTo>
                  <a:lnTo>
                    <a:pt x="979976" y="320996"/>
                  </a:lnTo>
                  <a:lnTo>
                    <a:pt x="988434" y="277530"/>
                  </a:lnTo>
                  <a:cubicBezTo>
                    <a:pt x="997054" y="256269"/>
                    <a:pt x="1009988" y="236347"/>
                    <a:pt x="1027232" y="219102"/>
                  </a:cubicBezTo>
                  <a:cubicBezTo>
                    <a:pt x="1061720" y="184614"/>
                    <a:pt x="1106922" y="167370"/>
                    <a:pt x="1152124" y="167370"/>
                  </a:cubicBezTo>
                  <a:close/>
                  <a:moveTo>
                    <a:pt x="343994" y="167370"/>
                  </a:moveTo>
                  <a:cubicBezTo>
                    <a:pt x="389196" y="167370"/>
                    <a:pt x="434398" y="184614"/>
                    <a:pt x="468886" y="219102"/>
                  </a:cubicBezTo>
                  <a:cubicBezTo>
                    <a:pt x="486130" y="236346"/>
                    <a:pt x="499062" y="256268"/>
                    <a:pt x="507684" y="277530"/>
                  </a:cubicBezTo>
                  <a:lnTo>
                    <a:pt x="515760" y="319030"/>
                  </a:lnTo>
                  <a:lnTo>
                    <a:pt x="459412" y="354270"/>
                  </a:lnTo>
                  <a:cubicBezTo>
                    <a:pt x="439650" y="368792"/>
                    <a:pt x="420736" y="384990"/>
                    <a:pt x="402864" y="402863"/>
                  </a:cubicBezTo>
                  <a:cubicBezTo>
                    <a:pt x="384990" y="420736"/>
                    <a:pt x="368794" y="439650"/>
                    <a:pt x="354272" y="459410"/>
                  </a:cubicBezTo>
                  <a:lnTo>
                    <a:pt x="319030" y="515760"/>
                  </a:lnTo>
                  <a:lnTo>
                    <a:pt x="277530" y="507685"/>
                  </a:lnTo>
                  <a:cubicBezTo>
                    <a:pt x="256268" y="499063"/>
                    <a:pt x="236346" y="486130"/>
                    <a:pt x="219102" y="468886"/>
                  </a:cubicBezTo>
                  <a:cubicBezTo>
                    <a:pt x="150126" y="399910"/>
                    <a:pt x="150126" y="288078"/>
                    <a:pt x="219102" y="219102"/>
                  </a:cubicBezTo>
                  <a:cubicBezTo>
                    <a:pt x="253590" y="184614"/>
                    <a:pt x="298792" y="167370"/>
                    <a:pt x="343994" y="167370"/>
                  </a:cubicBezTo>
                  <a:close/>
                  <a:moveTo>
                    <a:pt x="748059" y="0"/>
                  </a:moveTo>
                  <a:cubicBezTo>
                    <a:pt x="845606" y="0"/>
                    <a:pt x="924683" y="79077"/>
                    <a:pt x="924683" y="176624"/>
                  </a:cubicBezTo>
                  <a:cubicBezTo>
                    <a:pt x="924683" y="201011"/>
                    <a:pt x="919741" y="224243"/>
                    <a:pt x="910803" y="245374"/>
                  </a:cubicBezTo>
                  <a:lnTo>
                    <a:pt x="885719" y="282580"/>
                  </a:lnTo>
                  <a:lnTo>
                    <a:pt x="829738" y="266720"/>
                  </a:lnTo>
                  <a:cubicBezTo>
                    <a:pt x="760258" y="254991"/>
                    <a:pt x="688729" y="258343"/>
                    <a:pt x="620421" y="276774"/>
                  </a:cubicBezTo>
                  <a:lnTo>
                    <a:pt x="609398" y="281095"/>
                  </a:lnTo>
                  <a:lnTo>
                    <a:pt x="585315" y="245374"/>
                  </a:lnTo>
                  <a:cubicBezTo>
                    <a:pt x="576377" y="224243"/>
                    <a:pt x="571435" y="201011"/>
                    <a:pt x="571435" y="176624"/>
                  </a:cubicBezTo>
                  <a:cubicBezTo>
                    <a:pt x="571435" y="79077"/>
                    <a:pt x="650512" y="0"/>
                    <a:pt x="74805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2" name="Freeform: Shape 91">
              <a:extLst>
                <a:ext uri="{FF2B5EF4-FFF2-40B4-BE49-F238E27FC236}">
                  <a16:creationId xmlns:a16="http://schemas.microsoft.com/office/drawing/2014/main" id="{B24AA7C6-3A2D-42BE-B460-E160B1CD398D}"/>
                </a:ext>
              </a:extLst>
            </p:cNvPr>
            <p:cNvSpPr/>
            <p:nvPr/>
          </p:nvSpPr>
          <p:spPr>
            <a:xfrm>
              <a:off x="1009680" y="3349574"/>
              <a:ext cx="128016" cy="128016"/>
            </a:xfrm>
            <a:custGeom>
              <a:avLst/>
              <a:gdLst>
                <a:gd name="connsiteX0" fmla="*/ 610400 w 1496118"/>
                <a:gd name="connsiteY0" fmla="*/ 1213537 h 1496117"/>
                <a:gd name="connsiteX1" fmla="*/ 666379 w 1496118"/>
                <a:gd name="connsiteY1" fmla="*/ 1229397 h 1496117"/>
                <a:gd name="connsiteX2" fmla="*/ 875696 w 1496118"/>
                <a:gd name="connsiteY2" fmla="*/ 1219343 h 1496117"/>
                <a:gd name="connsiteX3" fmla="*/ 886719 w 1496118"/>
                <a:gd name="connsiteY3" fmla="*/ 1215022 h 1496117"/>
                <a:gd name="connsiteX4" fmla="*/ 910803 w 1496118"/>
                <a:gd name="connsiteY4" fmla="*/ 1250743 h 1496117"/>
                <a:gd name="connsiteX5" fmla="*/ 924683 w 1496118"/>
                <a:gd name="connsiteY5" fmla="*/ 1319493 h 1496117"/>
                <a:gd name="connsiteX6" fmla="*/ 748059 w 1496118"/>
                <a:gd name="connsiteY6" fmla="*/ 1496117 h 1496117"/>
                <a:gd name="connsiteX7" fmla="*/ 571435 w 1496118"/>
                <a:gd name="connsiteY7" fmla="*/ 1319493 h 1496117"/>
                <a:gd name="connsiteX8" fmla="*/ 585315 w 1496118"/>
                <a:gd name="connsiteY8" fmla="*/ 1250743 h 1496117"/>
                <a:gd name="connsiteX9" fmla="*/ 1177088 w 1496118"/>
                <a:gd name="connsiteY9" fmla="*/ 980358 h 1496117"/>
                <a:gd name="connsiteX10" fmla="*/ 1218588 w 1496118"/>
                <a:gd name="connsiteY10" fmla="*/ 988433 h 1496117"/>
                <a:gd name="connsiteX11" fmla="*/ 1277016 w 1496118"/>
                <a:gd name="connsiteY11" fmla="*/ 1027232 h 1496117"/>
                <a:gd name="connsiteX12" fmla="*/ 1328748 w 1496118"/>
                <a:gd name="connsiteY12" fmla="*/ 1152124 h 1496117"/>
                <a:gd name="connsiteX13" fmla="*/ 1277016 w 1496118"/>
                <a:gd name="connsiteY13" fmla="*/ 1277016 h 1496117"/>
                <a:gd name="connsiteX14" fmla="*/ 1027232 w 1496118"/>
                <a:gd name="connsiteY14" fmla="*/ 1277016 h 1496117"/>
                <a:gd name="connsiteX15" fmla="*/ 988432 w 1496118"/>
                <a:gd name="connsiteY15" fmla="*/ 1218588 h 1496117"/>
                <a:gd name="connsiteX16" fmla="*/ 980358 w 1496118"/>
                <a:gd name="connsiteY16" fmla="*/ 1177087 h 1496117"/>
                <a:gd name="connsiteX17" fmla="*/ 1036708 w 1496118"/>
                <a:gd name="connsiteY17" fmla="*/ 1141846 h 1496117"/>
                <a:gd name="connsiteX18" fmla="*/ 1093254 w 1496118"/>
                <a:gd name="connsiteY18" fmla="*/ 1093253 h 1496117"/>
                <a:gd name="connsiteX19" fmla="*/ 1141846 w 1496118"/>
                <a:gd name="connsiteY19" fmla="*/ 1036706 h 1496117"/>
                <a:gd name="connsiteX20" fmla="*/ 320996 w 1496118"/>
                <a:gd name="connsiteY20" fmla="*/ 979976 h 1496117"/>
                <a:gd name="connsiteX21" fmla="*/ 340308 w 1496118"/>
                <a:gd name="connsiteY21" fmla="*/ 1016672 h 1496117"/>
                <a:gd name="connsiteX22" fmla="*/ 402864 w 1496118"/>
                <a:gd name="connsiteY22" fmla="*/ 1093253 h 1496117"/>
                <a:gd name="connsiteX23" fmla="*/ 479446 w 1496118"/>
                <a:gd name="connsiteY23" fmla="*/ 1155809 h 1496117"/>
                <a:gd name="connsiteX24" fmla="*/ 516144 w 1496118"/>
                <a:gd name="connsiteY24" fmla="*/ 1175121 h 1496117"/>
                <a:gd name="connsiteX25" fmla="*/ 507684 w 1496118"/>
                <a:gd name="connsiteY25" fmla="*/ 1218589 h 1496117"/>
                <a:gd name="connsiteX26" fmla="*/ 468886 w 1496118"/>
                <a:gd name="connsiteY26" fmla="*/ 1277017 h 1496117"/>
                <a:gd name="connsiteX27" fmla="*/ 219102 w 1496118"/>
                <a:gd name="connsiteY27" fmla="*/ 1277017 h 1496117"/>
                <a:gd name="connsiteX28" fmla="*/ 219102 w 1496118"/>
                <a:gd name="connsiteY28" fmla="*/ 1027233 h 1496117"/>
                <a:gd name="connsiteX29" fmla="*/ 277530 w 1496118"/>
                <a:gd name="connsiteY29" fmla="*/ 988434 h 1496117"/>
                <a:gd name="connsiteX30" fmla="*/ 1319494 w 1496118"/>
                <a:gd name="connsiteY30" fmla="*/ 571435 h 1496117"/>
                <a:gd name="connsiteX31" fmla="*/ 1496118 w 1496118"/>
                <a:gd name="connsiteY31" fmla="*/ 748059 h 1496117"/>
                <a:gd name="connsiteX32" fmla="*/ 1319494 w 1496118"/>
                <a:gd name="connsiteY32" fmla="*/ 924683 h 1496117"/>
                <a:gd name="connsiteX33" fmla="*/ 1250744 w 1496118"/>
                <a:gd name="connsiteY33" fmla="*/ 910803 h 1496117"/>
                <a:gd name="connsiteX34" fmla="*/ 1215022 w 1496118"/>
                <a:gd name="connsiteY34" fmla="*/ 886719 h 1496117"/>
                <a:gd name="connsiteX35" fmla="*/ 1219344 w 1496118"/>
                <a:gd name="connsiteY35" fmla="*/ 875696 h 1496117"/>
                <a:gd name="connsiteX36" fmla="*/ 1229396 w 1496118"/>
                <a:gd name="connsiteY36" fmla="*/ 666380 h 1496117"/>
                <a:gd name="connsiteX37" fmla="*/ 1213538 w 1496118"/>
                <a:gd name="connsiteY37" fmla="*/ 610400 h 1496117"/>
                <a:gd name="connsiteX38" fmla="*/ 1250744 w 1496118"/>
                <a:gd name="connsiteY38" fmla="*/ 585315 h 1496117"/>
                <a:gd name="connsiteX39" fmla="*/ 1319494 w 1496118"/>
                <a:gd name="connsiteY39" fmla="*/ 571435 h 1496117"/>
                <a:gd name="connsiteX40" fmla="*/ 176624 w 1496118"/>
                <a:gd name="connsiteY40" fmla="*/ 571435 h 1496117"/>
                <a:gd name="connsiteX41" fmla="*/ 245374 w 1496118"/>
                <a:gd name="connsiteY41" fmla="*/ 585315 h 1496117"/>
                <a:gd name="connsiteX42" fmla="*/ 281096 w 1496118"/>
                <a:gd name="connsiteY42" fmla="*/ 609398 h 1496117"/>
                <a:gd name="connsiteX43" fmla="*/ 276774 w 1496118"/>
                <a:gd name="connsiteY43" fmla="*/ 620422 h 1496117"/>
                <a:gd name="connsiteX44" fmla="*/ 266720 w 1496118"/>
                <a:gd name="connsiteY44" fmla="*/ 829738 h 1496117"/>
                <a:gd name="connsiteX45" fmla="*/ 282580 w 1496118"/>
                <a:gd name="connsiteY45" fmla="*/ 885719 h 1496117"/>
                <a:gd name="connsiteX46" fmla="*/ 245374 w 1496118"/>
                <a:gd name="connsiteY46" fmla="*/ 910803 h 1496117"/>
                <a:gd name="connsiteX47" fmla="*/ 176624 w 1496118"/>
                <a:gd name="connsiteY47" fmla="*/ 924683 h 1496117"/>
                <a:gd name="connsiteX48" fmla="*/ 0 w 1496118"/>
                <a:gd name="connsiteY48" fmla="*/ 748059 h 1496117"/>
                <a:gd name="connsiteX49" fmla="*/ 176624 w 1496118"/>
                <a:gd name="connsiteY49" fmla="*/ 571435 h 1496117"/>
                <a:gd name="connsiteX50" fmla="*/ 609398 w 1496118"/>
                <a:gd name="connsiteY50" fmla="*/ 281095 h 1496117"/>
                <a:gd name="connsiteX51" fmla="*/ 623167 w 1496118"/>
                <a:gd name="connsiteY51" fmla="*/ 301516 h 1496117"/>
                <a:gd name="connsiteX52" fmla="*/ 748059 w 1496118"/>
                <a:gd name="connsiteY52" fmla="*/ 353248 h 1496117"/>
                <a:gd name="connsiteX53" fmla="*/ 872951 w 1496118"/>
                <a:gd name="connsiteY53" fmla="*/ 301516 h 1496117"/>
                <a:gd name="connsiteX54" fmla="*/ 885719 w 1496118"/>
                <a:gd name="connsiteY54" fmla="*/ 282580 h 1496117"/>
                <a:gd name="connsiteX55" fmla="*/ 931762 w 1496118"/>
                <a:gd name="connsiteY55" fmla="*/ 295624 h 1496117"/>
                <a:gd name="connsiteX56" fmla="*/ 979976 w 1496118"/>
                <a:gd name="connsiteY56" fmla="*/ 320996 h 1496117"/>
                <a:gd name="connsiteX57" fmla="*/ 975500 w 1496118"/>
                <a:gd name="connsiteY57" fmla="*/ 343994 h 1496117"/>
                <a:gd name="connsiteX58" fmla="*/ 1027232 w 1496118"/>
                <a:gd name="connsiteY58" fmla="*/ 468886 h 1496117"/>
                <a:gd name="connsiteX59" fmla="*/ 1152124 w 1496118"/>
                <a:gd name="connsiteY59" fmla="*/ 520618 h 1496117"/>
                <a:gd name="connsiteX60" fmla="*/ 1175122 w 1496118"/>
                <a:gd name="connsiteY60" fmla="*/ 516142 h 1496117"/>
                <a:gd name="connsiteX61" fmla="*/ 1200492 w 1496118"/>
                <a:gd name="connsiteY61" fmla="*/ 564356 h 1496117"/>
                <a:gd name="connsiteX62" fmla="*/ 1213538 w 1496118"/>
                <a:gd name="connsiteY62" fmla="*/ 610400 h 1496117"/>
                <a:gd name="connsiteX63" fmla="*/ 1194602 w 1496118"/>
                <a:gd name="connsiteY63" fmla="*/ 623167 h 1496117"/>
                <a:gd name="connsiteX64" fmla="*/ 1142870 w 1496118"/>
                <a:gd name="connsiteY64" fmla="*/ 748059 h 1496117"/>
                <a:gd name="connsiteX65" fmla="*/ 1194602 w 1496118"/>
                <a:gd name="connsiteY65" fmla="*/ 872951 h 1496117"/>
                <a:gd name="connsiteX66" fmla="*/ 1215022 w 1496118"/>
                <a:gd name="connsiteY66" fmla="*/ 886719 h 1496117"/>
                <a:gd name="connsiteX67" fmla="*/ 1180386 w 1496118"/>
                <a:gd name="connsiteY67" fmla="*/ 975084 h 1496117"/>
                <a:gd name="connsiteX68" fmla="*/ 1177088 w 1496118"/>
                <a:gd name="connsiteY68" fmla="*/ 980358 h 1496117"/>
                <a:gd name="connsiteX69" fmla="*/ 1152124 w 1496118"/>
                <a:gd name="connsiteY69" fmla="*/ 975500 h 1496117"/>
                <a:gd name="connsiteX70" fmla="*/ 1027232 w 1496118"/>
                <a:gd name="connsiteY70" fmla="*/ 1027232 h 1496117"/>
                <a:gd name="connsiteX71" fmla="*/ 975500 w 1496118"/>
                <a:gd name="connsiteY71" fmla="*/ 1152124 h 1496117"/>
                <a:gd name="connsiteX72" fmla="*/ 980358 w 1496118"/>
                <a:gd name="connsiteY72" fmla="*/ 1177087 h 1496117"/>
                <a:gd name="connsiteX73" fmla="*/ 975084 w 1496118"/>
                <a:gd name="connsiteY73" fmla="*/ 1180386 h 1496117"/>
                <a:gd name="connsiteX74" fmla="*/ 886719 w 1496118"/>
                <a:gd name="connsiteY74" fmla="*/ 1215022 h 1496117"/>
                <a:gd name="connsiteX75" fmla="*/ 872951 w 1496118"/>
                <a:gd name="connsiteY75" fmla="*/ 1194601 h 1496117"/>
                <a:gd name="connsiteX76" fmla="*/ 748059 w 1496118"/>
                <a:gd name="connsiteY76" fmla="*/ 1142869 h 1496117"/>
                <a:gd name="connsiteX77" fmla="*/ 623167 w 1496118"/>
                <a:gd name="connsiteY77" fmla="*/ 1194601 h 1496117"/>
                <a:gd name="connsiteX78" fmla="*/ 610400 w 1496118"/>
                <a:gd name="connsiteY78" fmla="*/ 1213537 h 1496117"/>
                <a:gd name="connsiteX79" fmla="*/ 564356 w 1496118"/>
                <a:gd name="connsiteY79" fmla="*/ 1200493 h 1496117"/>
                <a:gd name="connsiteX80" fmla="*/ 516144 w 1496118"/>
                <a:gd name="connsiteY80" fmla="*/ 1175121 h 1496117"/>
                <a:gd name="connsiteX81" fmla="*/ 520618 w 1496118"/>
                <a:gd name="connsiteY81" fmla="*/ 1152125 h 1496117"/>
                <a:gd name="connsiteX82" fmla="*/ 468886 w 1496118"/>
                <a:gd name="connsiteY82" fmla="*/ 1027233 h 1496117"/>
                <a:gd name="connsiteX83" fmla="*/ 343994 w 1496118"/>
                <a:gd name="connsiteY83" fmla="*/ 975501 h 1496117"/>
                <a:gd name="connsiteX84" fmla="*/ 320996 w 1496118"/>
                <a:gd name="connsiteY84" fmla="*/ 979976 h 1496117"/>
                <a:gd name="connsiteX85" fmla="*/ 295624 w 1496118"/>
                <a:gd name="connsiteY85" fmla="*/ 931761 h 1496117"/>
                <a:gd name="connsiteX86" fmla="*/ 282580 w 1496118"/>
                <a:gd name="connsiteY86" fmla="*/ 885719 h 1496117"/>
                <a:gd name="connsiteX87" fmla="*/ 301516 w 1496118"/>
                <a:gd name="connsiteY87" fmla="*/ 872951 h 1496117"/>
                <a:gd name="connsiteX88" fmla="*/ 353248 w 1496118"/>
                <a:gd name="connsiteY88" fmla="*/ 748059 h 1496117"/>
                <a:gd name="connsiteX89" fmla="*/ 301516 w 1496118"/>
                <a:gd name="connsiteY89" fmla="*/ 623167 h 1496117"/>
                <a:gd name="connsiteX90" fmla="*/ 281096 w 1496118"/>
                <a:gd name="connsiteY90" fmla="*/ 609398 h 1496117"/>
                <a:gd name="connsiteX91" fmla="*/ 315732 w 1496118"/>
                <a:gd name="connsiteY91" fmla="*/ 521034 h 1496117"/>
                <a:gd name="connsiteX92" fmla="*/ 319030 w 1496118"/>
                <a:gd name="connsiteY92" fmla="*/ 515760 h 1496117"/>
                <a:gd name="connsiteX93" fmla="*/ 343994 w 1496118"/>
                <a:gd name="connsiteY93" fmla="*/ 520618 h 1496117"/>
                <a:gd name="connsiteX94" fmla="*/ 468886 w 1496118"/>
                <a:gd name="connsiteY94" fmla="*/ 468886 h 1496117"/>
                <a:gd name="connsiteX95" fmla="*/ 520618 w 1496118"/>
                <a:gd name="connsiteY95" fmla="*/ 343994 h 1496117"/>
                <a:gd name="connsiteX96" fmla="*/ 515760 w 1496118"/>
                <a:gd name="connsiteY96" fmla="*/ 319030 h 1496117"/>
                <a:gd name="connsiteX97" fmla="*/ 521034 w 1496118"/>
                <a:gd name="connsiteY97" fmla="*/ 315732 h 1496117"/>
                <a:gd name="connsiteX98" fmla="*/ 1152124 w 1496118"/>
                <a:gd name="connsiteY98" fmla="*/ 167370 h 1496117"/>
                <a:gd name="connsiteX99" fmla="*/ 1277016 w 1496118"/>
                <a:gd name="connsiteY99" fmla="*/ 219102 h 1496117"/>
                <a:gd name="connsiteX100" fmla="*/ 1328748 w 1496118"/>
                <a:gd name="connsiteY100" fmla="*/ 343994 h 1496117"/>
                <a:gd name="connsiteX101" fmla="*/ 1277016 w 1496118"/>
                <a:gd name="connsiteY101" fmla="*/ 468886 h 1496117"/>
                <a:gd name="connsiteX102" fmla="*/ 1218588 w 1496118"/>
                <a:gd name="connsiteY102" fmla="*/ 507685 h 1496117"/>
                <a:gd name="connsiteX103" fmla="*/ 1175122 w 1496118"/>
                <a:gd name="connsiteY103" fmla="*/ 516142 h 1496117"/>
                <a:gd name="connsiteX104" fmla="*/ 1155810 w 1496118"/>
                <a:gd name="connsiteY104" fmla="*/ 479444 h 1496117"/>
                <a:gd name="connsiteX105" fmla="*/ 1093254 w 1496118"/>
                <a:gd name="connsiteY105" fmla="*/ 402863 h 1496117"/>
                <a:gd name="connsiteX106" fmla="*/ 1016672 w 1496118"/>
                <a:gd name="connsiteY106" fmla="*/ 340307 h 1496117"/>
                <a:gd name="connsiteX107" fmla="*/ 979976 w 1496118"/>
                <a:gd name="connsiteY107" fmla="*/ 320996 h 1496117"/>
                <a:gd name="connsiteX108" fmla="*/ 988434 w 1496118"/>
                <a:gd name="connsiteY108" fmla="*/ 277530 h 1496117"/>
                <a:gd name="connsiteX109" fmla="*/ 1027232 w 1496118"/>
                <a:gd name="connsiteY109" fmla="*/ 219102 h 1496117"/>
                <a:gd name="connsiteX110" fmla="*/ 1152124 w 1496118"/>
                <a:gd name="connsiteY110" fmla="*/ 167370 h 1496117"/>
                <a:gd name="connsiteX111" fmla="*/ 343994 w 1496118"/>
                <a:gd name="connsiteY111" fmla="*/ 167370 h 1496117"/>
                <a:gd name="connsiteX112" fmla="*/ 468886 w 1496118"/>
                <a:gd name="connsiteY112" fmla="*/ 219102 h 1496117"/>
                <a:gd name="connsiteX113" fmla="*/ 507684 w 1496118"/>
                <a:gd name="connsiteY113" fmla="*/ 277530 h 1496117"/>
                <a:gd name="connsiteX114" fmla="*/ 515760 w 1496118"/>
                <a:gd name="connsiteY114" fmla="*/ 319030 h 1496117"/>
                <a:gd name="connsiteX115" fmla="*/ 459412 w 1496118"/>
                <a:gd name="connsiteY115" fmla="*/ 354270 h 1496117"/>
                <a:gd name="connsiteX116" fmla="*/ 402864 w 1496118"/>
                <a:gd name="connsiteY116" fmla="*/ 402863 h 1496117"/>
                <a:gd name="connsiteX117" fmla="*/ 354272 w 1496118"/>
                <a:gd name="connsiteY117" fmla="*/ 459410 h 1496117"/>
                <a:gd name="connsiteX118" fmla="*/ 319030 w 1496118"/>
                <a:gd name="connsiteY118" fmla="*/ 515760 h 1496117"/>
                <a:gd name="connsiteX119" fmla="*/ 277530 w 1496118"/>
                <a:gd name="connsiteY119" fmla="*/ 507685 h 1496117"/>
                <a:gd name="connsiteX120" fmla="*/ 219102 w 1496118"/>
                <a:gd name="connsiteY120" fmla="*/ 468886 h 1496117"/>
                <a:gd name="connsiteX121" fmla="*/ 219102 w 1496118"/>
                <a:gd name="connsiteY121" fmla="*/ 219102 h 1496117"/>
                <a:gd name="connsiteX122" fmla="*/ 343994 w 1496118"/>
                <a:gd name="connsiteY122" fmla="*/ 167370 h 1496117"/>
                <a:gd name="connsiteX123" fmla="*/ 748059 w 1496118"/>
                <a:gd name="connsiteY123" fmla="*/ 0 h 1496117"/>
                <a:gd name="connsiteX124" fmla="*/ 924683 w 1496118"/>
                <a:gd name="connsiteY124" fmla="*/ 176624 h 1496117"/>
                <a:gd name="connsiteX125" fmla="*/ 910803 w 1496118"/>
                <a:gd name="connsiteY125" fmla="*/ 245374 h 1496117"/>
                <a:gd name="connsiteX126" fmla="*/ 885719 w 1496118"/>
                <a:gd name="connsiteY126" fmla="*/ 282580 h 1496117"/>
                <a:gd name="connsiteX127" fmla="*/ 829738 w 1496118"/>
                <a:gd name="connsiteY127" fmla="*/ 266720 h 1496117"/>
                <a:gd name="connsiteX128" fmla="*/ 620421 w 1496118"/>
                <a:gd name="connsiteY128" fmla="*/ 276774 h 1496117"/>
                <a:gd name="connsiteX129" fmla="*/ 609398 w 1496118"/>
                <a:gd name="connsiteY129" fmla="*/ 281095 h 1496117"/>
                <a:gd name="connsiteX130" fmla="*/ 585315 w 1496118"/>
                <a:gd name="connsiteY130" fmla="*/ 245374 h 1496117"/>
                <a:gd name="connsiteX131" fmla="*/ 571435 w 1496118"/>
                <a:gd name="connsiteY131" fmla="*/ 176624 h 1496117"/>
                <a:gd name="connsiteX132" fmla="*/ 748059 w 1496118"/>
                <a:gd name="connsiteY132" fmla="*/ 0 h 149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496118" h="1496117">
                  <a:moveTo>
                    <a:pt x="610400" y="1213537"/>
                  </a:moveTo>
                  <a:lnTo>
                    <a:pt x="666379" y="1229397"/>
                  </a:lnTo>
                  <a:cubicBezTo>
                    <a:pt x="735858" y="1241126"/>
                    <a:pt x="807387" y="1237775"/>
                    <a:pt x="875696" y="1219343"/>
                  </a:cubicBezTo>
                  <a:lnTo>
                    <a:pt x="886719" y="1215022"/>
                  </a:lnTo>
                  <a:lnTo>
                    <a:pt x="910803" y="1250743"/>
                  </a:lnTo>
                  <a:cubicBezTo>
                    <a:pt x="919741" y="1271874"/>
                    <a:pt x="924683" y="1295106"/>
                    <a:pt x="924683" y="1319493"/>
                  </a:cubicBezTo>
                  <a:cubicBezTo>
                    <a:pt x="924683" y="1417040"/>
                    <a:pt x="845606" y="1496117"/>
                    <a:pt x="748059" y="1496117"/>
                  </a:cubicBezTo>
                  <a:cubicBezTo>
                    <a:pt x="650512" y="1496117"/>
                    <a:pt x="571435" y="1417040"/>
                    <a:pt x="571435" y="1319493"/>
                  </a:cubicBezTo>
                  <a:cubicBezTo>
                    <a:pt x="571435" y="1295106"/>
                    <a:pt x="576377" y="1271874"/>
                    <a:pt x="585315" y="1250743"/>
                  </a:cubicBezTo>
                  <a:close/>
                  <a:moveTo>
                    <a:pt x="1177088" y="980358"/>
                  </a:moveTo>
                  <a:lnTo>
                    <a:pt x="1218588" y="988433"/>
                  </a:lnTo>
                  <a:cubicBezTo>
                    <a:pt x="1239850" y="997055"/>
                    <a:pt x="1259772" y="1009988"/>
                    <a:pt x="1277016" y="1027232"/>
                  </a:cubicBezTo>
                  <a:cubicBezTo>
                    <a:pt x="1311504" y="1061720"/>
                    <a:pt x="1328748" y="1106922"/>
                    <a:pt x="1328748" y="1152124"/>
                  </a:cubicBezTo>
                  <a:cubicBezTo>
                    <a:pt x="1328748" y="1197326"/>
                    <a:pt x="1311504" y="1242528"/>
                    <a:pt x="1277016" y="1277016"/>
                  </a:cubicBezTo>
                  <a:cubicBezTo>
                    <a:pt x="1208040" y="1345992"/>
                    <a:pt x="1096208" y="1345992"/>
                    <a:pt x="1027232" y="1277016"/>
                  </a:cubicBezTo>
                  <a:cubicBezTo>
                    <a:pt x="1009988" y="1259772"/>
                    <a:pt x="997054" y="1239850"/>
                    <a:pt x="988432" y="1218588"/>
                  </a:cubicBezTo>
                  <a:lnTo>
                    <a:pt x="980358" y="1177087"/>
                  </a:lnTo>
                  <a:lnTo>
                    <a:pt x="1036708" y="1141846"/>
                  </a:lnTo>
                  <a:cubicBezTo>
                    <a:pt x="1056468" y="1127324"/>
                    <a:pt x="1075380" y="1111127"/>
                    <a:pt x="1093254" y="1093253"/>
                  </a:cubicBezTo>
                  <a:cubicBezTo>
                    <a:pt x="1111128" y="1075380"/>
                    <a:pt x="1127326" y="1056466"/>
                    <a:pt x="1141846" y="1036706"/>
                  </a:cubicBezTo>
                  <a:close/>
                  <a:moveTo>
                    <a:pt x="320996" y="979976"/>
                  </a:moveTo>
                  <a:lnTo>
                    <a:pt x="340308" y="1016672"/>
                  </a:lnTo>
                  <a:cubicBezTo>
                    <a:pt x="358180" y="1043742"/>
                    <a:pt x="379032" y="1069422"/>
                    <a:pt x="402864" y="1093253"/>
                  </a:cubicBezTo>
                  <a:cubicBezTo>
                    <a:pt x="426694" y="1117084"/>
                    <a:pt x="452376" y="1137937"/>
                    <a:pt x="479446" y="1155809"/>
                  </a:cubicBezTo>
                  <a:lnTo>
                    <a:pt x="516144" y="1175121"/>
                  </a:lnTo>
                  <a:lnTo>
                    <a:pt x="507684" y="1218589"/>
                  </a:lnTo>
                  <a:cubicBezTo>
                    <a:pt x="499064" y="1239850"/>
                    <a:pt x="486130" y="1259772"/>
                    <a:pt x="468886" y="1277017"/>
                  </a:cubicBezTo>
                  <a:cubicBezTo>
                    <a:pt x="399910" y="1345992"/>
                    <a:pt x="288078" y="1345993"/>
                    <a:pt x="219102" y="1277017"/>
                  </a:cubicBezTo>
                  <a:cubicBezTo>
                    <a:pt x="150126" y="1208041"/>
                    <a:pt x="150126" y="1096208"/>
                    <a:pt x="219102" y="1027233"/>
                  </a:cubicBezTo>
                  <a:cubicBezTo>
                    <a:pt x="236346" y="1009988"/>
                    <a:pt x="256268" y="997055"/>
                    <a:pt x="277530" y="988434"/>
                  </a:cubicBezTo>
                  <a:close/>
                  <a:moveTo>
                    <a:pt x="1319494" y="571435"/>
                  </a:moveTo>
                  <a:cubicBezTo>
                    <a:pt x="1417040" y="571435"/>
                    <a:pt x="1496118" y="650512"/>
                    <a:pt x="1496118" y="748059"/>
                  </a:cubicBezTo>
                  <a:cubicBezTo>
                    <a:pt x="1496118" y="845606"/>
                    <a:pt x="1417040" y="924683"/>
                    <a:pt x="1319494" y="924683"/>
                  </a:cubicBezTo>
                  <a:cubicBezTo>
                    <a:pt x="1295106" y="924683"/>
                    <a:pt x="1271874" y="919741"/>
                    <a:pt x="1250744" y="910803"/>
                  </a:cubicBezTo>
                  <a:lnTo>
                    <a:pt x="1215022" y="886719"/>
                  </a:lnTo>
                  <a:lnTo>
                    <a:pt x="1219344" y="875696"/>
                  </a:lnTo>
                  <a:cubicBezTo>
                    <a:pt x="1237774" y="807388"/>
                    <a:pt x="1241126" y="735859"/>
                    <a:pt x="1229396" y="666380"/>
                  </a:cubicBezTo>
                  <a:lnTo>
                    <a:pt x="1213538" y="610400"/>
                  </a:lnTo>
                  <a:lnTo>
                    <a:pt x="1250744" y="585315"/>
                  </a:lnTo>
                  <a:cubicBezTo>
                    <a:pt x="1271874" y="576377"/>
                    <a:pt x="1295106" y="571435"/>
                    <a:pt x="1319494" y="571435"/>
                  </a:cubicBezTo>
                  <a:close/>
                  <a:moveTo>
                    <a:pt x="176624" y="571435"/>
                  </a:moveTo>
                  <a:cubicBezTo>
                    <a:pt x="201012" y="571435"/>
                    <a:pt x="224244" y="576377"/>
                    <a:pt x="245374" y="585315"/>
                  </a:cubicBezTo>
                  <a:lnTo>
                    <a:pt x="281096" y="609398"/>
                  </a:lnTo>
                  <a:lnTo>
                    <a:pt x="276774" y="620422"/>
                  </a:lnTo>
                  <a:cubicBezTo>
                    <a:pt x="258342" y="688730"/>
                    <a:pt x="254990" y="760259"/>
                    <a:pt x="266720" y="829738"/>
                  </a:cubicBezTo>
                  <a:lnTo>
                    <a:pt x="282580" y="885719"/>
                  </a:lnTo>
                  <a:lnTo>
                    <a:pt x="245374" y="910803"/>
                  </a:lnTo>
                  <a:cubicBezTo>
                    <a:pt x="224244" y="919741"/>
                    <a:pt x="201012" y="924683"/>
                    <a:pt x="176624" y="924683"/>
                  </a:cubicBezTo>
                  <a:cubicBezTo>
                    <a:pt x="79078" y="924683"/>
                    <a:pt x="0" y="845606"/>
                    <a:pt x="0" y="748059"/>
                  </a:cubicBezTo>
                  <a:cubicBezTo>
                    <a:pt x="0" y="650512"/>
                    <a:pt x="79078" y="571435"/>
                    <a:pt x="176624" y="571435"/>
                  </a:cubicBezTo>
                  <a:close/>
                  <a:moveTo>
                    <a:pt x="609398" y="281095"/>
                  </a:moveTo>
                  <a:lnTo>
                    <a:pt x="623167" y="301516"/>
                  </a:lnTo>
                  <a:cubicBezTo>
                    <a:pt x="655130" y="333479"/>
                    <a:pt x="699286" y="353248"/>
                    <a:pt x="748059" y="353248"/>
                  </a:cubicBezTo>
                  <a:cubicBezTo>
                    <a:pt x="796833" y="353248"/>
                    <a:pt x="840989" y="333479"/>
                    <a:pt x="872951" y="301516"/>
                  </a:cubicBezTo>
                  <a:lnTo>
                    <a:pt x="885719" y="282580"/>
                  </a:lnTo>
                  <a:lnTo>
                    <a:pt x="931762" y="295624"/>
                  </a:lnTo>
                  <a:lnTo>
                    <a:pt x="979976" y="320996"/>
                  </a:lnTo>
                  <a:lnTo>
                    <a:pt x="975500" y="343994"/>
                  </a:lnTo>
                  <a:cubicBezTo>
                    <a:pt x="975502" y="389196"/>
                    <a:pt x="992744" y="434397"/>
                    <a:pt x="1027232" y="468886"/>
                  </a:cubicBezTo>
                  <a:cubicBezTo>
                    <a:pt x="1061720" y="503374"/>
                    <a:pt x="1106922" y="520617"/>
                    <a:pt x="1152124" y="520618"/>
                  </a:cubicBezTo>
                  <a:lnTo>
                    <a:pt x="1175122" y="516142"/>
                  </a:lnTo>
                  <a:lnTo>
                    <a:pt x="1200492" y="564356"/>
                  </a:lnTo>
                  <a:lnTo>
                    <a:pt x="1213538" y="610400"/>
                  </a:lnTo>
                  <a:lnTo>
                    <a:pt x="1194602" y="623167"/>
                  </a:lnTo>
                  <a:cubicBezTo>
                    <a:pt x="1162638" y="655130"/>
                    <a:pt x="1142870" y="699286"/>
                    <a:pt x="1142870" y="748059"/>
                  </a:cubicBezTo>
                  <a:cubicBezTo>
                    <a:pt x="1142870" y="796833"/>
                    <a:pt x="1162638" y="840989"/>
                    <a:pt x="1194602" y="872951"/>
                  </a:cubicBezTo>
                  <a:lnTo>
                    <a:pt x="1215022" y="886719"/>
                  </a:lnTo>
                  <a:lnTo>
                    <a:pt x="1180386" y="975084"/>
                  </a:lnTo>
                  <a:lnTo>
                    <a:pt x="1177088" y="980358"/>
                  </a:lnTo>
                  <a:lnTo>
                    <a:pt x="1152124" y="975500"/>
                  </a:lnTo>
                  <a:cubicBezTo>
                    <a:pt x="1106922" y="975500"/>
                    <a:pt x="1061720" y="992744"/>
                    <a:pt x="1027232" y="1027232"/>
                  </a:cubicBezTo>
                  <a:cubicBezTo>
                    <a:pt x="992744" y="1061721"/>
                    <a:pt x="975500" y="1106922"/>
                    <a:pt x="975500" y="1152124"/>
                  </a:cubicBezTo>
                  <a:lnTo>
                    <a:pt x="980358" y="1177087"/>
                  </a:lnTo>
                  <a:lnTo>
                    <a:pt x="975084" y="1180386"/>
                  </a:lnTo>
                  <a:lnTo>
                    <a:pt x="886719" y="1215022"/>
                  </a:lnTo>
                  <a:lnTo>
                    <a:pt x="872951" y="1194601"/>
                  </a:lnTo>
                  <a:cubicBezTo>
                    <a:pt x="840989" y="1162638"/>
                    <a:pt x="796833" y="1142869"/>
                    <a:pt x="748059" y="1142869"/>
                  </a:cubicBezTo>
                  <a:cubicBezTo>
                    <a:pt x="699286" y="1142869"/>
                    <a:pt x="655130" y="1162638"/>
                    <a:pt x="623167" y="1194601"/>
                  </a:cubicBezTo>
                  <a:lnTo>
                    <a:pt x="610400" y="1213537"/>
                  </a:lnTo>
                  <a:lnTo>
                    <a:pt x="564356" y="1200493"/>
                  </a:lnTo>
                  <a:lnTo>
                    <a:pt x="516144" y="1175121"/>
                  </a:lnTo>
                  <a:lnTo>
                    <a:pt x="520618" y="1152125"/>
                  </a:lnTo>
                  <a:cubicBezTo>
                    <a:pt x="520618" y="1106922"/>
                    <a:pt x="503374" y="1061721"/>
                    <a:pt x="468886" y="1027233"/>
                  </a:cubicBezTo>
                  <a:cubicBezTo>
                    <a:pt x="434398" y="992744"/>
                    <a:pt x="389196" y="975500"/>
                    <a:pt x="343994" y="975501"/>
                  </a:cubicBezTo>
                  <a:lnTo>
                    <a:pt x="320996" y="979976"/>
                  </a:lnTo>
                  <a:lnTo>
                    <a:pt x="295624" y="931761"/>
                  </a:lnTo>
                  <a:lnTo>
                    <a:pt x="282580" y="885719"/>
                  </a:lnTo>
                  <a:lnTo>
                    <a:pt x="301516" y="872951"/>
                  </a:lnTo>
                  <a:cubicBezTo>
                    <a:pt x="333480" y="840989"/>
                    <a:pt x="353248" y="796833"/>
                    <a:pt x="353248" y="748059"/>
                  </a:cubicBezTo>
                  <a:cubicBezTo>
                    <a:pt x="353248" y="699286"/>
                    <a:pt x="333480" y="655130"/>
                    <a:pt x="301516" y="623167"/>
                  </a:cubicBezTo>
                  <a:lnTo>
                    <a:pt x="281096" y="609398"/>
                  </a:lnTo>
                  <a:lnTo>
                    <a:pt x="315732" y="521034"/>
                  </a:lnTo>
                  <a:lnTo>
                    <a:pt x="319030" y="515760"/>
                  </a:lnTo>
                  <a:lnTo>
                    <a:pt x="343994" y="520618"/>
                  </a:lnTo>
                  <a:cubicBezTo>
                    <a:pt x="389196" y="520618"/>
                    <a:pt x="434398" y="503374"/>
                    <a:pt x="468886" y="468886"/>
                  </a:cubicBezTo>
                  <a:cubicBezTo>
                    <a:pt x="503374" y="434398"/>
                    <a:pt x="520618" y="389196"/>
                    <a:pt x="520618" y="343994"/>
                  </a:cubicBezTo>
                  <a:lnTo>
                    <a:pt x="515760" y="319030"/>
                  </a:lnTo>
                  <a:lnTo>
                    <a:pt x="521034" y="315732"/>
                  </a:lnTo>
                  <a:close/>
                  <a:moveTo>
                    <a:pt x="1152124" y="167370"/>
                  </a:moveTo>
                  <a:cubicBezTo>
                    <a:pt x="1197326" y="167370"/>
                    <a:pt x="1242528" y="184614"/>
                    <a:pt x="1277016" y="219102"/>
                  </a:cubicBezTo>
                  <a:cubicBezTo>
                    <a:pt x="1311504" y="253590"/>
                    <a:pt x="1328748" y="298792"/>
                    <a:pt x="1328748" y="343994"/>
                  </a:cubicBezTo>
                  <a:cubicBezTo>
                    <a:pt x="1328748" y="389196"/>
                    <a:pt x="1311504" y="434398"/>
                    <a:pt x="1277016" y="468886"/>
                  </a:cubicBezTo>
                  <a:cubicBezTo>
                    <a:pt x="1259772" y="486131"/>
                    <a:pt x="1239850" y="499064"/>
                    <a:pt x="1218588" y="507685"/>
                  </a:cubicBezTo>
                  <a:lnTo>
                    <a:pt x="1175122" y="516142"/>
                  </a:lnTo>
                  <a:lnTo>
                    <a:pt x="1155810" y="479444"/>
                  </a:lnTo>
                  <a:cubicBezTo>
                    <a:pt x="1137936" y="452376"/>
                    <a:pt x="1117086" y="426693"/>
                    <a:pt x="1093254" y="402863"/>
                  </a:cubicBezTo>
                  <a:cubicBezTo>
                    <a:pt x="1069424" y="379032"/>
                    <a:pt x="1043742" y="358180"/>
                    <a:pt x="1016672" y="340307"/>
                  </a:cubicBezTo>
                  <a:lnTo>
                    <a:pt x="979976" y="320996"/>
                  </a:lnTo>
                  <a:lnTo>
                    <a:pt x="988434" y="277530"/>
                  </a:lnTo>
                  <a:cubicBezTo>
                    <a:pt x="997054" y="256269"/>
                    <a:pt x="1009988" y="236347"/>
                    <a:pt x="1027232" y="219102"/>
                  </a:cubicBezTo>
                  <a:cubicBezTo>
                    <a:pt x="1061720" y="184614"/>
                    <a:pt x="1106922" y="167370"/>
                    <a:pt x="1152124" y="167370"/>
                  </a:cubicBezTo>
                  <a:close/>
                  <a:moveTo>
                    <a:pt x="343994" y="167370"/>
                  </a:moveTo>
                  <a:cubicBezTo>
                    <a:pt x="389196" y="167370"/>
                    <a:pt x="434398" y="184614"/>
                    <a:pt x="468886" y="219102"/>
                  </a:cubicBezTo>
                  <a:cubicBezTo>
                    <a:pt x="486130" y="236346"/>
                    <a:pt x="499062" y="256268"/>
                    <a:pt x="507684" y="277530"/>
                  </a:cubicBezTo>
                  <a:lnTo>
                    <a:pt x="515760" y="319030"/>
                  </a:lnTo>
                  <a:lnTo>
                    <a:pt x="459412" y="354270"/>
                  </a:lnTo>
                  <a:cubicBezTo>
                    <a:pt x="439650" y="368792"/>
                    <a:pt x="420736" y="384990"/>
                    <a:pt x="402864" y="402863"/>
                  </a:cubicBezTo>
                  <a:cubicBezTo>
                    <a:pt x="384990" y="420736"/>
                    <a:pt x="368794" y="439650"/>
                    <a:pt x="354272" y="459410"/>
                  </a:cubicBezTo>
                  <a:lnTo>
                    <a:pt x="319030" y="515760"/>
                  </a:lnTo>
                  <a:lnTo>
                    <a:pt x="277530" y="507685"/>
                  </a:lnTo>
                  <a:cubicBezTo>
                    <a:pt x="256268" y="499063"/>
                    <a:pt x="236346" y="486130"/>
                    <a:pt x="219102" y="468886"/>
                  </a:cubicBezTo>
                  <a:cubicBezTo>
                    <a:pt x="150126" y="399910"/>
                    <a:pt x="150126" y="288078"/>
                    <a:pt x="219102" y="219102"/>
                  </a:cubicBezTo>
                  <a:cubicBezTo>
                    <a:pt x="253590" y="184614"/>
                    <a:pt x="298792" y="167370"/>
                    <a:pt x="343994" y="167370"/>
                  </a:cubicBezTo>
                  <a:close/>
                  <a:moveTo>
                    <a:pt x="748059" y="0"/>
                  </a:moveTo>
                  <a:cubicBezTo>
                    <a:pt x="845606" y="0"/>
                    <a:pt x="924683" y="79077"/>
                    <a:pt x="924683" y="176624"/>
                  </a:cubicBezTo>
                  <a:cubicBezTo>
                    <a:pt x="924683" y="201011"/>
                    <a:pt x="919741" y="224243"/>
                    <a:pt x="910803" y="245374"/>
                  </a:cubicBezTo>
                  <a:lnTo>
                    <a:pt x="885719" y="282580"/>
                  </a:lnTo>
                  <a:lnTo>
                    <a:pt x="829738" y="266720"/>
                  </a:lnTo>
                  <a:cubicBezTo>
                    <a:pt x="760258" y="254991"/>
                    <a:pt x="688729" y="258343"/>
                    <a:pt x="620421" y="276774"/>
                  </a:cubicBezTo>
                  <a:lnTo>
                    <a:pt x="609398" y="281095"/>
                  </a:lnTo>
                  <a:lnTo>
                    <a:pt x="585315" y="245374"/>
                  </a:lnTo>
                  <a:cubicBezTo>
                    <a:pt x="576377" y="224243"/>
                    <a:pt x="571435" y="201011"/>
                    <a:pt x="571435" y="176624"/>
                  </a:cubicBezTo>
                  <a:cubicBezTo>
                    <a:pt x="571435" y="79077"/>
                    <a:pt x="650512" y="0"/>
                    <a:pt x="74805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3" name="Freeform: Shape 92">
              <a:extLst>
                <a:ext uri="{FF2B5EF4-FFF2-40B4-BE49-F238E27FC236}">
                  <a16:creationId xmlns:a16="http://schemas.microsoft.com/office/drawing/2014/main" id="{FFE83AF8-231D-47EF-8B7C-369E7B6C69AD}"/>
                </a:ext>
              </a:extLst>
            </p:cNvPr>
            <p:cNvSpPr/>
            <p:nvPr/>
          </p:nvSpPr>
          <p:spPr>
            <a:xfrm>
              <a:off x="867030" y="3215902"/>
              <a:ext cx="128016" cy="128016"/>
            </a:xfrm>
            <a:custGeom>
              <a:avLst/>
              <a:gdLst>
                <a:gd name="connsiteX0" fmla="*/ 610400 w 1496118"/>
                <a:gd name="connsiteY0" fmla="*/ 1213537 h 1496117"/>
                <a:gd name="connsiteX1" fmla="*/ 666379 w 1496118"/>
                <a:gd name="connsiteY1" fmla="*/ 1229397 h 1496117"/>
                <a:gd name="connsiteX2" fmla="*/ 875696 w 1496118"/>
                <a:gd name="connsiteY2" fmla="*/ 1219343 h 1496117"/>
                <a:gd name="connsiteX3" fmla="*/ 886719 w 1496118"/>
                <a:gd name="connsiteY3" fmla="*/ 1215022 h 1496117"/>
                <a:gd name="connsiteX4" fmla="*/ 910803 w 1496118"/>
                <a:gd name="connsiteY4" fmla="*/ 1250743 h 1496117"/>
                <a:gd name="connsiteX5" fmla="*/ 924683 w 1496118"/>
                <a:gd name="connsiteY5" fmla="*/ 1319493 h 1496117"/>
                <a:gd name="connsiteX6" fmla="*/ 748059 w 1496118"/>
                <a:gd name="connsiteY6" fmla="*/ 1496117 h 1496117"/>
                <a:gd name="connsiteX7" fmla="*/ 571435 w 1496118"/>
                <a:gd name="connsiteY7" fmla="*/ 1319493 h 1496117"/>
                <a:gd name="connsiteX8" fmla="*/ 585315 w 1496118"/>
                <a:gd name="connsiteY8" fmla="*/ 1250743 h 1496117"/>
                <a:gd name="connsiteX9" fmla="*/ 1177088 w 1496118"/>
                <a:gd name="connsiteY9" fmla="*/ 980358 h 1496117"/>
                <a:gd name="connsiteX10" fmla="*/ 1218588 w 1496118"/>
                <a:gd name="connsiteY10" fmla="*/ 988433 h 1496117"/>
                <a:gd name="connsiteX11" fmla="*/ 1277016 w 1496118"/>
                <a:gd name="connsiteY11" fmla="*/ 1027232 h 1496117"/>
                <a:gd name="connsiteX12" fmla="*/ 1328748 w 1496118"/>
                <a:gd name="connsiteY12" fmla="*/ 1152124 h 1496117"/>
                <a:gd name="connsiteX13" fmla="*/ 1277016 w 1496118"/>
                <a:gd name="connsiteY13" fmla="*/ 1277016 h 1496117"/>
                <a:gd name="connsiteX14" fmla="*/ 1027232 w 1496118"/>
                <a:gd name="connsiteY14" fmla="*/ 1277016 h 1496117"/>
                <a:gd name="connsiteX15" fmla="*/ 988432 w 1496118"/>
                <a:gd name="connsiteY15" fmla="*/ 1218588 h 1496117"/>
                <a:gd name="connsiteX16" fmla="*/ 980358 w 1496118"/>
                <a:gd name="connsiteY16" fmla="*/ 1177087 h 1496117"/>
                <a:gd name="connsiteX17" fmla="*/ 1036708 w 1496118"/>
                <a:gd name="connsiteY17" fmla="*/ 1141846 h 1496117"/>
                <a:gd name="connsiteX18" fmla="*/ 1093254 w 1496118"/>
                <a:gd name="connsiteY18" fmla="*/ 1093253 h 1496117"/>
                <a:gd name="connsiteX19" fmla="*/ 1141846 w 1496118"/>
                <a:gd name="connsiteY19" fmla="*/ 1036706 h 1496117"/>
                <a:gd name="connsiteX20" fmla="*/ 320996 w 1496118"/>
                <a:gd name="connsiteY20" fmla="*/ 979976 h 1496117"/>
                <a:gd name="connsiteX21" fmla="*/ 340308 w 1496118"/>
                <a:gd name="connsiteY21" fmla="*/ 1016672 h 1496117"/>
                <a:gd name="connsiteX22" fmla="*/ 402864 w 1496118"/>
                <a:gd name="connsiteY22" fmla="*/ 1093253 h 1496117"/>
                <a:gd name="connsiteX23" fmla="*/ 479446 w 1496118"/>
                <a:gd name="connsiteY23" fmla="*/ 1155809 h 1496117"/>
                <a:gd name="connsiteX24" fmla="*/ 516144 w 1496118"/>
                <a:gd name="connsiteY24" fmla="*/ 1175121 h 1496117"/>
                <a:gd name="connsiteX25" fmla="*/ 507684 w 1496118"/>
                <a:gd name="connsiteY25" fmla="*/ 1218589 h 1496117"/>
                <a:gd name="connsiteX26" fmla="*/ 468886 w 1496118"/>
                <a:gd name="connsiteY26" fmla="*/ 1277017 h 1496117"/>
                <a:gd name="connsiteX27" fmla="*/ 219102 w 1496118"/>
                <a:gd name="connsiteY27" fmla="*/ 1277017 h 1496117"/>
                <a:gd name="connsiteX28" fmla="*/ 219102 w 1496118"/>
                <a:gd name="connsiteY28" fmla="*/ 1027233 h 1496117"/>
                <a:gd name="connsiteX29" fmla="*/ 277530 w 1496118"/>
                <a:gd name="connsiteY29" fmla="*/ 988434 h 1496117"/>
                <a:gd name="connsiteX30" fmla="*/ 1319494 w 1496118"/>
                <a:gd name="connsiteY30" fmla="*/ 571435 h 1496117"/>
                <a:gd name="connsiteX31" fmla="*/ 1496118 w 1496118"/>
                <a:gd name="connsiteY31" fmla="*/ 748059 h 1496117"/>
                <a:gd name="connsiteX32" fmla="*/ 1319494 w 1496118"/>
                <a:gd name="connsiteY32" fmla="*/ 924683 h 1496117"/>
                <a:gd name="connsiteX33" fmla="*/ 1250744 w 1496118"/>
                <a:gd name="connsiteY33" fmla="*/ 910803 h 1496117"/>
                <a:gd name="connsiteX34" fmla="*/ 1215022 w 1496118"/>
                <a:gd name="connsiteY34" fmla="*/ 886719 h 1496117"/>
                <a:gd name="connsiteX35" fmla="*/ 1219344 w 1496118"/>
                <a:gd name="connsiteY35" fmla="*/ 875696 h 1496117"/>
                <a:gd name="connsiteX36" fmla="*/ 1229396 w 1496118"/>
                <a:gd name="connsiteY36" fmla="*/ 666380 h 1496117"/>
                <a:gd name="connsiteX37" fmla="*/ 1213538 w 1496118"/>
                <a:gd name="connsiteY37" fmla="*/ 610400 h 1496117"/>
                <a:gd name="connsiteX38" fmla="*/ 1250744 w 1496118"/>
                <a:gd name="connsiteY38" fmla="*/ 585315 h 1496117"/>
                <a:gd name="connsiteX39" fmla="*/ 1319494 w 1496118"/>
                <a:gd name="connsiteY39" fmla="*/ 571435 h 1496117"/>
                <a:gd name="connsiteX40" fmla="*/ 176624 w 1496118"/>
                <a:gd name="connsiteY40" fmla="*/ 571435 h 1496117"/>
                <a:gd name="connsiteX41" fmla="*/ 245374 w 1496118"/>
                <a:gd name="connsiteY41" fmla="*/ 585315 h 1496117"/>
                <a:gd name="connsiteX42" fmla="*/ 281096 w 1496118"/>
                <a:gd name="connsiteY42" fmla="*/ 609398 h 1496117"/>
                <a:gd name="connsiteX43" fmla="*/ 276774 w 1496118"/>
                <a:gd name="connsiteY43" fmla="*/ 620422 h 1496117"/>
                <a:gd name="connsiteX44" fmla="*/ 266720 w 1496118"/>
                <a:gd name="connsiteY44" fmla="*/ 829738 h 1496117"/>
                <a:gd name="connsiteX45" fmla="*/ 282580 w 1496118"/>
                <a:gd name="connsiteY45" fmla="*/ 885719 h 1496117"/>
                <a:gd name="connsiteX46" fmla="*/ 245374 w 1496118"/>
                <a:gd name="connsiteY46" fmla="*/ 910803 h 1496117"/>
                <a:gd name="connsiteX47" fmla="*/ 176624 w 1496118"/>
                <a:gd name="connsiteY47" fmla="*/ 924683 h 1496117"/>
                <a:gd name="connsiteX48" fmla="*/ 0 w 1496118"/>
                <a:gd name="connsiteY48" fmla="*/ 748059 h 1496117"/>
                <a:gd name="connsiteX49" fmla="*/ 176624 w 1496118"/>
                <a:gd name="connsiteY49" fmla="*/ 571435 h 1496117"/>
                <a:gd name="connsiteX50" fmla="*/ 609398 w 1496118"/>
                <a:gd name="connsiteY50" fmla="*/ 281095 h 1496117"/>
                <a:gd name="connsiteX51" fmla="*/ 623167 w 1496118"/>
                <a:gd name="connsiteY51" fmla="*/ 301516 h 1496117"/>
                <a:gd name="connsiteX52" fmla="*/ 748059 w 1496118"/>
                <a:gd name="connsiteY52" fmla="*/ 353248 h 1496117"/>
                <a:gd name="connsiteX53" fmla="*/ 872951 w 1496118"/>
                <a:gd name="connsiteY53" fmla="*/ 301516 h 1496117"/>
                <a:gd name="connsiteX54" fmla="*/ 885719 w 1496118"/>
                <a:gd name="connsiteY54" fmla="*/ 282580 h 1496117"/>
                <a:gd name="connsiteX55" fmla="*/ 931762 w 1496118"/>
                <a:gd name="connsiteY55" fmla="*/ 295624 h 1496117"/>
                <a:gd name="connsiteX56" fmla="*/ 979976 w 1496118"/>
                <a:gd name="connsiteY56" fmla="*/ 320996 h 1496117"/>
                <a:gd name="connsiteX57" fmla="*/ 975500 w 1496118"/>
                <a:gd name="connsiteY57" fmla="*/ 343994 h 1496117"/>
                <a:gd name="connsiteX58" fmla="*/ 1027232 w 1496118"/>
                <a:gd name="connsiteY58" fmla="*/ 468886 h 1496117"/>
                <a:gd name="connsiteX59" fmla="*/ 1152124 w 1496118"/>
                <a:gd name="connsiteY59" fmla="*/ 520618 h 1496117"/>
                <a:gd name="connsiteX60" fmla="*/ 1175122 w 1496118"/>
                <a:gd name="connsiteY60" fmla="*/ 516142 h 1496117"/>
                <a:gd name="connsiteX61" fmla="*/ 1200492 w 1496118"/>
                <a:gd name="connsiteY61" fmla="*/ 564356 h 1496117"/>
                <a:gd name="connsiteX62" fmla="*/ 1213538 w 1496118"/>
                <a:gd name="connsiteY62" fmla="*/ 610400 h 1496117"/>
                <a:gd name="connsiteX63" fmla="*/ 1194602 w 1496118"/>
                <a:gd name="connsiteY63" fmla="*/ 623167 h 1496117"/>
                <a:gd name="connsiteX64" fmla="*/ 1142870 w 1496118"/>
                <a:gd name="connsiteY64" fmla="*/ 748059 h 1496117"/>
                <a:gd name="connsiteX65" fmla="*/ 1194602 w 1496118"/>
                <a:gd name="connsiteY65" fmla="*/ 872951 h 1496117"/>
                <a:gd name="connsiteX66" fmla="*/ 1215022 w 1496118"/>
                <a:gd name="connsiteY66" fmla="*/ 886719 h 1496117"/>
                <a:gd name="connsiteX67" fmla="*/ 1180386 w 1496118"/>
                <a:gd name="connsiteY67" fmla="*/ 975084 h 1496117"/>
                <a:gd name="connsiteX68" fmla="*/ 1177088 w 1496118"/>
                <a:gd name="connsiteY68" fmla="*/ 980358 h 1496117"/>
                <a:gd name="connsiteX69" fmla="*/ 1152124 w 1496118"/>
                <a:gd name="connsiteY69" fmla="*/ 975500 h 1496117"/>
                <a:gd name="connsiteX70" fmla="*/ 1027232 w 1496118"/>
                <a:gd name="connsiteY70" fmla="*/ 1027232 h 1496117"/>
                <a:gd name="connsiteX71" fmla="*/ 975500 w 1496118"/>
                <a:gd name="connsiteY71" fmla="*/ 1152124 h 1496117"/>
                <a:gd name="connsiteX72" fmla="*/ 980358 w 1496118"/>
                <a:gd name="connsiteY72" fmla="*/ 1177087 h 1496117"/>
                <a:gd name="connsiteX73" fmla="*/ 975084 w 1496118"/>
                <a:gd name="connsiteY73" fmla="*/ 1180386 h 1496117"/>
                <a:gd name="connsiteX74" fmla="*/ 886719 w 1496118"/>
                <a:gd name="connsiteY74" fmla="*/ 1215022 h 1496117"/>
                <a:gd name="connsiteX75" fmla="*/ 872951 w 1496118"/>
                <a:gd name="connsiteY75" fmla="*/ 1194601 h 1496117"/>
                <a:gd name="connsiteX76" fmla="*/ 748059 w 1496118"/>
                <a:gd name="connsiteY76" fmla="*/ 1142869 h 1496117"/>
                <a:gd name="connsiteX77" fmla="*/ 623167 w 1496118"/>
                <a:gd name="connsiteY77" fmla="*/ 1194601 h 1496117"/>
                <a:gd name="connsiteX78" fmla="*/ 610400 w 1496118"/>
                <a:gd name="connsiteY78" fmla="*/ 1213537 h 1496117"/>
                <a:gd name="connsiteX79" fmla="*/ 564356 w 1496118"/>
                <a:gd name="connsiteY79" fmla="*/ 1200493 h 1496117"/>
                <a:gd name="connsiteX80" fmla="*/ 516144 w 1496118"/>
                <a:gd name="connsiteY80" fmla="*/ 1175121 h 1496117"/>
                <a:gd name="connsiteX81" fmla="*/ 520618 w 1496118"/>
                <a:gd name="connsiteY81" fmla="*/ 1152125 h 1496117"/>
                <a:gd name="connsiteX82" fmla="*/ 468886 w 1496118"/>
                <a:gd name="connsiteY82" fmla="*/ 1027233 h 1496117"/>
                <a:gd name="connsiteX83" fmla="*/ 343994 w 1496118"/>
                <a:gd name="connsiteY83" fmla="*/ 975501 h 1496117"/>
                <a:gd name="connsiteX84" fmla="*/ 320996 w 1496118"/>
                <a:gd name="connsiteY84" fmla="*/ 979976 h 1496117"/>
                <a:gd name="connsiteX85" fmla="*/ 295624 w 1496118"/>
                <a:gd name="connsiteY85" fmla="*/ 931761 h 1496117"/>
                <a:gd name="connsiteX86" fmla="*/ 282580 w 1496118"/>
                <a:gd name="connsiteY86" fmla="*/ 885719 h 1496117"/>
                <a:gd name="connsiteX87" fmla="*/ 301516 w 1496118"/>
                <a:gd name="connsiteY87" fmla="*/ 872951 h 1496117"/>
                <a:gd name="connsiteX88" fmla="*/ 353248 w 1496118"/>
                <a:gd name="connsiteY88" fmla="*/ 748059 h 1496117"/>
                <a:gd name="connsiteX89" fmla="*/ 301516 w 1496118"/>
                <a:gd name="connsiteY89" fmla="*/ 623167 h 1496117"/>
                <a:gd name="connsiteX90" fmla="*/ 281096 w 1496118"/>
                <a:gd name="connsiteY90" fmla="*/ 609398 h 1496117"/>
                <a:gd name="connsiteX91" fmla="*/ 315732 w 1496118"/>
                <a:gd name="connsiteY91" fmla="*/ 521034 h 1496117"/>
                <a:gd name="connsiteX92" fmla="*/ 319030 w 1496118"/>
                <a:gd name="connsiteY92" fmla="*/ 515760 h 1496117"/>
                <a:gd name="connsiteX93" fmla="*/ 343994 w 1496118"/>
                <a:gd name="connsiteY93" fmla="*/ 520618 h 1496117"/>
                <a:gd name="connsiteX94" fmla="*/ 468886 w 1496118"/>
                <a:gd name="connsiteY94" fmla="*/ 468886 h 1496117"/>
                <a:gd name="connsiteX95" fmla="*/ 520618 w 1496118"/>
                <a:gd name="connsiteY95" fmla="*/ 343994 h 1496117"/>
                <a:gd name="connsiteX96" fmla="*/ 515760 w 1496118"/>
                <a:gd name="connsiteY96" fmla="*/ 319030 h 1496117"/>
                <a:gd name="connsiteX97" fmla="*/ 521034 w 1496118"/>
                <a:gd name="connsiteY97" fmla="*/ 315732 h 1496117"/>
                <a:gd name="connsiteX98" fmla="*/ 1152124 w 1496118"/>
                <a:gd name="connsiteY98" fmla="*/ 167370 h 1496117"/>
                <a:gd name="connsiteX99" fmla="*/ 1277016 w 1496118"/>
                <a:gd name="connsiteY99" fmla="*/ 219102 h 1496117"/>
                <a:gd name="connsiteX100" fmla="*/ 1328748 w 1496118"/>
                <a:gd name="connsiteY100" fmla="*/ 343994 h 1496117"/>
                <a:gd name="connsiteX101" fmla="*/ 1277016 w 1496118"/>
                <a:gd name="connsiteY101" fmla="*/ 468886 h 1496117"/>
                <a:gd name="connsiteX102" fmla="*/ 1218588 w 1496118"/>
                <a:gd name="connsiteY102" fmla="*/ 507685 h 1496117"/>
                <a:gd name="connsiteX103" fmla="*/ 1175122 w 1496118"/>
                <a:gd name="connsiteY103" fmla="*/ 516142 h 1496117"/>
                <a:gd name="connsiteX104" fmla="*/ 1155810 w 1496118"/>
                <a:gd name="connsiteY104" fmla="*/ 479444 h 1496117"/>
                <a:gd name="connsiteX105" fmla="*/ 1093254 w 1496118"/>
                <a:gd name="connsiteY105" fmla="*/ 402863 h 1496117"/>
                <a:gd name="connsiteX106" fmla="*/ 1016672 w 1496118"/>
                <a:gd name="connsiteY106" fmla="*/ 340307 h 1496117"/>
                <a:gd name="connsiteX107" fmla="*/ 979976 w 1496118"/>
                <a:gd name="connsiteY107" fmla="*/ 320996 h 1496117"/>
                <a:gd name="connsiteX108" fmla="*/ 988434 w 1496118"/>
                <a:gd name="connsiteY108" fmla="*/ 277530 h 1496117"/>
                <a:gd name="connsiteX109" fmla="*/ 1027232 w 1496118"/>
                <a:gd name="connsiteY109" fmla="*/ 219102 h 1496117"/>
                <a:gd name="connsiteX110" fmla="*/ 1152124 w 1496118"/>
                <a:gd name="connsiteY110" fmla="*/ 167370 h 1496117"/>
                <a:gd name="connsiteX111" fmla="*/ 343994 w 1496118"/>
                <a:gd name="connsiteY111" fmla="*/ 167370 h 1496117"/>
                <a:gd name="connsiteX112" fmla="*/ 468886 w 1496118"/>
                <a:gd name="connsiteY112" fmla="*/ 219102 h 1496117"/>
                <a:gd name="connsiteX113" fmla="*/ 507684 w 1496118"/>
                <a:gd name="connsiteY113" fmla="*/ 277530 h 1496117"/>
                <a:gd name="connsiteX114" fmla="*/ 515760 w 1496118"/>
                <a:gd name="connsiteY114" fmla="*/ 319030 h 1496117"/>
                <a:gd name="connsiteX115" fmla="*/ 459412 w 1496118"/>
                <a:gd name="connsiteY115" fmla="*/ 354270 h 1496117"/>
                <a:gd name="connsiteX116" fmla="*/ 402864 w 1496118"/>
                <a:gd name="connsiteY116" fmla="*/ 402863 h 1496117"/>
                <a:gd name="connsiteX117" fmla="*/ 354272 w 1496118"/>
                <a:gd name="connsiteY117" fmla="*/ 459410 h 1496117"/>
                <a:gd name="connsiteX118" fmla="*/ 319030 w 1496118"/>
                <a:gd name="connsiteY118" fmla="*/ 515760 h 1496117"/>
                <a:gd name="connsiteX119" fmla="*/ 277530 w 1496118"/>
                <a:gd name="connsiteY119" fmla="*/ 507685 h 1496117"/>
                <a:gd name="connsiteX120" fmla="*/ 219102 w 1496118"/>
                <a:gd name="connsiteY120" fmla="*/ 468886 h 1496117"/>
                <a:gd name="connsiteX121" fmla="*/ 219102 w 1496118"/>
                <a:gd name="connsiteY121" fmla="*/ 219102 h 1496117"/>
                <a:gd name="connsiteX122" fmla="*/ 343994 w 1496118"/>
                <a:gd name="connsiteY122" fmla="*/ 167370 h 1496117"/>
                <a:gd name="connsiteX123" fmla="*/ 748059 w 1496118"/>
                <a:gd name="connsiteY123" fmla="*/ 0 h 1496117"/>
                <a:gd name="connsiteX124" fmla="*/ 924683 w 1496118"/>
                <a:gd name="connsiteY124" fmla="*/ 176624 h 1496117"/>
                <a:gd name="connsiteX125" fmla="*/ 910803 w 1496118"/>
                <a:gd name="connsiteY125" fmla="*/ 245374 h 1496117"/>
                <a:gd name="connsiteX126" fmla="*/ 885719 w 1496118"/>
                <a:gd name="connsiteY126" fmla="*/ 282580 h 1496117"/>
                <a:gd name="connsiteX127" fmla="*/ 829738 w 1496118"/>
                <a:gd name="connsiteY127" fmla="*/ 266720 h 1496117"/>
                <a:gd name="connsiteX128" fmla="*/ 620421 w 1496118"/>
                <a:gd name="connsiteY128" fmla="*/ 276774 h 1496117"/>
                <a:gd name="connsiteX129" fmla="*/ 609398 w 1496118"/>
                <a:gd name="connsiteY129" fmla="*/ 281095 h 1496117"/>
                <a:gd name="connsiteX130" fmla="*/ 585315 w 1496118"/>
                <a:gd name="connsiteY130" fmla="*/ 245374 h 1496117"/>
                <a:gd name="connsiteX131" fmla="*/ 571435 w 1496118"/>
                <a:gd name="connsiteY131" fmla="*/ 176624 h 1496117"/>
                <a:gd name="connsiteX132" fmla="*/ 748059 w 1496118"/>
                <a:gd name="connsiteY132" fmla="*/ 0 h 149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496118" h="1496117">
                  <a:moveTo>
                    <a:pt x="610400" y="1213537"/>
                  </a:moveTo>
                  <a:lnTo>
                    <a:pt x="666379" y="1229397"/>
                  </a:lnTo>
                  <a:cubicBezTo>
                    <a:pt x="735858" y="1241126"/>
                    <a:pt x="807387" y="1237775"/>
                    <a:pt x="875696" y="1219343"/>
                  </a:cubicBezTo>
                  <a:lnTo>
                    <a:pt x="886719" y="1215022"/>
                  </a:lnTo>
                  <a:lnTo>
                    <a:pt x="910803" y="1250743"/>
                  </a:lnTo>
                  <a:cubicBezTo>
                    <a:pt x="919741" y="1271874"/>
                    <a:pt x="924683" y="1295106"/>
                    <a:pt x="924683" y="1319493"/>
                  </a:cubicBezTo>
                  <a:cubicBezTo>
                    <a:pt x="924683" y="1417040"/>
                    <a:pt x="845606" y="1496117"/>
                    <a:pt x="748059" y="1496117"/>
                  </a:cubicBezTo>
                  <a:cubicBezTo>
                    <a:pt x="650512" y="1496117"/>
                    <a:pt x="571435" y="1417040"/>
                    <a:pt x="571435" y="1319493"/>
                  </a:cubicBezTo>
                  <a:cubicBezTo>
                    <a:pt x="571435" y="1295106"/>
                    <a:pt x="576377" y="1271874"/>
                    <a:pt x="585315" y="1250743"/>
                  </a:cubicBezTo>
                  <a:close/>
                  <a:moveTo>
                    <a:pt x="1177088" y="980358"/>
                  </a:moveTo>
                  <a:lnTo>
                    <a:pt x="1218588" y="988433"/>
                  </a:lnTo>
                  <a:cubicBezTo>
                    <a:pt x="1239850" y="997055"/>
                    <a:pt x="1259772" y="1009988"/>
                    <a:pt x="1277016" y="1027232"/>
                  </a:cubicBezTo>
                  <a:cubicBezTo>
                    <a:pt x="1311504" y="1061720"/>
                    <a:pt x="1328748" y="1106922"/>
                    <a:pt x="1328748" y="1152124"/>
                  </a:cubicBezTo>
                  <a:cubicBezTo>
                    <a:pt x="1328748" y="1197326"/>
                    <a:pt x="1311504" y="1242528"/>
                    <a:pt x="1277016" y="1277016"/>
                  </a:cubicBezTo>
                  <a:cubicBezTo>
                    <a:pt x="1208040" y="1345992"/>
                    <a:pt x="1096208" y="1345992"/>
                    <a:pt x="1027232" y="1277016"/>
                  </a:cubicBezTo>
                  <a:cubicBezTo>
                    <a:pt x="1009988" y="1259772"/>
                    <a:pt x="997054" y="1239850"/>
                    <a:pt x="988432" y="1218588"/>
                  </a:cubicBezTo>
                  <a:lnTo>
                    <a:pt x="980358" y="1177087"/>
                  </a:lnTo>
                  <a:lnTo>
                    <a:pt x="1036708" y="1141846"/>
                  </a:lnTo>
                  <a:cubicBezTo>
                    <a:pt x="1056468" y="1127324"/>
                    <a:pt x="1075380" y="1111127"/>
                    <a:pt x="1093254" y="1093253"/>
                  </a:cubicBezTo>
                  <a:cubicBezTo>
                    <a:pt x="1111128" y="1075380"/>
                    <a:pt x="1127326" y="1056466"/>
                    <a:pt x="1141846" y="1036706"/>
                  </a:cubicBezTo>
                  <a:close/>
                  <a:moveTo>
                    <a:pt x="320996" y="979976"/>
                  </a:moveTo>
                  <a:lnTo>
                    <a:pt x="340308" y="1016672"/>
                  </a:lnTo>
                  <a:cubicBezTo>
                    <a:pt x="358180" y="1043742"/>
                    <a:pt x="379032" y="1069422"/>
                    <a:pt x="402864" y="1093253"/>
                  </a:cubicBezTo>
                  <a:cubicBezTo>
                    <a:pt x="426694" y="1117084"/>
                    <a:pt x="452376" y="1137937"/>
                    <a:pt x="479446" y="1155809"/>
                  </a:cubicBezTo>
                  <a:lnTo>
                    <a:pt x="516144" y="1175121"/>
                  </a:lnTo>
                  <a:lnTo>
                    <a:pt x="507684" y="1218589"/>
                  </a:lnTo>
                  <a:cubicBezTo>
                    <a:pt x="499064" y="1239850"/>
                    <a:pt x="486130" y="1259772"/>
                    <a:pt x="468886" y="1277017"/>
                  </a:cubicBezTo>
                  <a:cubicBezTo>
                    <a:pt x="399910" y="1345992"/>
                    <a:pt x="288078" y="1345993"/>
                    <a:pt x="219102" y="1277017"/>
                  </a:cubicBezTo>
                  <a:cubicBezTo>
                    <a:pt x="150126" y="1208041"/>
                    <a:pt x="150126" y="1096208"/>
                    <a:pt x="219102" y="1027233"/>
                  </a:cubicBezTo>
                  <a:cubicBezTo>
                    <a:pt x="236346" y="1009988"/>
                    <a:pt x="256268" y="997055"/>
                    <a:pt x="277530" y="988434"/>
                  </a:cubicBezTo>
                  <a:close/>
                  <a:moveTo>
                    <a:pt x="1319494" y="571435"/>
                  </a:moveTo>
                  <a:cubicBezTo>
                    <a:pt x="1417040" y="571435"/>
                    <a:pt x="1496118" y="650512"/>
                    <a:pt x="1496118" y="748059"/>
                  </a:cubicBezTo>
                  <a:cubicBezTo>
                    <a:pt x="1496118" y="845606"/>
                    <a:pt x="1417040" y="924683"/>
                    <a:pt x="1319494" y="924683"/>
                  </a:cubicBezTo>
                  <a:cubicBezTo>
                    <a:pt x="1295106" y="924683"/>
                    <a:pt x="1271874" y="919741"/>
                    <a:pt x="1250744" y="910803"/>
                  </a:cubicBezTo>
                  <a:lnTo>
                    <a:pt x="1215022" y="886719"/>
                  </a:lnTo>
                  <a:lnTo>
                    <a:pt x="1219344" y="875696"/>
                  </a:lnTo>
                  <a:cubicBezTo>
                    <a:pt x="1237774" y="807388"/>
                    <a:pt x="1241126" y="735859"/>
                    <a:pt x="1229396" y="666380"/>
                  </a:cubicBezTo>
                  <a:lnTo>
                    <a:pt x="1213538" y="610400"/>
                  </a:lnTo>
                  <a:lnTo>
                    <a:pt x="1250744" y="585315"/>
                  </a:lnTo>
                  <a:cubicBezTo>
                    <a:pt x="1271874" y="576377"/>
                    <a:pt x="1295106" y="571435"/>
                    <a:pt x="1319494" y="571435"/>
                  </a:cubicBezTo>
                  <a:close/>
                  <a:moveTo>
                    <a:pt x="176624" y="571435"/>
                  </a:moveTo>
                  <a:cubicBezTo>
                    <a:pt x="201012" y="571435"/>
                    <a:pt x="224244" y="576377"/>
                    <a:pt x="245374" y="585315"/>
                  </a:cubicBezTo>
                  <a:lnTo>
                    <a:pt x="281096" y="609398"/>
                  </a:lnTo>
                  <a:lnTo>
                    <a:pt x="276774" y="620422"/>
                  </a:lnTo>
                  <a:cubicBezTo>
                    <a:pt x="258342" y="688730"/>
                    <a:pt x="254990" y="760259"/>
                    <a:pt x="266720" y="829738"/>
                  </a:cubicBezTo>
                  <a:lnTo>
                    <a:pt x="282580" y="885719"/>
                  </a:lnTo>
                  <a:lnTo>
                    <a:pt x="245374" y="910803"/>
                  </a:lnTo>
                  <a:cubicBezTo>
                    <a:pt x="224244" y="919741"/>
                    <a:pt x="201012" y="924683"/>
                    <a:pt x="176624" y="924683"/>
                  </a:cubicBezTo>
                  <a:cubicBezTo>
                    <a:pt x="79078" y="924683"/>
                    <a:pt x="0" y="845606"/>
                    <a:pt x="0" y="748059"/>
                  </a:cubicBezTo>
                  <a:cubicBezTo>
                    <a:pt x="0" y="650512"/>
                    <a:pt x="79078" y="571435"/>
                    <a:pt x="176624" y="571435"/>
                  </a:cubicBezTo>
                  <a:close/>
                  <a:moveTo>
                    <a:pt x="609398" y="281095"/>
                  </a:moveTo>
                  <a:lnTo>
                    <a:pt x="623167" y="301516"/>
                  </a:lnTo>
                  <a:cubicBezTo>
                    <a:pt x="655130" y="333479"/>
                    <a:pt x="699286" y="353248"/>
                    <a:pt x="748059" y="353248"/>
                  </a:cubicBezTo>
                  <a:cubicBezTo>
                    <a:pt x="796833" y="353248"/>
                    <a:pt x="840989" y="333479"/>
                    <a:pt x="872951" y="301516"/>
                  </a:cubicBezTo>
                  <a:lnTo>
                    <a:pt x="885719" y="282580"/>
                  </a:lnTo>
                  <a:lnTo>
                    <a:pt x="931762" y="295624"/>
                  </a:lnTo>
                  <a:lnTo>
                    <a:pt x="979976" y="320996"/>
                  </a:lnTo>
                  <a:lnTo>
                    <a:pt x="975500" y="343994"/>
                  </a:lnTo>
                  <a:cubicBezTo>
                    <a:pt x="975502" y="389196"/>
                    <a:pt x="992744" y="434397"/>
                    <a:pt x="1027232" y="468886"/>
                  </a:cubicBezTo>
                  <a:cubicBezTo>
                    <a:pt x="1061720" y="503374"/>
                    <a:pt x="1106922" y="520617"/>
                    <a:pt x="1152124" y="520618"/>
                  </a:cubicBezTo>
                  <a:lnTo>
                    <a:pt x="1175122" y="516142"/>
                  </a:lnTo>
                  <a:lnTo>
                    <a:pt x="1200492" y="564356"/>
                  </a:lnTo>
                  <a:lnTo>
                    <a:pt x="1213538" y="610400"/>
                  </a:lnTo>
                  <a:lnTo>
                    <a:pt x="1194602" y="623167"/>
                  </a:lnTo>
                  <a:cubicBezTo>
                    <a:pt x="1162638" y="655130"/>
                    <a:pt x="1142870" y="699286"/>
                    <a:pt x="1142870" y="748059"/>
                  </a:cubicBezTo>
                  <a:cubicBezTo>
                    <a:pt x="1142870" y="796833"/>
                    <a:pt x="1162638" y="840989"/>
                    <a:pt x="1194602" y="872951"/>
                  </a:cubicBezTo>
                  <a:lnTo>
                    <a:pt x="1215022" y="886719"/>
                  </a:lnTo>
                  <a:lnTo>
                    <a:pt x="1180386" y="975084"/>
                  </a:lnTo>
                  <a:lnTo>
                    <a:pt x="1177088" y="980358"/>
                  </a:lnTo>
                  <a:lnTo>
                    <a:pt x="1152124" y="975500"/>
                  </a:lnTo>
                  <a:cubicBezTo>
                    <a:pt x="1106922" y="975500"/>
                    <a:pt x="1061720" y="992744"/>
                    <a:pt x="1027232" y="1027232"/>
                  </a:cubicBezTo>
                  <a:cubicBezTo>
                    <a:pt x="992744" y="1061721"/>
                    <a:pt x="975500" y="1106922"/>
                    <a:pt x="975500" y="1152124"/>
                  </a:cubicBezTo>
                  <a:lnTo>
                    <a:pt x="980358" y="1177087"/>
                  </a:lnTo>
                  <a:lnTo>
                    <a:pt x="975084" y="1180386"/>
                  </a:lnTo>
                  <a:lnTo>
                    <a:pt x="886719" y="1215022"/>
                  </a:lnTo>
                  <a:lnTo>
                    <a:pt x="872951" y="1194601"/>
                  </a:lnTo>
                  <a:cubicBezTo>
                    <a:pt x="840989" y="1162638"/>
                    <a:pt x="796833" y="1142869"/>
                    <a:pt x="748059" y="1142869"/>
                  </a:cubicBezTo>
                  <a:cubicBezTo>
                    <a:pt x="699286" y="1142869"/>
                    <a:pt x="655130" y="1162638"/>
                    <a:pt x="623167" y="1194601"/>
                  </a:cubicBezTo>
                  <a:lnTo>
                    <a:pt x="610400" y="1213537"/>
                  </a:lnTo>
                  <a:lnTo>
                    <a:pt x="564356" y="1200493"/>
                  </a:lnTo>
                  <a:lnTo>
                    <a:pt x="516144" y="1175121"/>
                  </a:lnTo>
                  <a:lnTo>
                    <a:pt x="520618" y="1152125"/>
                  </a:lnTo>
                  <a:cubicBezTo>
                    <a:pt x="520618" y="1106922"/>
                    <a:pt x="503374" y="1061721"/>
                    <a:pt x="468886" y="1027233"/>
                  </a:cubicBezTo>
                  <a:cubicBezTo>
                    <a:pt x="434398" y="992744"/>
                    <a:pt x="389196" y="975500"/>
                    <a:pt x="343994" y="975501"/>
                  </a:cubicBezTo>
                  <a:lnTo>
                    <a:pt x="320996" y="979976"/>
                  </a:lnTo>
                  <a:lnTo>
                    <a:pt x="295624" y="931761"/>
                  </a:lnTo>
                  <a:lnTo>
                    <a:pt x="282580" y="885719"/>
                  </a:lnTo>
                  <a:lnTo>
                    <a:pt x="301516" y="872951"/>
                  </a:lnTo>
                  <a:cubicBezTo>
                    <a:pt x="333480" y="840989"/>
                    <a:pt x="353248" y="796833"/>
                    <a:pt x="353248" y="748059"/>
                  </a:cubicBezTo>
                  <a:cubicBezTo>
                    <a:pt x="353248" y="699286"/>
                    <a:pt x="333480" y="655130"/>
                    <a:pt x="301516" y="623167"/>
                  </a:cubicBezTo>
                  <a:lnTo>
                    <a:pt x="281096" y="609398"/>
                  </a:lnTo>
                  <a:lnTo>
                    <a:pt x="315732" y="521034"/>
                  </a:lnTo>
                  <a:lnTo>
                    <a:pt x="319030" y="515760"/>
                  </a:lnTo>
                  <a:lnTo>
                    <a:pt x="343994" y="520618"/>
                  </a:lnTo>
                  <a:cubicBezTo>
                    <a:pt x="389196" y="520618"/>
                    <a:pt x="434398" y="503374"/>
                    <a:pt x="468886" y="468886"/>
                  </a:cubicBezTo>
                  <a:cubicBezTo>
                    <a:pt x="503374" y="434398"/>
                    <a:pt x="520618" y="389196"/>
                    <a:pt x="520618" y="343994"/>
                  </a:cubicBezTo>
                  <a:lnTo>
                    <a:pt x="515760" y="319030"/>
                  </a:lnTo>
                  <a:lnTo>
                    <a:pt x="521034" y="315732"/>
                  </a:lnTo>
                  <a:close/>
                  <a:moveTo>
                    <a:pt x="1152124" y="167370"/>
                  </a:moveTo>
                  <a:cubicBezTo>
                    <a:pt x="1197326" y="167370"/>
                    <a:pt x="1242528" y="184614"/>
                    <a:pt x="1277016" y="219102"/>
                  </a:cubicBezTo>
                  <a:cubicBezTo>
                    <a:pt x="1311504" y="253590"/>
                    <a:pt x="1328748" y="298792"/>
                    <a:pt x="1328748" y="343994"/>
                  </a:cubicBezTo>
                  <a:cubicBezTo>
                    <a:pt x="1328748" y="389196"/>
                    <a:pt x="1311504" y="434398"/>
                    <a:pt x="1277016" y="468886"/>
                  </a:cubicBezTo>
                  <a:cubicBezTo>
                    <a:pt x="1259772" y="486131"/>
                    <a:pt x="1239850" y="499064"/>
                    <a:pt x="1218588" y="507685"/>
                  </a:cubicBezTo>
                  <a:lnTo>
                    <a:pt x="1175122" y="516142"/>
                  </a:lnTo>
                  <a:lnTo>
                    <a:pt x="1155810" y="479444"/>
                  </a:lnTo>
                  <a:cubicBezTo>
                    <a:pt x="1137936" y="452376"/>
                    <a:pt x="1117086" y="426693"/>
                    <a:pt x="1093254" y="402863"/>
                  </a:cubicBezTo>
                  <a:cubicBezTo>
                    <a:pt x="1069424" y="379032"/>
                    <a:pt x="1043742" y="358180"/>
                    <a:pt x="1016672" y="340307"/>
                  </a:cubicBezTo>
                  <a:lnTo>
                    <a:pt x="979976" y="320996"/>
                  </a:lnTo>
                  <a:lnTo>
                    <a:pt x="988434" y="277530"/>
                  </a:lnTo>
                  <a:cubicBezTo>
                    <a:pt x="997054" y="256269"/>
                    <a:pt x="1009988" y="236347"/>
                    <a:pt x="1027232" y="219102"/>
                  </a:cubicBezTo>
                  <a:cubicBezTo>
                    <a:pt x="1061720" y="184614"/>
                    <a:pt x="1106922" y="167370"/>
                    <a:pt x="1152124" y="167370"/>
                  </a:cubicBezTo>
                  <a:close/>
                  <a:moveTo>
                    <a:pt x="343994" y="167370"/>
                  </a:moveTo>
                  <a:cubicBezTo>
                    <a:pt x="389196" y="167370"/>
                    <a:pt x="434398" y="184614"/>
                    <a:pt x="468886" y="219102"/>
                  </a:cubicBezTo>
                  <a:cubicBezTo>
                    <a:pt x="486130" y="236346"/>
                    <a:pt x="499062" y="256268"/>
                    <a:pt x="507684" y="277530"/>
                  </a:cubicBezTo>
                  <a:lnTo>
                    <a:pt x="515760" y="319030"/>
                  </a:lnTo>
                  <a:lnTo>
                    <a:pt x="459412" y="354270"/>
                  </a:lnTo>
                  <a:cubicBezTo>
                    <a:pt x="439650" y="368792"/>
                    <a:pt x="420736" y="384990"/>
                    <a:pt x="402864" y="402863"/>
                  </a:cubicBezTo>
                  <a:cubicBezTo>
                    <a:pt x="384990" y="420736"/>
                    <a:pt x="368794" y="439650"/>
                    <a:pt x="354272" y="459410"/>
                  </a:cubicBezTo>
                  <a:lnTo>
                    <a:pt x="319030" y="515760"/>
                  </a:lnTo>
                  <a:lnTo>
                    <a:pt x="277530" y="507685"/>
                  </a:lnTo>
                  <a:cubicBezTo>
                    <a:pt x="256268" y="499063"/>
                    <a:pt x="236346" y="486130"/>
                    <a:pt x="219102" y="468886"/>
                  </a:cubicBezTo>
                  <a:cubicBezTo>
                    <a:pt x="150126" y="399910"/>
                    <a:pt x="150126" y="288078"/>
                    <a:pt x="219102" y="219102"/>
                  </a:cubicBezTo>
                  <a:cubicBezTo>
                    <a:pt x="253590" y="184614"/>
                    <a:pt x="298792" y="167370"/>
                    <a:pt x="343994" y="167370"/>
                  </a:cubicBezTo>
                  <a:close/>
                  <a:moveTo>
                    <a:pt x="748059" y="0"/>
                  </a:moveTo>
                  <a:cubicBezTo>
                    <a:pt x="845606" y="0"/>
                    <a:pt x="924683" y="79077"/>
                    <a:pt x="924683" y="176624"/>
                  </a:cubicBezTo>
                  <a:cubicBezTo>
                    <a:pt x="924683" y="201011"/>
                    <a:pt x="919741" y="224243"/>
                    <a:pt x="910803" y="245374"/>
                  </a:cubicBezTo>
                  <a:lnTo>
                    <a:pt x="885719" y="282580"/>
                  </a:lnTo>
                  <a:lnTo>
                    <a:pt x="829738" y="266720"/>
                  </a:lnTo>
                  <a:cubicBezTo>
                    <a:pt x="760258" y="254991"/>
                    <a:pt x="688729" y="258343"/>
                    <a:pt x="620421" y="276774"/>
                  </a:cubicBezTo>
                  <a:lnTo>
                    <a:pt x="609398" y="281095"/>
                  </a:lnTo>
                  <a:lnTo>
                    <a:pt x="585315" y="245374"/>
                  </a:lnTo>
                  <a:cubicBezTo>
                    <a:pt x="576377" y="224243"/>
                    <a:pt x="571435" y="201011"/>
                    <a:pt x="571435" y="176624"/>
                  </a:cubicBezTo>
                  <a:cubicBezTo>
                    <a:pt x="571435" y="79077"/>
                    <a:pt x="650512" y="0"/>
                    <a:pt x="74805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4" name="Freeform: Shape 93">
              <a:extLst>
                <a:ext uri="{FF2B5EF4-FFF2-40B4-BE49-F238E27FC236}">
                  <a16:creationId xmlns:a16="http://schemas.microsoft.com/office/drawing/2014/main" id="{628E83FF-733E-413B-BB3A-7ECF69D4F8C6}"/>
                </a:ext>
              </a:extLst>
            </p:cNvPr>
            <p:cNvSpPr/>
            <p:nvPr/>
          </p:nvSpPr>
          <p:spPr>
            <a:xfrm>
              <a:off x="1009680" y="3215902"/>
              <a:ext cx="128016" cy="128016"/>
            </a:xfrm>
            <a:custGeom>
              <a:avLst/>
              <a:gdLst>
                <a:gd name="connsiteX0" fmla="*/ 610400 w 1496118"/>
                <a:gd name="connsiteY0" fmla="*/ 1213537 h 1496117"/>
                <a:gd name="connsiteX1" fmla="*/ 666379 w 1496118"/>
                <a:gd name="connsiteY1" fmla="*/ 1229397 h 1496117"/>
                <a:gd name="connsiteX2" fmla="*/ 875696 w 1496118"/>
                <a:gd name="connsiteY2" fmla="*/ 1219343 h 1496117"/>
                <a:gd name="connsiteX3" fmla="*/ 886719 w 1496118"/>
                <a:gd name="connsiteY3" fmla="*/ 1215022 h 1496117"/>
                <a:gd name="connsiteX4" fmla="*/ 910803 w 1496118"/>
                <a:gd name="connsiteY4" fmla="*/ 1250743 h 1496117"/>
                <a:gd name="connsiteX5" fmla="*/ 924683 w 1496118"/>
                <a:gd name="connsiteY5" fmla="*/ 1319493 h 1496117"/>
                <a:gd name="connsiteX6" fmla="*/ 748059 w 1496118"/>
                <a:gd name="connsiteY6" fmla="*/ 1496117 h 1496117"/>
                <a:gd name="connsiteX7" fmla="*/ 571435 w 1496118"/>
                <a:gd name="connsiteY7" fmla="*/ 1319493 h 1496117"/>
                <a:gd name="connsiteX8" fmla="*/ 585315 w 1496118"/>
                <a:gd name="connsiteY8" fmla="*/ 1250743 h 1496117"/>
                <a:gd name="connsiteX9" fmla="*/ 1177088 w 1496118"/>
                <a:gd name="connsiteY9" fmla="*/ 980358 h 1496117"/>
                <a:gd name="connsiteX10" fmla="*/ 1218588 w 1496118"/>
                <a:gd name="connsiteY10" fmla="*/ 988433 h 1496117"/>
                <a:gd name="connsiteX11" fmla="*/ 1277016 w 1496118"/>
                <a:gd name="connsiteY11" fmla="*/ 1027232 h 1496117"/>
                <a:gd name="connsiteX12" fmla="*/ 1328748 w 1496118"/>
                <a:gd name="connsiteY12" fmla="*/ 1152124 h 1496117"/>
                <a:gd name="connsiteX13" fmla="*/ 1277016 w 1496118"/>
                <a:gd name="connsiteY13" fmla="*/ 1277016 h 1496117"/>
                <a:gd name="connsiteX14" fmla="*/ 1027232 w 1496118"/>
                <a:gd name="connsiteY14" fmla="*/ 1277016 h 1496117"/>
                <a:gd name="connsiteX15" fmla="*/ 988432 w 1496118"/>
                <a:gd name="connsiteY15" fmla="*/ 1218588 h 1496117"/>
                <a:gd name="connsiteX16" fmla="*/ 980358 w 1496118"/>
                <a:gd name="connsiteY16" fmla="*/ 1177087 h 1496117"/>
                <a:gd name="connsiteX17" fmla="*/ 1036708 w 1496118"/>
                <a:gd name="connsiteY17" fmla="*/ 1141846 h 1496117"/>
                <a:gd name="connsiteX18" fmla="*/ 1093254 w 1496118"/>
                <a:gd name="connsiteY18" fmla="*/ 1093253 h 1496117"/>
                <a:gd name="connsiteX19" fmla="*/ 1141846 w 1496118"/>
                <a:gd name="connsiteY19" fmla="*/ 1036706 h 1496117"/>
                <a:gd name="connsiteX20" fmla="*/ 320996 w 1496118"/>
                <a:gd name="connsiteY20" fmla="*/ 979976 h 1496117"/>
                <a:gd name="connsiteX21" fmla="*/ 340308 w 1496118"/>
                <a:gd name="connsiteY21" fmla="*/ 1016672 h 1496117"/>
                <a:gd name="connsiteX22" fmla="*/ 402864 w 1496118"/>
                <a:gd name="connsiteY22" fmla="*/ 1093253 h 1496117"/>
                <a:gd name="connsiteX23" fmla="*/ 479446 w 1496118"/>
                <a:gd name="connsiteY23" fmla="*/ 1155809 h 1496117"/>
                <a:gd name="connsiteX24" fmla="*/ 516144 w 1496118"/>
                <a:gd name="connsiteY24" fmla="*/ 1175121 h 1496117"/>
                <a:gd name="connsiteX25" fmla="*/ 507684 w 1496118"/>
                <a:gd name="connsiteY25" fmla="*/ 1218589 h 1496117"/>
                <a:gd name="connsiteX26" fmla="*/ 468886 w 1496118"/>
                <a:gd name="connsiteY26" fmla="*/ 1277017 h 1496117"/>
                <a:gd name="connsiteX27" fmla="*/ 219102 w 1496118"/>
                <a:gd name="connsiteY27" fmla="*/ 1277017 h 1496117"/>
                <a:gd name="connsiteX28" fmla="*/ 219102 w 1496118"/>
                <a:gd name="connsiteY28" fmla="*/ 1027233 h 1496117"/>
                <a:gd name="connsiteX29" fmla="*/ 277530 w 1496118"/>
                <a:gd name="connsiteY29" fmla="*/ 988434 h 1496117"/>
                <a:gd name="connsiteX30" fmla="*/ 1319494 w 1496118"/>
                <a:gd name="connsiteY30" fmla="*/ 571435 h 1496117"/>
                <a:gd name="connsiteX31" fmla="*/ 1496118 w 1496118"/>
                <a:gd name="connsiteY31" fmla="*/ 748059 h 1496117"/>
                <a:gd name="connsiteX32" fmla="*/ 1319494 w 1496118"/>
                <a:gd name="connsiteY32" fmla="*/ 924683 h 1496117"/>
                <a:gd name="connsiteX33" fmla="*/ 1250744 w 1496118"/>
                <a:gd name="connsiteY33" fmla="*/ 910803 h 1496117"/>
                <a:gd name="connsiteX34" fmla="*/ 1215022 w 1496118"/>
                <a:gd name="connsiteY34" fmla="*/ 886719 h 1496117"/>
                <a:gd name="connsiteX35" fmla="*/ 1219344 w 1496118"/>
                <a:gd name="connsiteY35" fmla="*/ 875696 h 1496117"/>
                <a:gd name="connsiteX36" fmla="*/ 1229396 w 1496118"/>
                <a:gd name="connsiteY36" fmla="*/ 666380 h 1496117"/>
                <a:gd name="connsiteX37" fmla="*/ 1213538 w 1496118"/>
                <a:gd name="connsiteY37" fmla="*/ 610400 h 1496117"/>
                <a:gd name="connsiteX38" fmla="*/ 1250744 w 1496118"/>
                <a:gd name="connsiteY38" fmla="*/ 585315 h 1496117"/>
                <a:gd name="connsiteX39" fmla="*/ 1319494 w 1496118"/>
                <a:gd name="connsiteY39" fmla="*/ 571435 h 1496117"/>
                <a:gd name="connsiteX40" fmla="*/ 176624 w 1496118"/>
                <a:gd name="connsiteY40" fmla="*/ 571435 h 1496117"/>
                <a:gd name="connsiteX41" fmla="*/ 245374 w 1496118"/>
                <a:gd name="connsiteY41" fmla="*/ 585315 h 1496117"/>
                <a:gd name="connsiteX42" fmla="*/ 281096 w 1496118"/>
                <a:gd name="connsiteY42" fmla="*/ 609398 h 1496117"/>
                <a:gd name="connsiteX43" fmla="*/ 276774 w 1496118"/>
                <a:gd name="connsiteY43" fmla="*/ 620422 h 1496117"/>
                <a:gd name="connsiteX44" fmla="*/ 266720 w 1496118"/>
                <a:gd name="connsiteY44" fmla="*/ 829738 h 1496117"/>
                <a:gd name="connsiteX45" fmla="*/ 282580 w 1496118"/>
                <a:gd name="connsiteY45" fmla="*/ 885719 h 1496117"/>
                <a:gd name="connsiteX46" fmla="*/ 245374 w 1496118"/>
                <a:gd name="connsiteY46" fmla="*/ 910803 h 1496117"/>
                <a:gd name="connsiteX47" fmla="*/ 176624 w 1496118"/>
                <a:gd name="connsiteY47" fmla="*/ 924683 h 1496117"/>
                <a:gd name="connsiteX48" fmla="*/ 0 w 1496118"/>
                <a:gd name="connsiteY48" fmla="*/ 748059 h 1496117"/>
                <a:gd name="connsiteX49" fmla="*/ 176624 w 1496118"/>
                <a:gd name="connsiteY49" fmla="*/ 571435 h 1496117"/>
                <a:gd name="connsiteX50" fmla="*/ 609398 w 1496118"/>
                <a:gd name="connsiteY50" fmla="*/ 281095 h 1496117"/>
                <a:gd name="connsiteX51" fmla="*/ 623167 w 1496118"/>
                <a:gd name="connsiteY51" fmla="*/ 301516 h 1496117"/>
                <a:gd name="connsiteX52" fmla="*/ 748059 w 1496118"/>
                <a:gd name="connsiteY52" fmla="*/ 353248 h 1496117"/>
                <a:gd name="connsiteX53" fmla="*/ 872951 w 1496118"/>
                <a:gd name="connsiteY53" fmla="*/ 301516 h 1496117"/>
                <a:gd name="connsiteX54" fmla="*/ 885719 w 1496118"/>
                <a:gd name="connsiteY54" fmla="*/ 282580 h 1496117"/>
                <a:gd name="connsiteX55" fmla="*/ 931762 w 1496118"/>
                <a:gd name="connsiteY55" fmla="*/ 295624 h 1496117"/>
                <a:gd name="connsiteX56" fmla="*/ 979976 w 1496118"/>
                <a:gd name="connsiteY56" fmla="*/ 320996 h 1496117"/>
                <a:gd name="connsiteX57" fmla="*/ 975500 w 1496118"/>
                <a:gd name="connsiteY57" fmla="*/ 343994 h 1496117"/>
                <a:gd name="connsiteX58" fmla="*/ 1027232 w 1496118"/>
                <a:gd name="connsiteY58" fmla="*/ 468886 h 1496117"/>
                <a:gd name="connsiteX59" fmla="*/ 1152124 w 1496118"/>
                <a:gd name="connsiteY59" fmla="*/ 520618 h 1496117"/>
                <a:gd name="connsiteX60" fmla="*/ 1175122 w 1496118"/>
                <a:gd name="connsiteY60" fmla="*/ 516142 h 1496117"/>
                <a:gd name="connsiteX61" fmla="*/ 1200492 w 1496118"/>
                <a:gd name="connsiteY61" fmla="*/ 564356 h 1496117"/>
                <a:gd name="connsiteX62" fmla="*/ 1213538 w 1496118"/>
                <a:gd name="connsiteY62" fmla="*/ 610400 h 1496117"/>
                <a:gd name="connsiteX63" fmla="*/ 1194602 w 1496118"/>
                <a:gd name="connsiteY63" fmla="*/ 623167 h 1496117"/>
                <a:gd name="connsiteX64" fmla="*/ 1142870 w 1496118"/>
                <a:gd name="connsiteY64" fmla="*/ 748059 h 1496117"/>
                <a:gd name="connsiteX65" fmla="*/ 1194602 w 1496118"/>
                <a:gd name="connsiteY65" fmla="*/ 872951 h 1496117"/>
                <a:gd name="connsiteX66" fmla="*/ 1215022 w 1496118"/>
                <a:gd name="connsiteY66" fmla="*/ 886719 h 1496117"/>
                <a:gd name="connsiteX67" fmla="*/ 1180386 w 1496118"/>
                <a:gd name="connsiteY67" fmla="*/ 975084 h 1496117"/>
                <a:gd name="connsiteX68" fmla="*/ 1177088 w 1496118"/>
                <a:gd name="connsiteY68" fmla="*/ 980358 h 1496117"/>
                <a:gd name="connsiteX69" fmla="*/ 1152124 w 1496118"/>
                <a:gd name="connsiteY69" fmla="*/ 975500 h 1496117"/>
                <a:gd name="connsiteX70" fmla="*/ 1027232 w 1496118"/>
                <a:gd name="connsiteY70" fmla="*/ 1027232 h 1496117"/>
                <a:gd name="connsiteX71" fmla="*/ 975500 w 1496118"/>
                <a:gd name="connsiteY71" fmla="*/ 1152124 h 1496117"/>
                <a:gd name="connsiteX72" fmla="*/ 980358 w 1496118"/>
                <a:gd name="connsiteY72" fmla="*/ 1177087 h 1496117"/>
                <a:gd name="connsiteX73" fmla="*/ 975084 w 1496118"/>
                <a:gd name="connsiteY73" fmla="*/ 1180386 h 1496117"/>
                <a:gd name="connsiteX74" fmla="*/ 886719 w 1496118"/>
                <a:gd name="connsiteY74" fmla="*/ 1215022 h 1496117"/>
                <a:gd name="connsiteX75" fmla="*/ 872951 w 1496118"/>
                <a:gd name="connsiteY75" fmla="*/ 1194601 h 1496117"/>
                <a:gd name="connsiteX76" fmla="*/ 748059 w 1496118"/>
                <a:gd name="connsiteY76" fmla="*/ 1142869 h 1496117"/>
                <a:gd name="connsiteX77" fmla="*/ 623167 w 1496118"/>
                <a:gd name="connsiteY77" fmla="*/ 1194601 h 1496117"/>
                <a:gd name="connsiteX78" fmla="*/ 610400 w 1496118"/>
                <a:gd name="connsiteY78" fmla="*/ 1213537 h 1496117"/>
                <a:gd name="connsiteX79" fmla="*/ 564356 w 1496118"/>
                <a:gd name="connsiteY79" fmla="*/ 1200493 h 1496117"/>
                <a:gd name="connsiteX80" fmla="*/ 516144 w 1496118"/>
                <a:gd name="connsiteY80" fmla="*/ 1175121 h 1496117"/>
                <a:gd name="connsiteX81" fmla="*/ 520618 w 1496118"/>
                <a:gd name="connsiteY81" fmla="*/ 1152125 h 1496117"/>
                <a:gd name="connsiteX82" fmla="*/ 468886 w 1496118"/>
                <a:gd name="connsiteY82" fmla="*/ 1027233 h 1496117"/>
                <a:gd name="connsiteX83" fmla="*/ 343994 w 1496118"/>
                <a:gd name="connsiteY83" fmla="*/ 975501 h 1496117"/>
                <a:gd name="connsiteX84" fmla="*/ 320996 w 1496118"/>
                <a:gd name="connsiteY84" fmla="*/ 979976 h 1496117"/>
                <a:gd name="connsiteX85" fmla="*/ 295624 w 1496118"/>
                <a:gd name="connsiteY85" fmla="*/ 931761 h 1496117"/>
                <a:gd name="connsiteX86" fmla="*/ 282580 w 1496118"/>
                <a:gd name="connsiteY86" fmla="*/ 885719 h 1496117"/>
                <a:gd name="connsiteX87" fmla="*/ 301516 w 1496118"/>
                <a:gd name="connsiteY87" fmla="*/ 872951 h 1496117"/>
                <a:gd name="connsiteX88" fmla="*/ 353248 w 1496118"/>
                <a:gd name="connsiteY88" fmla="*/ 748059 h 1496117"/>
                <a:gd name="connsiteX89" fmla="*/ 301516 w 1496118"/>
                <a:gd name="connsiteY89" fmla="*/ 623167 h 1496117"/>
                <a:gd name="connsiteX90" fmla="*/ 281096 w 1496118"/>
                <a:gd name="connsiteY90" fmla="*/ 609398 h 1496117"/>
                <a:gd name="connsiteX91" fmla="*/ 315732 w 1496118"/>
                <a:gd name="connsiteY91" fmla="*/ 521034 h 1496117"/>
                <a:gd name="connsiteX92" fmla="*/ 319030 w 1496118"/>
                <a:gd name="connsiteY92" fmla="*/ 515760 h 1496117"/>
                <a:gd name="connsiteX93" fmla="*/ 343994 w 1496118"/>
                <a:gd name="connsiteY93" fmla="*/ 520618 h 1496117"/>
                <a:gd name="connsiteX94" fmla="*/ 468886 w 1496118"/>
                <a:gd name="connsiteY94" fmla="*/ 468886 h 1496117"/>
                <a:gd name="connsiteX95" fmla="*/ 520618 w 1496118"/>
                <a:gd name="connsiteY95" fmla="*/ 343994 h 1496117"/>
                <a:gd name="connsiteX96" fmla="*/ 515760 w 1496118"/>
                <a:gd name="connsiteY96" fmla="*/ 319030 h 1496117"/>
                <a:gd name="connsiteX97" fmla="*/ 521034 w 1496118"/>
                <a:gd name="connsiteY97" fmla="*/ 315732 h 1496117"/>
                <a:gd name="connsiteX98" fmla="*/ 1152124 w 1496118"/>
                <a:gd name="connsiteY98" fmla="*/ 167370 h 1496117"/>
                <a:gd name="connsiteX99" fmla="*/ 1277016 w 1496118"/>
                <a:gd name="connsiteY99" fmla="*/ 219102 h 1496117"/>
                <a:gd name="connsiteX100" fmla="*/ 1328748 w 1496118"/>
                <a:gd name="connsiteY100" fmla="*/ 343994 h 1496117"/>
                <a:gd name="connsiteX101" fmla="*/ 1277016 w 1496118"/>
                <a:gd name="connsiteY101" fmla="*/ 468886 h 1496117"/>
                <a:gd name="connsiteX102" fmla="*/ 1218588 w 1496118"/>
                <a:gd name="connsiteY102" fmla="*/ 507685 h 1496117"/>
                <a:gd name="connsiteX103" fmla="*/ 1175122 w 1496118"/>
                <a:gd name="connsiteY103" fmla="*/ 516142 h 1496117"/>
                <a:gd name="connsiteX104" fmla="*/ 1155810 w 1496118"/>
                <a:gd name="connsiteY104" fmla="*/ 479444 h 1496117"/>
                <a:gd name="connsiteX105" fmla="*/ 1093254 w 1496118"/>
                <a:gd name="connsiteY105" fmla="*/ 402863 h 1496117"/>
                <a:gd name="connsiteX106" fmla="*/ 1016672 w 1496118"/>
                <a:gd name="connsiteY106" fmla="*/ 340307 h 1496117"/>
                <a:gd name="connsiteX107" fmla="*/ 979976 w 1496118"/>
                <a:gd name="connsiteY107" fmla="*/ 320996 h 1496117"/>
                <a:gd name="connsiteX108" fmla="*/ 988434 w 1496118"/>
                <a:gd name="connsiteY108" fmla="*/ 277530 h 1496117"/>
                <a:gd name="connsiteX109" fmla="*/ 1027232 w 1496118"/>
                <a:gd name="connsiteY109" fmla="*/ 219102 h 1496117"/>
                <a:gd name="connsiteX110" fmla="*/ 1152124 w 1496118"/>
                <a:gd name="connsiteY110" fmla="*/ 167370 h 1496117"/>
                <a:gd name="connsiteX111" fmla="*/ 343994 w 1496118"/>
                <a:gd name="connsiteY111" fmla="*/ 167370 h 1496117"/>
                <a:gd name="connsiteX112" fmla="*/ 468886 w 1496118"/>
                <a:gd name="connsiteY112" fmla="*/ 219102 h 1496117"/>
                <a:gd name="connsiteX113" fmla="*/ 507684 w 1496118"/>
                <a:gd name="connsiteY113" fmla="*/ 277530 h 1496117"/>
                <a:gd name="connsiteX114" fmla="*/ 515760 w 1496118"/>
                <a:gd name="connsiteY114" fmla="*/ 319030 h 1496117"/>
                <a:gd name="connsiteX115" fmla="*/ 459412 w 1496118"/>
                <a:gd name="connsiteY115" fmla="*/ 354270 h 1496117"/>
                <a:gd name="connsiteX116" fmla="*/ 402864 w 1496118"/>
                <a:gd name="connsiteY116" fmla="*/ 402863 h 1496117"/>
                <a:gd name="connsiteX117" fmla="*/ 354272 w 1496118"/>
                <a:gd name="connsiteY117" fmla="*/ 459410 h 1496117"/>
                <a:gd name="connsiteX118" fmla="*/ 319030 w 1496118"/>
                <a:gd name="connsiteY118" fmla="*/ 515760 h 1496117"/>
                <a:gd name="connsiteX119" fmla="*/ 277530 w 1496118"/>
                <a:gd name="connsiteY119" fmla="*/ 507685 h 1496117"/>
                <a:gd name="connsiteX120" fmla="*/ 219102 w 1496118"/>
                <a:gd name="connsiteY120" fmla="*/ 468886 h 1496117"/>
                <a:gd name="connsiteX121" fmla="*/ 219102 w 1496118"/>
                <a:gd name="connsiteY121" fmla="*/ 219102 h 1496117"/>
                <a:gd name="connsiteX122" fmla="*/ 343994 w 1496118"/>
                <a:gd name="connsiteY122" fmla="*/ 167370 h 1496117"/>
                <a:gd name="connsiteX123" fmla="*/ 748059 w 1496118"/>
                <a:gd name="connsiteY123" fmla="*/ 0 h 1496117"/>
                <a:gd name="connsiteX124" fmla="*/ 924683 w 1496118"/>
                <a:gd name="connsiteY124" fmla="*/ 176624 h 1496117"/>
                <a:gd name="connsiteX125" fmla="*/ 910803 w 1496118"/>
                <a:gd name="connsiteY125" fmla="*/ 245374 h 1496117"/>
                <a:gd name="connsiteX126" fmla="*/ 885719 w 1496118"/>
                <a:gd name="connsiteY126" fmla="*/ 282580 h 1496117"/>
                <a:gd name="connsiteX127" fmla="*/ 829738 w 1496118"/>
                <a:gd name="connsiteY127" fmla="*/ 266720 h 1496117"/>
                <a:gd name="connsiteX128" fmla="*/ 620421 w 1496118"/>
                <a:gd name="connsiteY128" fmla="*/ 276774 h 1496117"/>
                <a:gd name="connsiteX129" fmla="*/ 609398 w 1496118"/>
                <a:gd name="connsiteY129" fmla="*/ 281095 h 1496117"/>
                <a:gd name="connsiteX130" fmla="*/ 585315 w 1496118"/>
                <a:gd name="connsiteY130" fmla="*/ 245374 h 1496117"/>
                <a:gd name="connsiteX131" fmla="*/ 571435 w 1496118"/>
                <a:gd name="connsiteY131" fmla="*/ 176624 h 1496117"/>
                <a:gd name="connsiteX132" fmla="*/ 748059 w 1496118"/>
                <a:gd name="connsiteY132" fmla="*/ 0 h 149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496118" h="1496117">
                  <a:moveTo>
                    <a:pt x="610400" y="1213537"/>
                  </a:moveTo>
                  <a:lnTo>
                    <a:pt x="666379" y="1229397"/>
                  </a:lnTo>
                  <a:cubicBezTo>
                    <a:pt x="735858" y="1241126"/>
                    <a:pt x="807387" y="1237775"/>
                    <a:pt x="875696" y="1219343"/>
                  </a:cubicBezTo>
                  <a:lnTo>
                    <a:pt x="886719" y="1215022"/>
                  </a:lnTo>
                  <a:lnTo>
                    <a:pt x="910803" y="1250743"/>
                  </a:lnTo>
                  <a:cubicBezTo>
                    <a:pt x="919741" y="1271874"/>
                    <a:pt x="924683" y="1295106"/>
                    <a:pt x="924683" y="1319493"/>
                  </a:cubicBezTo>
                  <a:cubicBezTo>
                    <a:pt x="924683" y="1417040"/>
                    <a:pt x="845606" y="1496117"/>
                    <a:pt x="748059" y="1496117"/>
                  </a:cubicBezTo>
                  <a:cubicBezTo>
                    <a:pt x="650512" y="1496117"/>
                    <a:pt x="571435" y="1417040"/>
                    <a:pt x="571435" y="1319493"/>
                  </a:cubicBezTo>
                  <a:cubicBezTo>
                    <a:pt x="571435" y="1295106"/>
                    <a:pt x="576377" y="1271874"/>
                    <a:pt x="585315" y="1250743"/>
                  </a:cubicBezTo>
                  <a:close/>
                  <a:moveTo>
                    <a:pt x="1177088" y="980358"/>
                  </a:moveTo>
                  <a:lnTo>
                    <a:pt x="1218588" y="988433"/>
                  </a:lnTo>
                  <a:cubicBezTo>
                    <a:pt x="1239850" y="997055"/>
                    <a:pt x="1259772" y="1009988"/>
                    <a:pt x="1277016" y="1027232"/>
                  </a:cubicBezTo>
                  <a:cubicBezTo>
                    <a:pt x="1311504" y="1061720"/>
                    <a:pt x="1328748" y="1106922"/>
                    <a:pt x="1328748" y="1152124"/>
                  </a:cubicBezTo>
                  <a:cubicBezTo>
                    <a:pt x="1328748" y="1197326"/>
                    <a:pt x="1311504" y="1242528"/>
                    <a:pt x="1277016" y="1277016"/>
                  </a:cubicBezTo>
                  <a:cubicBezTo>
                    <a:pt x="1208040" y="1345992"/>
                    <a:pt x="1096208" y="1345992"/>
                    <a:pt x="1027232" y="1277016"/>
                  </a:cubicBezTo>
                  <a:cubicBezTo>
                    <a:pt x="1009988" y="1259772"/>
                    <a:pt x="997054" y="1239850"/>
                    <a:pt x="988432" y="1218588"/>
                  </a:cubicBezTo>
                  <a:lnTo>
                    <a:pt x="980358" y="1177087"/>
                  </a:lnTo>
                  <a:lnTo>
                    <a:pt x="1036708" y="1141846"/>
                  </a:lnTo>
                  <a:cubicBezTo>
                    <a:pt x="1056468" y="1127324"/>
                    <a:pt x="1075380" y="1111127"/>
                    <a:pt x="1093254" y="1093253"/>
                  </a:cubicBezTo>
                  <a:cubicBezTo>
                    <a:pt x="1111128" y="1075380"/>
                    <a:pt x="1127326" y="1056466"/>
                    <a:pt x="1141846" y="1036706"/>
                  </a:cubicBezTo>
                  <a:close/>
                  <a:moveTo>
                    <a:pt x="320996" y="979976"/>
                  </a:moveTo>
                  <a:lnTo>
                    <a:pt x="340308" y="1016672"/>
                  </a:lnTo>
                  <a:cubicBezTo>
                    <a:pt x="358180" y="1043742"/>
                    <a:pt x="379032" y="1069422"/>
                    <a:pt x="402864" y="1093253"/>
                  </a:cubicBezTo>
                  <a:cubicBezTo>
                    <a:pt x="426694" y="1117084"/>
                    <a:pt x="452376" y="1137937"/>
                    <a:pt x="479446" y="1155809"/>
                  </a:cubicBezTo>
                  <a:lnTo>
                    <a:pt x="516144" y="1175121"/>
                  </a:lnTo>
                  <a:lnTo>
                    <a:pt x="507684" y="1218589"/>
                  </a:lnTo>
                  <a:cubicBezTo>
                    <a:pt x="499064" y="1239850"/>
                    <a:pt x="486130" y="1259772"/>
                    <a:pt x="468886" y="1277017"/>
                  </a:cubicBezTo>
                  <a:cubicBezTo>
                    <a:pt x="399910" y="1345992"/>
                    <a:pt x="288078" y="1345993"/>
                    <a:pt x="219102" y="1277017"/>
                  </a:cubicBezTo>
                  <a:cubicBezTo>
                    <a:pt x="150126" y="1208041"/>
                    <a:pt x="150126" y="1096208"/>
                    <a:pt x="219102" y="1027233"/>
                  </a:cubicBezTo>
                  <a:cubicBezTo>
                    <a:pt x="236346" y="1009988"/>
                    <a:pt x="256268" y="997055"/>
                    <a:pt x="277530" y="988434"/>
                  </a:cubicBezTo>
                  <a:close/>
                  <a:moveTo>
                    <a:pt x="1319494" y="571435"/>
                  </a:moveTo>
                  <a:cubicBezTo>
                    <a:pt x="1417040" y="571435"/>
                    <a:pt x="1496118" y="650512"/>
                    <a:pt x="1496118" y="748059"/>
                  </a:cubicBezTo>
                  <a:cubicBezTo>
                    <a:pt x="1496118" y="845606"/>
                    <a:pt x="1417040" y="924683"/>
                    <a:pt x="1319494" y="924683"/>
                  </a:cubicBezTo>
                  <a:cubicBezTo>
                    <a:pt x="1295106" y="924683"/>
                    <a:pt x="1271874" y="919741"/>
                    <a:pt x="1250744" y="910803"/>
                  </a:cubicBezTo>
                  <a:lnTo>
                    <a:pt x="1215022" y="886719"/>
                  </a:lnTo>
                  <a:lnTo>
                    <a:pt x="1219344" y="875696"/>
                  </a:lnTo>
                  <a:cubicBezTo>
                    <a:pt x="1237774" y="807388"/>
                    <a:pt x="1241126" y="735859"/>
                    <a:pt x="1229396" y="666380"/>
                  </a:cubicBezTo>
                  <a:lnTo>
                    <a:pt x="1213538" y="610400"/>
                  </a:lnTo>
                  <a:lnTo>
                    <a:pt x="1250744" y="585315"/>
                  </a:lnTo>
                  <a:cubicBezTo>
                    <a:pt x="1271874" y="576377"/>
                    <a:pt x="1295106" y="571435"/>
                    <a:pt x="1319494" y="571435"/>
                  </a:cubicBezTo>
                  <a:close/>
                  <a:moveTo>
                    <a:pt x="176624" y="571435"/>
                  </a:moveTo>
                  <a:cubicBezTo>
                    <a:pt x="201012" y="571435"/>
                    <a:pt x="224244" y="576377"/>
                    <a:pt x="245374" y="585315"/>
                  </a:cubicBezTo>
                  <a:lnTo>
                    <a:pt x="281096" y="609398"/>
                  </a:lnTo>
                  <a:lnTo>
                    <a:pt x="276774" y="620422"/>
                  </a:lnTo>
                  <a:cubicBezTo>
                    <a:pt x="258342" y="688730"/>
                    <a:pt x="254990" y="760259"/>
                    <a:pt x="266720" y="829738"/>
                  </a:cubicBezTo>
                  <a:lnTo>
                    <a:pt x="282580" y="885719"/>
                  </a:lnTo>
                  <a:lnTo>
                    <a:pt x="245374" y="910803"/>
                  </a:lnTo>
                  <a:cubicBezTo>
                    <a:pt x="224244" y="919741"/>
                    <a:pt x="201012" y="924683"/>
                    <a:pt x="176624" y="924683"/>
                  </a:cubicBezTo>
                  <a:cubicBezTo>
                    <a:pt x="79078" y="924683"/>
                    <a:pt x="0" y="845606"/>
                    <a:pt x="0" y="748059"/>
                  </a:cubicBezTo>
                  <a:cubicBezTo>
                    <a:pt x="0" y="650512"/>
                    <a:pt x="79078" y="571435"/>
                    <a:pt x="176624" y="571435"/>
                  </a:cubicBezTo>
                  <a:close/>
                  <a:moveTo>
                    <a:pt x="609398" y="281095"/>
                  </a:moveTo>
                  <a:lnTo>
                    <a:pt x="623167" y="301516"/>
                  </a:lnTo>
                  <a:cubicBezTo>
                    <a:pt x="655130" y="333479"/>
                    <a:pt x="699286" y="353248"/>
                    <a:pt x="748059" y="353248"/>
                  </a:cubicBezTo>
                  <a:cubicBezTo>
                    <a:pt x="796833" y="353248"/>
                    <a:pt x="840989" y="333479"/>
                    <a:pt x="872951" y="301516"/>
                  </a:cubicBezTo>
                  <a:lnTo>
                    <a:pt x="885719" y="282580"/>
                  </a:lnTo>
                  <a:lnTo>
                    <a:pt x="931762" y="295624"/>
                  </a:lnTo>
                  <a:lnTo>
                    <a:pt x="979976" y="320996"/>
                  </a:lnTo>
                  <a:lnTo>
                    <a:pt x="975500" y="343994"/>
                  </a:lnTo>
                  <a:cubicBezTo>
                    <a:pt x="975502" y="389196"/>
                    <a:pt x="992744" y="434397"/>
                    <a:pt x="1027232" y="468886"/>
                  </a:cubicBezTo>
                  <a:cubicBezTo>
                    <a:pt x="1061720" y="503374"/>
                    <a:pt x="1106922" y="520617"/>
                    <a:pt x="1152124" y="520618"/>
                  </a:cubicBezTo>
                  <a:lnTo>
                    <a:pt x="1175122" y="516142"/>
                  </a:lnTo>
                  <a:lnTo>
                    <a:pt x="1200492" y="564356"/>
                  </a:lnTo>
                  <a:lnTo>
                    <a:pt x="1213538" y="610400"/>
                  </a:lnTo>
                  <a:lnTo>
                    <a:pt x="1194602" y="623167"/>
                  </a:lnTo>
                  <a:cubicBezTo>
                    <a:pt x="1162638" y="655130"/>
                    <a:pt x="1142870" y="699286"/>
                    <a:pt x="1142870" y="748059"/>
                  </a:cubicBezTo>
                  <a:cubicBezTo>
                    <a:pt x="1142870" y="796833"/>
                    <a:pt x="1162638" y="840989"/>
                    <a:pt x="1194602" y="872951"/>
                  </a:cubicBezTo>
                  <a:lnTo>
                    <a:pt x="1215022" y="886719"/>
                  </a:lnTo>
                  <a:lnTo>
                    <a:pt x="1180386" y="975084"/>
                  </a:lnTo>
                  <a:lnTo>
                    <a:pt x="1177088" y="980358"/>
                  </a:lnTo>
                  <a:lnTo>
                    <a:pt x="1152124" y="975500"/>
                  </a:lnTo>
                  <a:cubicBezTo>
                    <a:pt x="1106922" y="975500"/>
                    <a:pt x="1061720" y="992744"/>
                    <a:pt x="1027232" y="1027232"/>
                  </a:cubicBezTo>
                  <a:cubicBezTo>
                    <a:pt x="992744" y="1061721"/>
                    <a:pt x="975500" y="1106922"/>
                    <a:pt x="975500" y="1152124"/>
                  </a:cubicBezTo>
                  <a:lnTo>
                    <a:pt x="980358" y="1177087"/>
                  </a:lnTo>
                  <a:lnTo>
                    <a:pt x="975084" y="1180386"/>
                  </a:lnTo>
                  <a:lnTo>
                    <a:pt x="886719" y="1215022"/>
                  </a:lnTo>
                  <a:lnTo>
                    <a:pt x="872951" y="1194601"/>
                  </a:lnTo>
                  <a:cubicBezTo>
                    <a:pt x="840989" y="1162638"/>
                    <a:pt x="796833" y="1142869"/>
                    <a:pt x="748059" y="1142869"/>
                  </a:cubicBezTo>
                  <a:cubicBezTo>
                    <a:pt x="699286" y="1142869"/>
                    <a:pt x="655130" y="1162638"/>
                    <a:pt x="623167" y="1194601"/>
                  </a:cubicBezTo>
                  <a:lnTo>
                    <a:pt x="610400" y="1213537"/>
                  </a:lnTo>
                  <a:lnTo>
                    <a:pt x="564356" y="1200493"/>
                  </a:lnTo>
                  <a:lnTo>
                    <a:pt x="516144" y="1175121"/>
                  </a:lnTo>
                  <a:lnTo>
                    <a:pt x="520618" y="1152125"/>
                  </a:lnTo>
                  <a:cubicBezTo>
                    <a:pt x="520618" y="1106922"/>
                    <a:pt x="503374" y="1061721"/>
                    <a:pt x="468886" y="1027233"/>
                  </a:cubicBezTo>
                  <a:cubicBezTo>
                    <a:pt x="434398" y="992744"/>
                    <a:pt x="389196" y="975500"/>
                    <a:pt x="343994" y="975501"/>
                  </a:cubicBezTo>
                  <a:lnTo>
                    <a:pt x="320996" y="979976"/>
                  </a:lnTo>
                  <a:lnTo>
                    <a:pt x="295624" y="931761"/>
                  </a:lnTo>
                  <a:lnTo>
                    <a:pt x="282580" y="885719"/>
                  </a:lnTo>
                  <a:lnTo>
                    <a:pt x="301516" y="872951"/>
                  </a:lnTo>
                  <a:cubicBezTo>
                    <a:pt x="333480" y="840989"/>
                    <a:pt x="353248" y="796833"/>
                    <a:pt x="353248" y="748059"/>
                  </a:cubicBezTo>
                  <a:cubicBezTo>
                    <a:pt x="353248" y="699286"/>
                    <a:pt x="333480" y="655130"/>
                    <a:pt x="301516" y="623167"/>
                  </a:cubicBezTo>
                  <a:lnTo>
                    <a:pt x="281096" y="609398"/>
                  </a:lnTo>
                  <a:lnTo>
                    <a:pt x="315732" y="521034"/>
                  </a:lnTo>
                  <a:lnTo>
                    <a:pt x="319030" y="515760"/>
                  </a:lnTo>
                  <a:lnTo>
                    <a:pt x="343994" y="520618"/>
                  </a:lnTo>
                  <a:cubicBezTo>
                    <a:pt x="389196" y="520618"/>
                    <a:pt x="434398" y="503374"/>
                    <a:pt x="468886" y="468886"/>
                  </a:cubicBezTo>
                  <a:cubicBezTo>
                    <a:pt x="503374" y="434398"/>
                    <a:pt x="520618" y="389196"/>
                    <a:pt x="520618" y="343994"/>
                  </a:cubicBezTo>
                  <a:lnTo>
                    <a:pt x="515760" y="319030"/>
                  </a:lnTo>
                  <a:lnTo>
                    <a:pt x="521034" y="315732"/>
                  </a:lnTo>
                  <a:close/>
                  <a:moveTo>
                    <a:pt x="1152124" y="167370"/>
                  </a:moveTo>
                  <a:cubicBezTo>
                    <a:pt x="1197326" y="167370"/>
                    <a:pt x="1242528" y="184614"/>
                    <a:pt x="1277016" y="219102"/>
                  </a:cubicBezTo>
                  <a:cubicBezTo>
                    <a:pt x="1311504" y="253590"/>
                    <a:pt x="1328748" y="298792"/>
                    <a:pt x="1328748" y="343994"/>
                  </a:cubicBezTo>
                  <a:cubicBezTo>
                    <a:pt x="1328748" y="389196"/>
                    <a:pt x="1311504" y="434398"/>
                    <a:pt x="1277016" y="468886"/>
                  </a:cubicBezTo>
                  <a:cubicBezTo>
                    <a:pt x="1259772" y="486131"/>
                    <a:pt x="1239850" y="499064"/>
                    <a:pt x="1218588" y="507685"/>
                  </a:cubicBezTo>
                  <a:lnTo>
                    <a:pt x="1175122" y="516142"/>
                  </a:lnTo>
                  <a:lnTo>
                    <a:pt x="1155810" y="479444"/>
                  </a:lnTo>
                  <a:cubicBezTo>
                    <a:pt x="1137936" y="452376"/>
                    <a:pt x="1117086" y="426693"/>
                    <a:pt x="1093254" y="402863"/>
                  </a:cubicBezTo>
                  <a:cubicBezTo>
                    <a:pt x="1069424" y="379032"/>
                    <a:pt x="1043742" y="358180"/>
                    <a:pt x="1016672" y="340307"/>
                  </a:cubicBezTo>
                  <a:lnTo>
                    <a:pt x="979976" y="320996"/>
                  </a:lnTo>
                  <a:lnTo>
                    <a:pt x="988434" y="277530"/>
                  </a:lnTo>
                  <a:cubicBezTo>
                    <a:pt x="997054" y="256269"/>
                    <a:pt x="1009988" y="236347"/>
                    <a:pt x="1027232" y="219102"/>
                  </a:cubicBezTo>
                  <a:cubicBezTo>
                    <a:pt x="1061720" y="184614"/>
                    <a:pt x="1106922" y="167370"/>
                    <a:pt x="1152124" y="167370"/>
                  </a:cubicBezTo>
                  <a:close/>
                  <a:moveTo>
                    <a:pt x="343994" y="167370"/>
                  </a:moveTo>
                  <a:cubicBezTo>
                    <a:pt x="389196" y="167370"/>
                    <a:pt x="434398" y="184614"/>
                    <a:pt x="468886" y="219102"/>
                  </a:cubicBezTo>
                  <a:cubicBezTo>
                    <a:pt x="486130" y="236346"/>
                    <a:pt x="499062" y="256268"/>
                    <a:pt x="507684" y="277530"/>
                  </a:cubicBezTo>
                  <a:lnTo>
                    <a:pt x="515760" y="319030"/>
                  </a:lnTo>
                  <a:lnTo>
                    <a:pt x="459412" y="354270"/>
                  </a:lnTo>
                  <a:cubicBezTo>
                    <a:pt x="439650" y="368792"/>
                    <a:pt x="420736" y="384990"/>
                    <a:pt x="402864" y="402863"/>
                  </a:cubicBezTo>
                  <a:cubicBezTo>
                    <a:pt x="384990" y="420736"/>
                    <a:pt x="368794" y="439650"/>
                    <a:pt x="354272" y="459410"/>
                  </a:cubicBezTo>
                  <a:lnTo>
                    <a:pt x="319030" y="515760"/>
                  </a:lnTo>
                  <a:lnTo>
                    <a:pt x="277530" y="507685"/>
                  </a:lnTo>
                  <a:cubicBezTo>
                    <a:pt x="256268" y="499063"/>
                    <a:pt x="236346" y="486130"/>
                    <a:pt x="219102" y="468886"/>
                  </a:cubicBezTo>
                  <a:cubicBezTo>
                    <a:pt x="150126" y="399910"/>
                    <a:pt x="150126" y="288078"/>
                    <a:pt x="219102" y="219102"/>
                  </a:cubicBezTo>
                  <a:cubicBezTo>
                    <a:pt x="253590" y="184614"/>
                    <a:pt x="298792" y="167370"/>
                    <a:pt x="343994" y="167370"/>
                  </a:cubicBezTo>
                  <a:close/>
                  <a:moveTo>
                    <a:pt x="748059" y="0"/>
                  </a:moveTo>
                  <a:cubicBezTo>
                    <a:pt x="845606" y="0"/>
                    <a:pt x="924683" y="79077"/>
                    <a:pt x="924683" y="176624"/>
                  </a:cubicBezTo>
                  <a:cubicBezTo>
                    <a:pt x="924683" y="201011"/>
                    <a:pt x="919741" y="224243"/>
                    <a:pt x="910803" y="245374"/>
                  </a:cubicBezTo>
                  <a:lnTo>
                    <a:pt x="885719" y="282580"/>
                  </a:lnTo>
                  <a:lnTo>
                    <a:pt x="829738" y="266720"/>
                  </a:lnTo>
                  <a:cubicBezTo>
                    <a:pt x="760258" y="254991"/>
                    <a:pt x="688729" y="258343"/>
                    <a:pt x="620421" y="276774"/>
                  </a:cubicBezTo>
                  <a:lnTo>
                    <a:pt x="609398" y="281095"/>
                  </a:lnTo>
                  <a:lnTo>
                    <a:pt x="585315" y="245374"/>
                  </a:lnTo>
                  <a:cubicBezTo>
                    <a:pt x="576377" y="224243"/>
                    <a:pt x="571435" y="201011"/>
                    <a:pt x="571435" y="176624"/>
                  </a:cubicBezTo>
                  <a:cubicBezTo>
                    <a:pt x="571435" y="79077"/>
                    <a:pt x="650512" y="0"/>
                    <a:pt x="74805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5" name="Freeform: Shape 94">
              <a:extLst>
                <a:ext uri="{FF2B5EF4-FFF2-40B4-BE49-F238E27FC236}">
                  <a16:creationId xmlns:a16="http://schemas.microsoft.com/office/drawing/2014/main" id="{44A76B5E-546B-465D-8157-7934CB469A45}"/>
                </a:ext>
              </a:extLst>
            </p:cNvPr>
            <p:cNvSpPr/>
            <p:nvPr/>
          </p:nvSpPr>
          <p:spPr>
            <a:xfrm>
              <a:off x="1009680" y="3082230"/>
              <a:ext cx="128016" cy="128016"/>
            </a:xfrm>
            <a:custGeom>
              <a:avLst/>
              <a:gdLst>
                <a:gd name="connsiteX0" fmla="*/ 610400 w 1496118"/>
                <a:gd name="connsiteY0" fmla="*/ 1213537 h 1496117"/>
                <a:gd name="connsiteX1" fmla="*/ 666379 w 1496118"/>
                <a:gd name="connsiteY1" fmla="*/ 1229397 h 1496117"/>
                <a:gd name="connsiteX2" fmla="*/ 875696 w 1496118"/>
                <a:gd name="connsiteY2" fmla="*/ 1219343 h 1496117"/>
                <a:gd name="connsiteX3" fmla="*/ 886719 w 1496118"/>
                <a:gd name="connsiteY3" fmla="*/ 1215022 h 1496117"/>
                <a:gd name="connsiteX4" fmla="*/ 910803 w 1496118"/>
                <a:gd name="connsiteY4" fmla="*/ 1250743 h 1496117"/>
                <a:gd name="connsiteX5" fmla="*/ 924683 w 1496118"/>
                <a:gd name="connsiteY5" fmla="*/ 1319493 h 1496117"/>
                <a:gd name="connsiteX6" fmla="*/ 748059 w 1496118"/>
                <a:gd name="connsiteY6" fmla="*/ 1496117 h 1496117"/>
                <a:gd name="connsiteX7" fmla="*/ 571435 w 1496118"/>
                <a:gd name="connsiteY7" fmla="*/ 1319493 h 1496117"/>
                <a:gd name="connsiteX8" fmla="*/ 585315 w 1496118"/>
                <a:gd name="connsiteY8" fmla="*/ 1250743 h 1496117"/>
                <a:gd name="connsiteX9" fmla="*/ 1177088 w 1496118"/>
                <a:gd name="connsiteY9" fmla="*/ 980358 h 1496117"/>
                <a:gd name="connsiteX10" fmla="*/ 1218588 w 1496118"/>
                <a:gd name="connsiteY10" fmla="*/ 988433 h 1496117"/>
                <a:gd name="connsiteX11" fmla="*/ 1277016 w 1496118"/>
                <a:gd name="connsiteY11" fmla="*/ 1027232 h 1496117"/>
                <a:gd name="connsiteX12" fmla="*/ 1328748 w 1496118"/>
                <a:gd name="connsiteY12" fmla="*/ 1152124 h 1496117"/>
                <a:gd name="connsiteX13" fmla="*/ 1277016 w 1496118"/>
                <a:gd name="connsiteY13" fmla="*/ 1277016 h 1496117"/>
                <a:gd name="connsiteX14" fmla="*/ 1027232 w 1496118"/>
                <a:gd name="connsiteY14" fmla="*/ 1277016 h 1496117"/>
                <a:gd name="connsiteX15" fmla="*/ 988432 w 1496118"/>
                <a:gd name="connsiteY15" fmla="*/ 1218588 h 1496117"/>
                <a:gd name="connsiteX16" fmla="*/ 980358 w 1496118"/>
                <a:gd name="connsiteY16" fmla="*/ 1177087 h 1496117"/>
                <a:gd name="connsiteX17" fmla="*/ 1036708 w 1496118"/>
                <a:gd name="connsiteY17" fmla="*/ 1141846 h 1496117"/>
                <a:gd name="connsiteX18" fmla="*/ 1093254 w 1496118"/>
                <a:gd name="connsiteY18" fmla="*/ 1093253 h 1496117"/>
                <a:gd name="connsiteX19" fmla="*/ 1141846 w 1496118"/>
                <a:gd name="connsiteY19" fmla="*/ 1036706 h 1496117"/>
                <a:gd name="connsiteX20" fmla="*/ 320996 w 1496118"/>
                <a:gd name="connsiteY20" fmla="*/ 979976 h 1496117"/>
                <a:gd name="connsiteX21" fmla="*/ 340308 w 1496118"/>
                <a:gd name="connsiteY21" fmla="*/ 1016672 h 1496117"/>
                <a:gd name="connsiteX22" fmla="*/ 402864 w 1496118"/>
                <a:gd name="connsiteY22" fmla="*/ 1093253 h 1496117"/>
                <a:gd name="connsiteX23" fmla="*/ 479446 w 1496118"/>
                <a:gd name="connsiteY23" fmla="*/ 1155809 h 1496117"/>
                <a:gd name="connsiteX24" fmla="*/ 516144 w 1496118"/>
                <a:gd name="connsiteY24" fmla="*/ 1175121 h 1496117"/>
                <a:gd name="connsiteX25" fmla="*/ 507684 w 1496118"/>
                <a:gd name="connsiteY25" fmla="*/ 1218589 h 1496117"/>
                <a:gd name="connsiteX26" fmla="*/ 468886 w 1496118"/>
                <a:gd name="connsiteY26" fmla="*/ 1277017 h 1496117"/>
                <a:gd name="connsiteX27" fmla="*/ 219102 w 1496118"/>
                <a:gd name="connsiteY27" fmla="*/ 1277017 h 1496117"/>
                <a:gd name="connsiteX28" fmla="*/ 219102 w 1496118"/>
                <a:gd name="connsiteY28" fmla="*/ 1027233 h 1496117"/>
                <a:gd name="connsiteX29" fmla="*/ 277530 w 1496118"/>
                <a:gd name="connsiteY29" fmla="*/ 988434 h 1496117"/>
                <a:gd name="connsiteX30" fmla="*/ 1319494 w 1496118"/>
                <a:gd name="connsiteY30" fmla="*/ 571435 h 1496117"/>
                <a:gd name="connsiteX31" fmla="*/ 1496118 w 1496118"/>
                <a:gd name="connsiteY31" fmla="*/ 748059 h 1496117"/>
                <a:gd name="connsiteX32" fmla="*/ 1319494 w 1496118"/>
                <a:gd name="connsiteY32" fmla="*/ 924683 h 1496117"/>
                <a:gd name="connsiteX33" fmla="*/ 1250744 w 1496118"/>
                <a:gd name="connsiteY33" fmla="*/ 910803 h 1496117"/>
                <a:gd name="connsiteX34" fmla="*/ 1215022 w 1496118"/>
                <a:gd name="connsiteY34" fmla="*/ 886719 h 1496117"/>
                <a:gd name="connsiteX35" fmla="*/ 1219344 w 1496118"/>
                <a:gd name="connsiteY35" fmla="*/ 875696 h 1496117"/>
                <a:gd name="connsiteX36" fmla="*/ 1229396 w 1496118"/>
                <a:gd name="connsiteY36" fmla="*/ 666380 h 1496117"/>
                <a:gd name="connsiteX37" fmla="*/ 1213538 w 1496118"/>
                <a:gd name="connsiteY37" fmla="*/ 610400 h 1496117"/>
                <a:gd name="connsiteX38" fmla="*/ 1250744 w 1496118"/>
                <a:gd name="connsiteY38" fmla="*/ 585315 h 1496117"/>
                <a:gd name="connsiteX39" fmla="*/ 1319494 w 1496118"/>
                <a:gd name="connsiteY39" fmla="*/ 571435 h 1496117"/>
                <a:gd name="connsiteX40" fmla="*/ 176624 w 1496118"/>
                <a:gd name="connsiteY40" fmla="*/ 571435 h 1496117"/>
                <a:gd name="connsiteX41" fmla="*/ 245374 w 1496118"/>
                <a:gd name="connsiteY41" fmla="*/ 585315 h 1496117"/>
                <a:gd name="connsiteX42" fmla="*/ 281096 w 1496118"/>
                <a:gd name="connsiteY42" fmla="*/ 609398 h 1496117"/>
                <a:gd name="connsiteX43" fmla="*/ 276774 w 1496118"/>
                <a:gd name="connsiteY43" fmla="*/ 620422 h 1496117"/>
                <a:gd name="connsiteX44" fmla="*/ 266720 w 1496118"/>
                <a:gd name="connsiteY44" fmla="*/ 829738 h 1496117"/>
                <a:gd name="connsiteX45" fmla="*/ 282580 w 1496118"/>
                <a:gd name="connsiteY45" fmla="*/ 885719 h 1496117"/>
                <a:gd name="connsiteX46" fmla="*/ 245374 w 1496118"/>
                <a:gd name="connsiteY46" fmla="*/ 910803 h 1496117"/>
                <a:gd name="connsiteX47" fmla="*/ 176624 w 1496118"/>
                <a:gd name="connsiteY47" fmla="*/ 924683 h 1496117"/>
                <a:gd name="connsiteX48" fmla="*/ 0 w 1496118"/>
                <a:gd name="connsiteY48" fmla="*/ 748059 h 1496117"/>
                <a:gd name="connsiteX49" fmla="*/ 176624 w 1496118"/>
                <a:gd name="connsiteY49" fmla="*/ 571435 h 1496117"/>
                <a:gd name="connsiteX50" fmla="*/ 609398 w 1496118"/>
                <a:gd name="connsiteY50" fmla="*/ 281095 h 1496117"/>
                <a:gd name="connsiteX51" fmla="*/ 623167 w 1496118"/>
                <a:gd name="connsiteY51" fmla="*/ 301516 h 1496117"/>
                <a:gd name="connsiteX52" fmla="*/ 748059 w 1496118"/>
                <a:gd name="connsiteY52" fmla="*/ 353248 h 1496117"/>
                <a:gd name="connsiteX53" fmla="*/ 872951 w 1496118"/>
                <a:gd name="connsiteY53" fmla="*/ 301516 h 1496117"/>
                <a:gd name="connsiteX54" fmla="*/ 885719 w 1496118"/>
                <a:gd name="connsiteY54" fmla="*/ 282580 h 1496117"/>
                <a:gd name="connsiteX55" fmla="*/ 931762 w 1496118"/>
                <a:gd name="connsiteY55" fmla="*/ 295624 h 1496117"/>
                <a:gd name="connsiteX56" fmla="*/ 979976 w 1496118"/>
                <a:gd name="connsiteY56" fmla="*/ 320996 h 1496117"/>
                <a:gd name="connsiteX57" fmla="*/ 975500 w 1496118"/>
                <a:gd name="connsiteY57" fmla="*/ 343994 h 1496117"/>
                <a:gd name="connsiteX58" fmla="*/ 1027232 w 1496118"/>
                <a:gd name="connsiteY58" fmla="*/ 468886 h 1496117"/>
                <a:gd name="connsiteX59" fmla="*/ 1152124 w 1496118"/>
                <a:gd name="connsiteY59" fmla="*/ 520618 h 1496117"/>
                <a:gd name="connsiteX60" fmla="*/ 1175122 w 1496118"/>
                <a:gd name="connsiteY60" fmla="*/ 516142 h 1496117"/>
                <a:gd name="connsiteX61" fmla="*/ 1200492 w 1496118"/>
                <a:gd name="connsiteY61" fmla="*/ 564356 h 1496117"/>
                <a:gd name="connsiteX62" fmla="*/ 1213538 w 1496118"/>
                <a:gd name="connsiteY62" fmla="*/ 610400 h 1496117"/>
                <a:gd name="connsiteX63" fmla="*/ 1194602 w 1496118"/>
                <a:gd name="connsiteY63" fmla="*/ 623167 h 1496117"/>
                <a:gd name="connsiteX64" fmla="*/ 1142870 w 1496118"/>
                <a:gd name="connsiteY64" fmla="*/ 748059 h 1496117"/>
                <a:gd name="connsiteX65" fmla="*/ 1194602 w 1496118"/>
                <a:gd name="connsiteY65" fmla="*/ 872951 h 1496117"/>
                <a:gd name="connsiteX66" fmla="*/ 1215022 w 1496118"/>
                <a:gd name="connsiteY66" fmla="*/ 886719 h 1496117"/>
                <a:gd name="connsiteX67" fmla="*/ 1180386 w 1496118"/>
                <a:gd name="connsiteY67" fmla="*/ 975084 h 1496117"/>
                <a:gd name="connsiteX68" fmla="*/ 1177088 w 1496118"/>
                <a:gd name="connsiteY68" fmla="*/ 980358 h 1496117"/>
                <a:gd name="connsiteX69" fmla="*/ 1152124 w 1496118"/>
                <a:gd name="connsiteY69" fmla="*/ 975500 h 1496117"/>
                <a:gd name="connsiteX70" fmla="*/ 1027232 w 1496118"/>
                <a:gd name="connsiteY70" fmla="*/ 1027232 h 1496117"/>
                <a:gd name="connsiteX71" fmla="*/ 975500 w 1496118"/>
                <a:gd name="connsiteY71" fmla="*/ 1152124 h 1496117"/>
                <a:gd name="connsiteX72" fmla="*/ 980358 w 1496118"/>
                <a:gd name="connsiteY72" fmla="*/ 1177087 h 1496117"/>
                <a:gd name="connsiteX73" fmla="*/ 975084 w 1496118"/>
                <a:gd name="connsiteY73" fmla="*/ 1180386 h 1496117"/>
                <a:gd name="connsiteX74" fmla="*/ 886719 w 1496118"/>
                <a:gd name="connsiteY74" fmla="*/ 1215022 h 1496117"/>
                <a:gd name="connsiteX75" fmla="*/ 872951 w 1496118"/>
                <a:gd name="connsiteY75" fmla="*/ 1194601 h 1496117"/>
                <a:gd name="connsiteX76" fmla="*/ 748059 w 1496118"/>
                <a:gd name="connsiteY76" fmla="*/ 1142869 h 1496117"/>
                <a:gd name="connsiteX77" fmla="*/ 623167 w 1496118"/>
                <a:gd name="connsiteY77" fmla="*/ 1194601 h 1496117"/>
                <a:gd name="connsiteX78" fmla="*/ 610400 w 1496118"/>
                <a:gd name="connsiteY78" fmla="*/ 1213537 h 1496117"/>
                <a:gd name="connsiteX79" fmla="*/ 564356 w 1496118"/>
                <a:gd name="connsiteY79" fmla="*/ 1200493 h 1496117"/>
                <a:gd name="connsiteX80" fmla="*/ 516144 w 1496118"/>
                <a:gd name="connsiteY80" fmla="*/ 1175121 h 1496117"/>
                <a:gd name="connsiteX81" fmla="*/ 520618 w 1496118"/>
                <a:gd name="connsiteY81" fmla="*/ 1152125 h 1496117"/>
                <a:gd name="connsiteX82" fmla="*/ 468886 w 1496118"/>
                <a:gd name="connsiteY82" fmla="*/ 1027233 h 1496117"/>
                <a:gd name="connsiteX83" fmla="*/ 343994 w 1496118"/>
                <a:gd name="connsiteY83" fmla="*/ 975501 h 1496117"/>
                <a:gd name="connsiteX84" fmla="*/ 320996 w 1496118"/>
                <a:gd name="connsiteY84" fmla="*/ 979976 h 1496117"/>
                <a:gd name="connsiteX85" fmla="*/ 295624 w 1496118"/>
                <a:gd name="connsiteY85" fmla="*/ 931761 h 1496117"/>
                <a:gd name="connsiteX86" fmla="*/ 282580 w 1496118"/>
                <a:gd name="connsiteY86" fmla="*/ 885719 h 1496117"/>
                <a:gd name="connsiteX87" fmla="*/ 301516 w 1496118"/>
                <a:gd name="connsiteY87" fmla="*/ 872951 h 1496117"/>
                <a:gd name="connsiteX88" fmla="*/ 353248 w 1496118"/>
                <a:gd name="connsiteY88" fmla="*/ 748059 h 1496117"/>
                <a:gd name="connsiteX89" fmla="*/ 301516 w 1496118"/>
                <a:gd name="connsiteY89" fmla="*/ 623167 h 1496117"/>
                <a:gd name="connsiteX90" fmla="*/ 281096 w 1496118"/>
                <a:gd name="connsiteY90" fmla="*/ 609398 h 1496117"/>
                <a:gd name="connsiteX91" fmla="*/ 315732 w 1496118"/>
                <a:gd name="connsiteY91" fmla="*/ 521034 h 1496117"/>
                <a:gd name="connsiteX92" fmla="*/ 319030 w 1496118"/>
                <a:gd name="connsiteY92" fmla="*/ 515760 h 1496117"/>
                <a:gd name="connsiteX93" fmla="*/ 343994 w 1496118"/>
                <a:gd name="connsiteY93" fmla="*/ 520618 h 1496117"/>
                <a:gd name="connsiteX94" fmla="*/ 468886 w 1496118"/>
                <a:gd name="connsiteY94" fmla="*/ 468886 h 1496117"/>
                <a:gd name="connsiteX95" fmla="*/ 520618 w 1496118"/>
                <a:gd name="connsiteY95" fmla="*/ 343994 h 1496117"/>
                <a:gd name="connsiteX96" fmla="*/ 515760 w 1496118"/>
                <a:gd name="connsiteY96" fmla="*/ 319030 h 1496117"/>
                <a:gd name="connsiteX97" fmla="*/ 521034 w 1496118"/>
                <a:gd name="connsiteY97" fmla="*/ 315732 h 1496117"/>
                <a:gd name="connsiteX98" fmla="*/ 1152124 w 1496118"/>
                <a:gd name="connsiteY98" fmla="*/ 167370 h 1496117"/>
                <a:gd name="connsiteX99" fmla="*/ 1277016 w 1496118"/>
                <a:gd name="connsiteY99" fmla="*/ 219102 h 1496117"/>
                <a:gd name="connsiteX100" fmla="*/ 1328748 w 1496118"/>
                <a:gd name="connsiteY100" fmla="*/ 343994 h 1496117"/>
                <a:gd name="connsiteX101" fmla="*/ 1277016 w 1496118"/>
                <a:gd name="connsiteY101" fmla="*/ 468886 h 1496117"/>
                <a:gd name="connsiteX102" fmla="*/ 1218588 w 1496118"/>
                <a:gd name="connsiteY102" fmla="*/ 507685 h 1496117"/>
                <a:gd name="connsiteX103" fmla="*/ 1175122 w 1496118"/>
                <a:gd name="connsiteY103" fmla="*/ 516142 h 1496117"/>
                <a:gd name="connsiteX104" fmla="*/ 1155810 w 1496118"/>
                <a:gd name="connsiteY104" fmla="*/ 479444 h 1496117"/>
                <a:gd name="connsiteX105" fmla="*/ 1093254 w 1496118"/>
                <a:gd name="connsiteY105" fmla="*/ 402863 h 1496117"/>
                <a:gd name="connsiteX106" fmla="*/ 1016672 w 1496118"/>
                <a:gd name="connsiteY106" fmla="*/ 340307 h 1496117"/>
                <a:gd name="connsiteX107" fmla="*/ 979976 w 1496118"/>
                <a:gd name="connsiteY107" fmla="*/ 320996 h 1496117"/>
                <a:gd name="connsiteX108" fmla="*/ 988434 w 1496118"/>
                <a:gd name="connsiteY108" fmla="*/ 277530 h 1496117"/>
                <a:gd name="connsiteX109" fmla="*/ 1027232 w 1496118"/>
                <a:gd name="connsiteY109" fmla="*/ 219102 h 1496117"/>
                <a:gd name="connsiteX110" fmla="*/ 1152124 w 1496118"/>
                <a:gd name="connsiteY110" fmla="*/ 167370 h 1496117"/>
                <a:gd name="connsiteX111" fmla="*/ 343994 w 1496118"/>
                <a:gd name="connsiteY111" fmla="*/ 167370 h 1496117"/>
                <a:gd name="connsiteX112" fmla="*/ 468886 w 1496118"/>
                <a:gd name="connsiteY112" fmla="*/ 219102 h 1496117"/>
                <a:gd name="connsiteX113" fmla="*/ 507684 w 1496118"/>
                <a:gd name="connsiteY113" fmla="*/ 277530 h 1496117"/>
                <a:gd name="connsiteX114" fmla="*/ 515760 w 1496118"/>
                <a:gd name="connsiteY114" fmla="*/ 319030 h 1496117"/>
                <a:gd name="connsiteX115" fmla="*/ 459412 w 1496118"/>
                <a:gd name="connsiteY115" fmla="*/ 354270 h 1496117"/>
                <a:gd name="connsiteX116" fmla="*/ 402864 w 1496118"/>
                <a:gd name="connsiteY116" fmla="*/ 402863 h 1496117"/>
                <a:gd name="connsiteX117" fmla="*/ 354272 w 1496118"/>
                <a:gd name="connsiteY117" fmla="*/ 459410 h 1496117"/>
                <a:gd name="connsiteX118" fmla="*/ 319030 w 1496118"/>
                <a:gd name="connsiteY118" fmla="*/ 515760 h 1496117"/>
                <a:gd name="connsiteX119" fmla="*/ 277530 w 1496118"/>
                <a:gd name="connsiteY119" fmla="*/ 507685 h 1496117"/>
                <a:gd name="connsiteX120" fmla="*/ 219102 w 1496118"/>
                <a:gd name="connsiteY120" fmla="*/ 468886 h 1496117"/>
                <a:gd name="connsiteX121" fmla="*/ 219102 w 1496118"/>
                <a:gd name="connsiteY121" fmla="*/ 219102 h 1496117"/>
                <a:gd name="connsiteX122" fmla="*/ 343994 w 1496118"/>
                <a:gd name="connsiteY122" fmla="*/ 167370 h 1496117"/>
                <a:gd name="connsiteX123" fmla="*/ 748059 w 1496118"/>
                <a:gd name="connsiteY123" fmla="*/ 0 h 1496117"/>
                <a:gd name="connsiteX124" fmla="*/ 924683 w 1496118"/>
                <a:gd name="connsiteY124" fmla="*/ 176624 h 1496117"/>
                <a:gd name="connsiteX125" fmla="*/ 910803 w 1496118"/>
                <a:gd name="connsiteY125" fmla="*/ 245374 h 1496117"/>
                <a:gd name="connsiteX126" fmla="*/ 885719 w 1496118"/>
                <a:gd name="connsiteY126" fmla="*/ 282580 h 1496117"/>
                <a:gd name="connsiteX127" fmla="*/ 829738 w 1496118"/>
                <a:gd name="connsiteY127" fmla="*/ 266720 h 1496117"/>
                <a:gd name="connsiteX128" fmla="*/ 620421 w 1496118"/>
                <a:gd name="connsiteY128" fmla="*/ 276774 h 1496117"/>
                <a:gd name="connsiteX129" fmla="*/ 609398 w 1496118"/>
                <a:gd name="connsiteY129" fmla="*/ 281095 h 1496117"/>
                <a:gd name="connsiteX130" fmla="*/ 585315 w 1496118"/>
                <a:gd name="connsiteY130" fmla="*/ 245374 h 1496117"/>
                <a:gd name="connsiteX131" fmla="*/ 571435 w 1496118"/>
                <a:gd name="connsiteY131" fmla="*/ 176624 h 1496117"/>
                <a:gd name="connsiteX132" fmla="*/ 748059 w 1496118"/>
                <a:gd name="connsiteY132" fmla="*/ 0 h 149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496118" h="1496117">
                  <a:moveTo>
                    <a:pt x="610400" y="1213537"/>
                  </a:moveTo>
                  <a:lnTo>
                    <a:pt x="666379" y="1229397"/>
                  </a:lnTo>
                  <a:cubicBezTo>
                    <a:pt x="735858" y="1241126"/>
                    <a:pt x="807387" y="1237775"/>
                    <a:pt x="875696" y="1219343"/>
                  </a:cubicBezTo>
                  <a:lnTo>
                    <a:pt x="886719" y="1215022"/>
                  </a:lnTo>
                  <a:lnTo>
                    <a:pt x="910803" y="1250743"/>
                  </a:lnTo>
                  <a:cubicBezTo>
                    <a:pt x="919741" y="1271874"/>
                    <a:pt x="924683" y="1295106"/>
                    <a:pt x="924683" y="1319493"/>
                  </a:cubicBezTo>
                  <a:cubicBezTo>
                    <a:pt x="924683" y="1417040"/>
                    <a:pt x="845606" y="1496117"/>
                    <a:pt x="748059" y="1496117"/>
                  </a:cubicBezTo>
                  <a:cubicBezTo>
                    <a:pt x="650512" y="1496117"/>
                    <a:pt x="571435" y="1417040"/>
                    <a:pt x="571435" y="1319493"/>
                  </a:cubicBezTo>
                  <a:cubicBezTo>
                    <a:pt x="571435" y="1295106"/>
                    <a:pt x="576377" y="1271874"/>
                    <a:pt x="585315" y="1250743"/>
                  </a:cubicBezTo>
                  <a:close/>
                  <a:moveTo>
                    <a:pt x="1177088" y="980358"/>
                  </a:moveTo>
                  <a:lnTo>
                    <a:pt x="1218588" y="988433"/>
                  </a:lnTo>
                  <a:cubicBezTo>
                    <a:pt x="1239850" y="997055"/>
                    <a:pt x="1259772" y="1009988"/>
                    <a:pt x="1277016" y="1027232"/>
                  </a:cubicBezTo>
                  <a:cubicBezTo>
                    <a:pt x="1311504" y="1061720"/>
                    <a:pt x="1328748" y="1106922"/>
                    <a:pt x="1328748" y="1152124"/>
                  </a:cubicBezTo>
                  <a:cubicBezTo>
                    <a:pt x="1328748" y="1197326"/>
                    <a:pt x="1311504" y="1242528"/>
                    <a:pt x="1277016" y="1277016"/>
                  </a:cubicBezTo>
                  <a:cubicBezTo>
                    <a:pt x="1208040" y="1345992"/>
                    <a:pt x="1096208" y="1345992"/>
                    <a:pt x="1027232" y="1277016"/>
                  </a:cubicBezTo>
                  <a:cubicBezTo>
                    <a:pt x="1009988" y="1259772"/>
                    <a:pt x="997054" y="1239850"/>
                    <a:pt x="988432" y="1218588"/>
                  </a:cubicBezTo>
                  <a:lnTo>
                    <a:pt x="980358" y="1177087"/>
                  </a:lnTo>
                  <a:lnTo>
                    <a:pt x="1036708" y="1141846"/>
                  </a:lnTo>
                  <a:cubicBezTo>
                    <a:pt x="1056468" y="1127324"/>
                    <a:pt x="1075380" y="1111127"/>
                    <a:pt x="1093254" y="1093253"/>
                  </a:cubicBezTo>
                  <a:cubicBezTo>
                    <a:pt x="1111128" y="1075380"/>
                    <a:pt x="1127326" y="1056466"/>
                    <a:pt x="1141846" y="1036706"/>
                  </a:cubicBezTo>
                  <a:close/>
                  <a:moveTo>
                    <a:pt x="320996" y="979976"/>
                  </a:moveTo>
                  <a:lnTo>
                    <a:pt x="340308" y="1016672"/>
                  </a:lnTo>
                  <a:cubicBezTo>
                    <a:pt x="358180" y="1043742"/>
                    <a:pt x="379032" y="1069422"/>
                    <a:pt x="402864" y="1093253"/>
                  </a:cubicBezTo>
                  <a:cubicBezTo>
                    <a:pt x="426694" y="1117084"/>
                    <a:pt x="452376" y="1137937"/>
                    <a:pt x="479446" y="1155809"/>
                  </a:cubicBezTo>
                  <a:lnTo>
                    <a:pt x="516144" y="1175121"/>
                  </a:lnTo>
                  <a:lnTo>
                    <a:pt x="507684" y="1218589"/>
                  </a:lnTo>
                  <a:cubicBezTo>
                    <a:pt x="499064" y="1239850"/>
                    <a:pt x="486130" y="1259772"/>
                    <a:pt x="468886" y="1277017"/>
                  </a:cubicBezTo>
                  <a:cubicBezTo>
                    <a:pt x="399910" y="1345992"/>
                    <a:pt x="288078" y="1345993"/>
                    <a:pt x="219102" y="1277017"/>
                  </a:cubicBezTo>
                  <a:cubicBezTo>
                    <a:pt x="150126" y="1208041"/>
                    <a:pt x="150126" y="1096208"/>
                    <a:pt x="219102" y="1027233"/>
                  </a:cubicBezTo>
                  <a:cubicBezTo>
                    <a:pt x="236346" y="1009988"/>
                    <a:pt x="256268" y="997055"/>
                    <a:pt x="277530" y="988434"/>
                  </a:cubicBezTo>
                  <a:close/>
                  <a:moveTo>
                    <a:pt x="1319494" y="571435"/>
                  </a:moveTo>
                  <a:cubicBezTo>
                    <a:pt x="1417040" y="571435"/>
                    <a:pt x="1496118" y="650512"/>
                    <a:pt x="1496118" y="748059"/>
                  </a:cubicBezTo>
                  <a:cubicBezTo>
                    <a:pt x="1496118" y="845606"/>
                    <a:pt x="1417040" y="924683"/>
                    <a:pt x="1319494" y="924683"/>
                  </a:cubicBezTo>
                  <a:cubicBezTo>
                    <a:pt x="1295106" y="924683"/>
                    <a:pt x="1271874" y="919741"/>
                    <a:pt x="1250744" y="910803"/>
                  </a:cubicBezTo>
                  <a:lnTo>
                    <a:pt x="1215022" y="886719"/>
                  </a:lnTo>
                  <a:lnTo>
                    <a:pt x="1219344" y="875696"/>
                  </a:lnTo>
                  <a:cubicBezTo>
                    <a:pt x="1237774" y="807388"/>
                    <a:pt x="1241126" y="735859"/>
                    <a:pt x="1229396" y="666380"/>
                  </a:cubicBezTo>
                  <a:lnTo>
                    <a:pt x="1213538" y="610400"/>
                  </a:lnTo>
                  <a:lnTo>
                    <a:pt x="1250744" y="585315"/>
                  </a:lnTo>
                  <a:cubicBezTo>
                    <a:pt x="1271874" y="576377"/>
                    <a:pt x="1295106" y="571435"/>
                    <a:pt x="1319494" y="571435"/>
                  </a:cubicBezTo>
                  <a:close/>
                  <a:moveTo>
                    <a:pt x="176624" y="571435"/>
                  </a:moveTo>
                  <a:cubicBezTo>
                    <a:pt x="201012" y="571435"/>
                    <a:pt x="224244" y="576377"/>
                    <a:pt x="245374" y="585315"/>
                  </a:cubicBezTo>
                  <a:lnTo>
                    <a:pt x="281096" y="609398"/>
                  </a:lnTo>
                  <a:lnTo>
                    <a:pt x="276774" y="620422"/>
                  </a:lnTo>
                  <a:cubicBezTo>
                    <a:pt x="258342" y="688730"/>
                    <a:pt x="254990" y="760259"/>
                    <a:pt x="266720" y="829738"/>
                  </a:cubicBezTo>
                  <a:lnTo>
                    <a:pt x="282580" y="885719"/>
                  </a:lnTo>
                  <a:lnTo>
                    <a:pt x="245374" y="910803"/>
                  </a:lnTo>
                  <a:cubicBezTo>
                    <a:pt x="224244" y="919741"/>
                    <a:pt x="201012" y="924683"/>
                    <a:pt x="176624" y="924683"/>
                  </a:cubicBezTo>
                  <a:cubicBezTo>
                    <a:pt x="79078" y="924683"/>
                    <a:pt x="0" y="845606"/>
                    <a:pt x="0" y="748059"/>
                  </a:cubicBezTo>
                  <a:cubicBezTo>
                    <a:pt x="0" y="650512"/>
                    <a:pt x="79078" y="571435"/>
                    <a:pt x="176624" y="571435"/>
                  </a:cubicBezTo>
                  <a:close/>
                  <a:moveTo>
                    <a:pt x="609398" y="281095"/>
                  </a:moveTo>
                  <a:lnTo>
                    <a:pt x="623167" y="301516"/>
                  </a:lnTo>
                  <a:cubicBezTo>
                    <a:pt x="655130" y="333479"/>
                    <a:pt x="699286" y="353248"/>
                    <a:pt x="748059" y="353248"/>
                  </a:cubicBezTo>
                  <a:cubicBezTo>
                    <a:pt x="796833" y="353248"/>
                    <a:pt x="840989" y="333479"/>
                    <a:pt x="872951" y="301516"/>
                  </a:cubicBezTo>
                  <a:lnTo>
                    <a:pt x="885719" y="282580"/>
                  </a:lnTo>
                  <a:lnTo>
                    <a:pt x="931762" y="295624"/>
                  </a:lnTo>
                  <a:lnTo>
                    <a:pt x="979976" y="320996"/>
                  </a:lnTo>
                  <a:lnTo>
                    <a:pt x="975500" y="343994"/>
                  </a:lnTo>
                  <a:cubicBezTo>
                    <a:pt x="975502" y="389196"/>
                    <a:pt x="992744" y="434397"/>
                    <a:pt x="1027232" y="468886"/>
                  </a:cubicBezTo>
                  <a:cubicBezTo>
                    <a:pt x="1061720" y="503374"/>
                    <a:pt x="1106922" y="520617"/>
                    <a:pt x="1152124" y="520618"/>
                  </a:cubicBezTo>
                  <a:lnTo>
                    <a:pt x="1175122" y="516142"/>
                  </a:lnTo>
                  <a:lnTo>
                    <a:pt x="1200492" y="564356"/>
                  </a:lnTo>
                  <a:lnTo>
                    <a:pt x="1213538" y="610400"/>
                  </a:lnTo>
                  <a:lnTo>
                    <a:pt x="1194602" y="623167"/>
                  </a:lnTo>
                  <a:cubicBezTo>
                    <a:pt x="1162638" y="655130"/>
                    <a:pt x="1142870" y="699286"/>
                    <a:pt x="1142870" y="748059"/>
                  </a:cubicBezTo>
                  <a:cubicBezTo>
                    <a:pt x="1142870" y="796833"/>
                    <a:pt x="1162638" y="840989"/>
                    <a:pt x="1194602" y="872951"/>
                  </a:cubicBezTo>
                  <a:lnTo>
                    <a:pt x="1215022" y="886719"/>
                  </a:lnTo>
                  <a:lnTo>
                    <a:pt x="1180386" y="975084"/>
                  </a:lnTo>
                  <a:lnTo>
                    <a:pt x="1177088" y="980358"/>
                  </a:lnTo>
                  <a:lnTo>
                    <a:pt x="1152124" y="975500"/>
                  </a:lnTo>
                  <a:cubicBezTo>
                    <a:pt x="1106922" y="975500"/>
                    <a:pt x="1061720" y="992744"/>
                    <a:pt x="1027232" y="1027232"/>
                  </a:cubicBezTo>
                  <a:cubicBezTo>
                    <a:pt x="992744" y="1061721"/>
                    <a:pt x="975500" y="1106922"/>
                    <a:pt x="975500" y="1152124"/>
                  </a:cubicBezTo>
                  <a:lnTo>
                    <a:pt x="980358" y="1177087"/>
                  </a:lnTo>
                  <a:lnTo>
                    <a:pt x="975084" y="1180386"/>
                  </a:lnTo>
                  <a:lnTo>
                    <a:pt x="886719" y="1215022"/>
                  </a:lnTo>
                  <a:lnTo>
                    <a:pt x="872951" y="1194601"/>
                  </a:lnTo>
                  <a:cubicBezTo>
                    <a:pt x="840989" y="1162638"/>
                    <a:pt x="796833" y="1142869"/>
                    <a:pt x="748059" y="1142869"/>
                  </a:cubicBezTo>
                  <a:cubicBezTo>
                    <a:pt x="699286" y="1142869"/>
                    <a:pt x="655130" y="1162638"/>
                    <a:pt x="623167" y="1194601"/>
                  </a:cubicBezTo>
                  <a:lnTo>
                    <a:pt x="610400" y="1213537"/>
                  </a:lnTo>
                  <a:lnTo>
                    <a:pt x="564356" y="1200493"/>
                  </a:lnTo>
                  <a:lnTo>
                    <a:pt x="516144" y="1175121"/>
                  </a:lnTo>
                  <a:lnTo>
                    <a:pt x="520618" y="1152125"/>
                  </a:lnTo>
                  <a:cubicBezTo>
                    <a:pt x="520618" y="1106922"/>
                    <a:pt x="503374" y="1061721"/>
                    <a:pt x="468886" y="1027233"/>
                  </a:cubicBezTo>
                  <a:cubicBezTo>
                    <a:pt x="434398" y="992744"/>
                    <a:pt x="389196" y="975500"/>
                    <a:pt x="343994" y="975501"/>
                  </a:cubicBezTo>
                  <a:lnTo>
                    <a:pt x="320996" y="979976"/>
                  </a:lnTo>
                  <a:lnTo>
                    <a:pt x="295624" y="931761"/>
                  </a:lnTo>
                  <a:lnTo>
                    <a:pt x="282580" y="885719"/>
                  </a:lnTo>
                  <a:lnTo>
                    <a:pt x="301516" y="872951"/>
                  </a:lnTo>
                  <a:cubicBezTo>
                    <a:pt x="333480" y="840989"/>
                    <a:pt x="353248" y="796833"/>
                    <a:pt x="353248" y="748059"/>
                  </a:cubicBezTo>
                  <a:cubicBezTo>
                    <a:pt x="353248" y="699286"/>
                    <a:pt x="333480" y="655130"/>
                    <a:pt x="301516" y="623167"/>
                  </a:cubicBezTo>
                  <a:lnTo>
                    <a:pt x="281096" y="609398"/>
                  </a:lnTo>
                  <a:lnTo>
                    <a:pt x="315732" y="521034"/>
                  </a:lnTo>
                  <a:lnTo>
                    <a:pt x="319030" y="515760"/>
                  </a:lnTo>
                  <a:lnTo>
                    <a:pt x="343994" y="520618"/>
                  </a:lnTo>
                  <a:cubicBezTo>
                    <a:pt x="389196" y="520618"/>
                    <a:pt x="434398" y="503374"/>
                    <a:pt x="468886" y="468886"/>
                  </a:cubicBezTo>
                  <a:cubicBezTo>
                    <a:pt x="503374" y="434398"/>
                    <a:pt x="520618" y="389196"/>
                    <a:pt x="520618" y="343994"/>
                  </a:cubicBezTo>
                  <a:lnTo>
                    <a:pt x="515760" y="319030"/>
                  </a:lnTo>
                  <a:lnTo>
                    <a:pt x="521034" y="315732"/>
                  </a:lnTo>
                  <a:close/>
                  <a:moveTo>
                    <a:pt x="1152124" y="167370"/>
                  </a:moveTo>
                  <a:cubicBezTo>
                    <a:pt x="1197326" y="167370"/>
                    <a:pt x="1242528" y="184614"/>
                    <a:pt x="1277016" y="219102"/>
                  </a:cubicBezTo>
                  <a:cubicBezTo>
                    <a:pt x="1311504" y="253590"/>
                    <a:pt x="1328748" y="298792"/>
                    <a:pt x="1328748" y="343994"/>
                  </a:cubicBezTo>
                  <a:cubicBezTo>
                    <a:pt x="1328748" y="389196"/>
                    <a:pt x="1311504" y="434398"/>
                    <a:pt x="1277016" y="468886"/>
                  </a:cubicBezTo>
                  <a:cubicBezTo>
                    <a:pt x="1259772" y="486131"/>
                    <a:pt x="1239850" y="499064"/>
                    <a:pt x="1218588" y="507685"/>
                  </a:cubicBezTo>
                  <a:lnTo>
                    <a:pt x="1175122" y="516142"/>
                  </a:lnTo>
                  <a:lnTo>
                    <a:pt x="1155810" y="479444"/>
                  </a:lnTo>
                  <a:cubicBezTo>
                    <a:pt x="1137936" y="452376"/>
                    <a:pt x="1117086" y="426693"/>
                    <a:pt x="1093254" y="402863"/>
                  </a:cubicBezTo>
                  <a:cubicBezTo>
                    <a:pt x="1069424" y="379032"/>
                    <a:pt x="1043742" y="358180"/>
                    <a:pt x="1016672" y="340307"/>
                  </a:cubicBezTo>
                  <a:lnTo>
                    <a:pt x="979976" y="320996"/>
                  </a:lnTo>
                  <a:lnTo>
                    <a:pt x="988434" y="277530"/>
                  </a:lnTo>
                  <a:cubicBezTo>
                    <a:pt x="997054" y="256269"/>
                    <a:pt x="1009988" y="236347"/>
                    <a:pt x="1027232" y="219102"/>
                  </a:cubicBezTo>
                  <a:cubicBezTo>
                    <a:pt x="1061720" y="184614"/>
                    <a:pt x="1106922" y="167370"/>
                    <a:pt x="1152124" y="167370"/>
                  </a:cubicBezTo>
                  <a:close/>
                  <a:moveTo>
                    <a:pt x="343994" y="167370"/>
                  </a:moveTo>
                  <a:cubicBezTo>
                    <a:pt x="389196" y="167370"/>
                    <a:pt x="434398" y="184614"/>
                    <a:pt x="468886" y="219102"/>
                  </a:cubicBezTo>
                  <a:cubicBezTo>
                    <a:pt x="486130" y="236346"/>
                    <a:pt x="499062" y="256268"/>
                    <a:pt x="507684" y="277530"/>
                  </a:cubicBezTo>
                  <a:lnTo>
                    <a:pt x="515760" y="319030"/>
                  </a:lnTo>
                  <a:lnTo>
                    <a:pt x="459412" y="354270"/>
                  </a:lnTo>
                  <a:cubicBezTo>
                    <a:pt x="439650" y="368792"/>
                    <a:pt x="420736" y="384990"/>
                    <a:pt x="402864" y="402863"/>
                  </a:cubicBezTo>
                  <a:cubicBezTo>
                    <a:pt x="384990" y="420736"/>
                    <a:pt x="368794" y="439650"/>
                    <a:pt x="354272" y="459410"/>
                  </a:cubicBezTo>
                  <a:lnTo>
                    <a:pt x="319030" y="515760"/>
                  </a:lnTo>
                  <a:lnTo>
                    <a:pt x="277530" y="507685"/>
                  </a:lnTo>
                  <a:cubicBezTo>
                    <a:pt x="256268" y="499063"/>
                    <a:pt x="236346" y="486130"/>
                    <a:pt x="219102" y="468886"/>
                  </a:cubicBezTo>
                  <a:cubicBezTo>
                    <a:pt x="150126" y="399910"/>
                    <a:pt x="150126" y="288078"/>
                    <a:pt x="219102" y="219102"/>
                  </a:cubicBezTo>
                  <a:cubicBezTo>
                    <a:pt x="253590" y="184614"/>
                    <a:pt x="298792" y="167370"/>
                    <a:pt x="343994" y="167370"/>
                  </a:cubicBezTo>
                  <a:close/>
                  <a:moveTo>
                    <a:pt x="748059" y="0"/>
                  </a:moveTo>
                  <a:cubicBezTo>
                    <a:pt x="845606" y="0"/>
                    <a:pt x="924683" y="79077"/>
                    <a:pt x="924683" y="176624"/>
                  </a:cubicBezTo>
                  <a:cubicBezTo>
                    <a:pt x="924683" y="201011"/>
                    <a:pt x="919741" y="224243"/>
                    <a:pt x="910803" y="245374"/>
                  </a:cubicBezTo>
                  <a:lnTo>
                    <a:pt x="885719" y="282580"/>
                  </a:lnTo>
                  <a:lnTo>
                    <a:pt x="829738" y="266720"/>
                  </a:lnTo>
                  <a:cubicBezTo>
                    <a:pt x="760258" y="254991"/>
                    <a:pt x="688729" y="258343"/>
                    <a:pt x="620421" y="276774"/>
                  </a:cubicBezTo>
                  <a:lnTo>
                    <a:pt x="609398" y="281095"/>
                  </a:lnTo>
                  <a:lnTo>
                    <a:pt x="585315" y="245374"/>
                  </a:lnTo>
                  <a:cubicBezTo>
                    <a:pt x="576377" y="224243"/>
                    <a:pt x="571435" y="201011"/>
                    <a:pt x="571435" y="176624"/>
                  </a:cubicBezTo>
                  <a:cubicBezTo>
                    <a:pt x="571435" y="79077"/>
                    <a:pt x="650512" y="0"/>
                    <a:pt x="74805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nvGrpSpPr>
          <p:cNvPr id="96" name="Group 95">
            <a:extLst>
              <a:ext uri="{FF2B5EF4-FFF2-40B4-BE49-F238E27FC236}">
                <a16:creationId xmlns:a16="http://schemas.microsoft.com/office/drawing/2014/main" id="{20E57C57-65A3-46DA-A0BC-407CBAC5F5D8}"/>
              </a:ext>
            </a:extLst>
          </p:cNvPr>
          <p:cNvGrpSpPr/>
          <p:nvPr/>
        </p:nvGrpSpPr>
        <p:grpSpPr>
          <a:xfrm>
            <a:off x="792959" y="5142969"/>
            <a:ext cx="413317" cy="395360"/>
            <a:chOff x="724379" y="3273906"/>
            <a:chExt cx="413317" cy="395360"/>
          </a:xfrm>
          <a:solidFill>
            <a:schemeClr val="accent4">
              <a:alpha val="75000"/>
            </a:schemeClr>
          </a:solidFill>
        </p:grpSpPr>
        <p:sp>
          <p:nvSpPr>
            <p:cNvPr id="97" name="Freeform: Shape 96">
              <a:extLst>
                <a:ext uri="{FF2B5EF4-FFF2-40B4-BE49-F238E27FC236}">
                  <a16:creationId xmlns:a16="http://schemas.microsoft.com/office/drawing/2014/main" id="{8B690C5F-CA6E-48A6-8266-58EF4DE0699C}"/>
                </a:ext>
              </a:extLst>
            </p:cNvPr>
            <p:cNvSpPr/>
            <p:nvPr/>
          </p:nvSpPr>
          <p:spPr>
            <a:xfrm>
              <a:off x="724379" y="3541250"/>
              <a:ext cx="128016" cy="128016"/>
            </a:xfrm>
            <a:custGeom>
              <a:avLst/>
              <a:gdLst>
                <a:gd name="connsiteX0" fmla="*/ 610400 w 1496118"/>
                <a:gd name="connsiteY0" fmla="*/ 1213537 h 1496117"/>
                <a:gd name="connsiteX1" fmla="*/ 666379 w 1496118"/>
                <a:gd name="connsiteY1" fmla="*/ 1229397 h 1496117"/>
                <a:gd name="connsiteX2" fmla="*/ 875696 w 1496118"/>
                <a:gd name="connsiteY2" fmla="*/ 1219343 h 1496117"/>
                <a:gd name="connsiteX3" fmla="*/ 886719 w 1496118"/>
                <a:gd name="connsiteY3" fmla="*/ 1215022 h 1496117"/>
                <a:gd name="connsiteX4" fmla="*/ 910803 w 1496118"/>
                <a:gd name="connsiteY4" fmla="*/ 1250743 h 1496117"/>
                <a:gd name="connsiteX5" fmla="*/ 924683 w 1496118"/>
                <a:gd name="connsiteY5" fmla="*/ 1319493 h 1496117"/>
                <a:gd name="connsiteX6" fmla="*/ 748059 w 1496118"/>
                <a:gd name="connsiteY6" fmla="*/ 1496117 h 1496117"/>
                <a:gd name="connsiteX7" fmla="*/ 571435 w 1496118"/>
                <a:gd name="connsiteY7" fmla="*/ 1319493 h 1496117"/>
                <a:gd name="connsiteX8" fmla="*/ 585315 w 1496118"/>
                <a:gd name="connsiteY8" fmla="*/ 1250743 h 1496117"/>
                <a:gd name="connsiteX9" fmla="*/ 1177088 w 1496118"/>
                <a:gd name="connsiteY9" fmla="*/ 980358 h 1496117"/>
                <a:gd name="connsiteX10" fmla="*/ 1218588 w 1496118"/>
                <a:gd name="connsiteY10" fmla="*/ 988433 h 1496117"/>
                <a:gd name="connsiteX11" fmla="*/ 1277016 w 1496118"/>
                <a:gd name="connsiteY11" fmla="*/ 1027232 h 1496117"/>
                <a:gd name="connsiteX12" fmla="*/ 1328748 w 1496118"/>
                <a:gd name="connsiteY12" fmla="*/ 1152124 h 1496117"/>
                <a:gd name="connsiteX13" fmla="*/ 1277016 w 1496118"/>
                <a:gd name="connsiteY13" fmla="*/ 1277016 h 1496117"/>
                <a:gd name="connsiteX14" fmla="*/ 1027232 w 1496118"/>
                <a:gd name="connsiteY14" fmla="*/ 1277016 h 1496117"/>
                <a:gd name="connsiteX15" fmla="*/ 988432 w 1496118"/>
                <a:gd name="connsiteY15" fmla="*/ 1218588 h 1496117"/>
                <a:gd name="connsiteX16" fmla="*/ 980358 w 1496118"/>
                <a:gd name="connsiteY16" fmla="*/ 1177087 h 1496117"/>
                <a:gd name="connsiteX17" fmla="*/ 1036708 w 1496118"/>
                <a:gd name="connsiteY17" fmla="*/ 1141846 h 1496117"/>
                <a:gd name="connsiteX18" fmla="*/ 1093254 w 1496118"/>
                <a:gd name="connsiteY18" fmla="*/ 1093253 h 1496117"/>
                <a:gd name="connsiteX19" fmla="*/ 1141846 w 1496118"/>
                <a:gd name="connsiteY19" fmla="*/ 1036706 h 1496117"/>
                <a:gd name="connsiteX20" fmla="*/ 320996 w 1496118"/>
                <a:gd name="connsiteY20" fmla="*/ 979976 h 1496117"/>
                <a:gd name="connsiteX21" fmla="*/ 340308 w 1496118"/>
                <a:gd name="connsiteY21" fmla="*/ 1016672 h 1496117"/>
                <a:gd name="connsiteX22" fmla="*/ 402864 w 1496118"/>
                <a:gd name="connsiteY22" fmla="*/ 1093253 h 1496117"/>
                <a:gd name="connsiteX23" fmla="*/ 479446 w 1496118"/>
                <a:gd name="connsiteY23" fmla="*/ 1155809 h 1496117"/>
                <a:gd name="connsiteX24" fmla="*/ 516144 w 1496118"/>
                <a:gd name="connsiteY24" fmla="*/ 1175121 h 1496117"/>
                <a:gd name="connsiteX25" fmla="*/ 507684 w 1496118"/>
                <a:gd name="connsiteY25" fmla="*/ 1218589 h 1496117"/>
                <a:gd name="connsiteX26" fmla="*/ 468886 w 1496118"/>
                <a:gd name="connsiteY26" fmla="*/ 1277017 h 1496117"/>
                <a:gd name="connsiteX27" fmla="*/ 219102 w 1496118"/>
                <a:gd name="connsiteY27" fmla="*/ 1277017 h 1496117"/>
                <a:gd name="connsiteX28" fmla="*/ 219102 w 1496118"/>
                <a:gd name="connsiteY28" fmla="*/ 1027233 h 1496117"/>
                <a:gd name="connsiteX29" fmla="*/ 277530 w 1496118"/>
                <a:gd name="connsiteY29" fmla="*/ 988434 h 1496117"/>
                <a:gd name="connsiteX30" fmla="*/ 1319494 w 1496118"/>
                <a:gd name="connsiteY30" fmla="*/ 571435 h 1496117"/>
                <a:gd name="connsiteX31" fmla="*/ 1496118 w 1496118"/>
                <a:gd name="connsiteY31" fmla="*/ 748059 h 1496117"/>
                <a:gd name="connsiteX32" fmla="*/ 1319494 w 1496118"/>
                <a:gd name="connsiteY32" fmla="*/ 924683 h 1496117"/>
                <a:gd name="connsiteX33" fmla="*/ 1250744 w 1496118"/>
                <a:gd name="connsiteY33" fmla="*/ 910803 h 1496117"/>
                <a:gd name="connsiteX34" fmla="*/ 1215022 w 1496118"/>
                <a:gd name="connsiteY34" fmla="*/ 886719 h 1496117"/>
                <a:gd name="connsiteX35" fmla="*/ 1219344 w 1496118"/>
                <a:gd name="connsiteY35" fmla="*/ 875696 h 1496117"/>
                <a:gd name="connsiteX36" fmla="*/ 1229396 w 1496118"/>
                <a:gd name="connsiteY36" fmla="*/ 666380 h 1496117"/>
                <a:gd name="connsiteX37" fmla="*/ 1213538 w 1496118"/>
                <a:gd name="connsiteY37" fmla="*/ 610400 h 1496117"/>
                <a:gd name="connsiteX38" fmla="*/ 1250744 w 1496118"/>
                <a:gd name="connsiteY38" fmla="*/ 585315 h 1496117"/>
                <a:gd name="connsiteX39" fmla="*/ 1319494 w 1496118"/>
                <a:gd name="connsiteY39" fmla="*/ 571435 h 1496117"/>
                <a:gd name="connsiteX40" fmla="*/ 176624 w 1496118"/>
                <a:gd name="connsiteY40" fmla="*/ 571435 h 1496117"/>
                <a:gd name="connsiteX41" fmla="*/ 245374 w 1496118"/>
                <a:gd name="connsiteY41" fmla="*/ 585315 h 1496117"/>
                <a:gd name="connsiteX42" fmla="*/ 281096 w 1496118"/>
                <a:gd name="connsiteY42" fmla="*/ 609398 h 1496117"/>
                <a:gd name="connsiteX43" fmla="*/ 276774 w 1496118"/>
                <a:gd name="connsiteY43" fmla="*/ 620422 h 1496117"/>
                <a:gd name="connsiteX44" fmla="*/ 266720 w 1496118"/>
                <a:gd name="connsiteY44" fmla="*/ 829738 h 1496117"/>
                <a:gd name="connsiteX45" fmla="*/ 282580 w 1496118"/>
                <a:gd name="connsiteY45" fmla="*/ 885719 h 1496117"/>
                <a:gd name="connsiteX46" fmla="*/ 245374 w 1496118"/>
                <a:gd name="connsiteY46" fmla="*/ 910803 h 1496117"/>
                <a:gd name="connsiteX47" fmla="*/ 176624 w 1496118"/>
                <a:gd name="connsiteY47" fmla="*/ 924683 h 1496117"/>
                <a:gd name="connsiteX48" fmla="*/ 0 w 1496118"/>
                <a:gd name="connsiteY48" fmla="*/ 748059 h 1496117"/>
                <a:gd name="connsiteX49" fmla="*/ 176624 w 1496118"/>
                <a:gd name="connsiteY49" fmla="*/ 571435 h 1496117"/>
                <a:gd name="connsiteX50" fmla="*/ 609398 w 1496118"/>
                <a:gd name="connsiteY50" fmla="*/ 281095 h 1496117"/>
                <a:gd name="connsiteX51" fmla="*/ 623167 w 1496118"/>
                <a:gd name="connsiteY51" fmla="*/ 301516 h 1496117"/>
                <a:gd name="connsiteX52" fmla="*/ 748059 w 1496118"/>
                <a:gd name="connsiteY52" fmla="*/ 353248 h 1496117"/>
                <a:gd name="connsiteX53" fmla="*/ 872951 w 1496118"/>
                <a:gd name="connsiteY53" fmla="*/ 301516 h 1496117"/>
                <a:gd name="connsiteX54" fmla="*/ 885719 w 1496118"/>
                <a:gd name="connsiteY54" fmla="*/ 282580 h 1496117"/>
                <a:gd name="connsiteX55" fmla="*/ 931762 w 1496118"/>
                <a:gd name="connsiteY55" fmla="*/ 295624 h 1496117"/>
                <a:gd name="connsiteX56" fmla="*/ 979976 w 1496118"/>
                <a:gd name="connsiteY56" fmla="*/ 320996 h 1496117"/>
                <a:gd name="connsiteX57" fmla="*/ 975500 w 1496118"/>
                <a:gd name="connsiteY57" fmla="*/ 343994 h 1496117"/>
                <a:gd name="connsiteX58" fmla="*/ 1027232 w 1496118"/>
                <a:gd name="connsiteY58" fmla="*/ 468886 h 1496117"/>
                <a:gd name="connsiteX59" fmla="*/ 1152124 w 1496118"/>
                <a:gd name="connsiteY59" fmla="*/ 520618 h 1496117"/>
                <a:gd name="connsiteX60" fmla="*/ 1175122 w 1496118"/>
                <a:gd name="connsiteY60" fmla="*/ 516142 h 1496117"/>
                <a:gd name="connsiteX61" fmla="*/ 1200492 w 1496118"/>
                <a:gd name="connsiteY61" fmla="*/ 564356 h 1496117"/>
                <a:gd name="connsiteX62" fmla="*/ 1213538 w 1496118"/>
                <a:gd name="connsiteY62" fmla="*/ 610400 h 1496117"/>
                <a:gd name="connsiteX63" fmla="*/ 1194602 w 1496118"/>
                <a:gd name="connsiteY63" fmla="*/ 623167 h 1496117"/>
                <a:gd name="connsiteX64" fmla="*/ 1142870 w 1496118"/>
                <a:gd name="connsiteY64" fmla="*/ 748059 h 1496117"/>
                <a:gd name="connsiteX65" fmla="*/ 1194602 w 1496118"/>
                <a:gd name="connsiteY65" fmla="*/ 872951 h 1496117"/>
                <a:gd name="connsiteX66" fmla="*/ 1215022 w 1496118"/>
                <a:gd name="connsiteY66" fmla="*/ 886719 h 1496117"/>
                <a:gd name="connsiteX67" fmla="*/ 1180386 w 1496118"/>
                <a:gd name="connsiteY67" fmla="*/ 975084 h 1496117"/>
                <a:gd name="connsiteX68" fmla="*/ 1177088 w 1496118"/>
                <a:gd name="connsiteY68" fmla="*/ 980358 h 1496117"/>
                <a:gd name="connsiteX69" fmla="*/ 1152124 w 1496118"/>
                <a:gd name="connsiteY69" fmla="*/ 975500 h 1496117"/>
                <a:gd name="connsiteX70" fmla="*/ 1027232 w 1496118"/>
                <a:gd name="connsiteY70" fmla="*/ 1027232 h 1496117"/>
                <a:gd name="connsiteX71" fmla="*/ 975500 w 1496118"/>
                <a:gd name="connsiteY71" fmla="*/ 1152124 h 1496117"/>
                <a:gd name="connsiteX72" fmla="*/ 980358 w 1496118"/>
                <a:gd name="connsiteY72" fmla="*/ 1177087 h 1496117"/>
                <a:gd name="connsiteX73" fmla="*/ 975084 w 1496118"/>
                <a:gd name="connsiteY73" fmla="*/ 1180386 h 1496117"/>
                <a:gd name="connsiteX74" fmla="*/ 886719 w 1496118"/>
                <a:gd name="connsiteY74" fmla="*/ 1215022 h 1496117"/>
                <a:gd name="connsiteX75" fmla="*/ 872951 w 1496118"/>
                <a:gd name="connsiteY75" fmla="*/ 1194601 h 1496117"/>
                <a:gd name="connsiteX76" fmla="*/ 748059 w 1496118"/>
                <a:gd name="connsiteY76" fmla="*/ 1142869 h 1496117"/>
                <a:gd name="connsiteX77" fmla="*/ 623167 w 1496118"/>
                <a:gd name="connsiteY77" fmla="*/ 1194601 h 1496117"/>
                <a:gd name="connsiteX78" fmla="*/ 610400 w 1496118"/>
                <a:gd name="connsiteY78" fmla="*/ 1213537 h 1496117"/>
                <a:gd name="connsiteX79" fmla="*/ 564356 w 1496118"/>
                <a:gd name="connsiteY79" fmla="*/ 1200493 h 1496117"/>
                <a:gd name="connsiteX80" fmla="*/ 516144 w 1496118"/>
                <a:gd name="connsiteY80" fmla="*/ 1175121 h 1496117"/>
                <a:gd name="connsiteX81" fmla="*/ 520618 w 1496118"/>
                <a:gd name="connsiteY81" fmla="*/ 1152125 h 1496117"/>
                <a:gd name="connsiteX82" fmla="*/ 468886 w 1496118"/>
                <a:gd name="connsiteY82" fmla="*/ 1027233 h 1496117"/>
                <a:gd name="connsiteX83" fmla="*/ 343994 w 1496118"/>
                <a:gd name="connsiteY83" fmla="*/ 975501 h 1496117"/>
                <a:gd name="connsiteX84" fmla="*/ 320996 w 1496118"/>
                <a:gd name="connsiteY84" fmla="*/ 979976 h 1496117"/>
                <a:gd name="connsiteX85" fmla="*/ 295624 w 1496118"/>
                <a:gd name="connsiteY85" fmla="*/ 931761 h 1496117"/>
                <a:gd name="connsiteX86" fmla="*/ 282580 w 1496118"/>
                <a:gd name="connsiteY86" fmla="*/ 885719 h 1496117"/>
                <a:gd name="connsiteX87" fmla="*/ 301516 w 1496118"/>
                <a:gd name="connsiteY87" fmla="*/ 872951 h 1496117"/>
                <a:gd name="connsiteX88" fmla="*/ 353248 w 1496118"/>
                <a:gd name="connsiteY88" fmla="*/ 748059 h 1496117"/>
                <a:gd name="connsiteX89" fmla="*/ 301516 w 1496118"/>
                <a:gd name="connsiteY89" fmla="*/ 623167 h 1496117"/>
                <a:gd name="connsiteX90" fmla="*/ 281096 w 1496118"/>
                <a:gd name="connsiteY90" fmla="*/ 609398 h 1496117"/>
                <a:gd name="connsiteX91" fmla="*/ 315732 w 1496118"/>
                <a:gd name="connsiteY91" fmla="*/ 521034 h 1496117"/>
                <a:gd name="connsiteX92" fmla="*/ 319030 w 1496118"/>
                <a:gd name="connsiteY92" fmla="*/ 515760 h 1496117"/>
                <a:gd name="connsiteX93" fmla="*/ 343994 w 1496118"/>
                <a:gd name="connsiteY93" fmla="*/ 520618 h 1496117"/>
                <a:gd name="connsiteX94" fmla="*/ 468886 w 1496118"/>
                <a:gd name="connsiteY94" fmla="*/ 468886 h 1496117"/>
                <a:gd name="connsiteX95" fmla="*/ 520618 w 1496118"/>
                <a:gd name="connsiteY95" fmla="*/ 343994 h 1496117"/>
                <a:gd name="connsiteX96" fmla="*/ 515760 w 1496118"/>
                <a:gd name="connsiteY96" fmla="*/ 319030 h 1496117"/>
                <a:gd name="connsiteX97" fmla="*/ 521034 w 1496118"/>
                <a:gd name="connsiteY97" fmla="*/ 315732 h 1496117"/>
                <a:gd name="connsiteX98" fmla="*/ 1152124 w 1496118"/>
                <a:gd name="connsiteY98" fmla="*/ 167370 h 1496117"/>
                <a:gd name="connsiteX99" fmla="*/ 1277016 w 1496118"/>
                <a:gd name="connsiteY99" fmla="*/ 219102 h 1496117"/>
                <a:gd name="connsiteX100" fmla="*/ 1328748 w 1496118"/>
                <a:gd name="connsiteY100" fmla="*/ 343994 h 1496117"/>
                <a:gd name="connsiteX101" fmla="*/ 1277016 w 1496118"/>
                <a:gd name="connsiteY101" fmla="*/ 468886 h 1496117"/>
                <a:gd name="connsiteX102" fmla="*/ 1218588 w 1496118"/>
                <a:gd name="connsiteY102" fmla="*/ 507685 h 1496117"/>
                <a:gd name="connsiteX103" fmla="*/ 1175122 w 1496118"/>
                <a:gd name="connsiteY103" fmla="*/ 516142 h 1496117"/>
                <a:gd name="connsiteX104" fmla="*/ 1155810 w 1496118"/>
                <a:gd name="connsiteY104" fmla="*/ 479444 h 1496117"/>
                <a:gd name="connsiteX105" fmla="*/ 1093254 w 1496118"/>
                <a:gd name="connsiteY105" fmla="*/ 402863 h 1496117"/>
                <a:gd name="connsiteX106" fmla="*/ 1016672 w 1496118"/>
                <a:gd name="connsiteY106" fmla="*/ 340307 h 1496117"/>
                <a:gd name="connsiteX107" fmla="*/ 979976 w 1496118"/>
                <a:gd name="connsiteY107" fmla="*/ 320996 h 1496117"/>
                <a:gd name="connsiteX108" fmla="*/ 988434 w 1496118"/>
                <a:gd name="connsiteY108" fmla="*/ 277530 h 1496117"/>
                <a:gd name="connsiteX109" fmla="*/ 1027232 w 1496118"/>
                <a:gd name="connsiteY109" fmla="*/ 219102 h 1496117"/>
                <a:gd name="connsiteX110" fmla="*/ 1152124 w 1496118"/>
                <a:gd name="connsiteY110" fmla="*/ 167370 h 1496117"/>
                <a:gd name="connsiteX111" fmla="*/ 343994 w 1496118"/>
                <a:gd name="connsiteY111" fmla="*/ 167370 h 1496117"/>
                <a:gd name="connsiteX112" fmla="*/ 468886 w 1496118"/>
                <a:gd name="connsiteY112" fmla="*/ 219102 h 1496117"/>
                <a:gd name="connsiteX113" fmla="*/ 507684 w 1496118"/>
                <a:gd name="connsiteY113" fmla="*/ 277530 h 1496117"/>
                <a:gd name="connsiteX114" fmla="*/ 515760 w 1496118"/>
                <a:gd name="connsiteY114" fmla="*/ 319030 h 1496117"/>
                <a:gd name="connsiteX115" fmla="*/ 459412 w 1496118"/>
                <a:gd name="connsiteY115" fmla="*/ 354270 h 1496117"/>
                <a:gd name="connsiteX116" fmla="*/ 402864 w 1496118"/>
                <a:gd name="connsiteY116" fmla="*/ 402863 h 1496117"/>
                <a:gd name="connsiteX117" fmla="*/ 354272 w 1496118"/>
                <a:gd name="connsiteY117" fmla="*/ 459410 h 1496117"/>
                <a:gd name="connsiteX118" fmla="*/ 319030 w 1496118"/>
                <a:gd name="connsiteY118" fmla="*/ 515760 h 1496117"/>
                <a:gd name="connsiteX119" fmla="*/ 277530 w 1496118"/>
                <a:gd name="connsiteY119" fmla="*/ 507685 h 1496117"/>
                <a:gd name="connsiteX120" fmla="*/ 219102 w 1496118"/>
                <a:gd name="connsiteY120" fmla="*/ 468886 h 1496117"/>
                <a:gd name="connsiteX121" fmla="*/ 219102 w 1496118"/>
                <a:gd name="connsiteY121" fmla="*/ 219102 h 1496117"/>
                <a:gd name="connsiteX122" fmla="*/ 343994 w 1496118"/>
                <a:gd name="connsiteY122" fmla="*/ 167370 h 1496117"/>
                <a:gd name="connsiteX123" fmla="*/ 748059 w 1496118"/>
                <a:gd name="connsiteY123" fmla="*/ 0 h 1496117"/>
                <a:gd name="connsiteX124" fmla="*/ 924683 w 1496118"/>
                <a:gd name="connsiteY124" fmla="*/ 176624 h 1496117"/>
                <a:gd name="connsiteX125" fmla="*/ 910803 w 1496118"/>
                <a:gd name="connsiteY125" fmla="*/ 245374 h 1496117"/>
                <a:gd name="connsiteX126" fmla="*/ 885719 w 1496118"/>
                <a:gd name="connsiteY126" fmla="*/ 282580 h 1496117"/>
                <a:gd name="connsiteX127" fmla="*/ 829738 w 1496118"/>
                <a:gd name="connsiteY127" fmla="*/ 266720 h 1496117"/>
                <a:gd name="connsiteX128" fmla="*/ 620421 w 1496118"/>
                <a:gd name="connsiteY128" fmla="*/ 276774 h 1496117"/>
                <a:gd name="connsiteX129" fmla="*/ 609398 w 1496118"/>
                <a:gd name="connsiteY129" fmla="*/ 281095 h 1496117"/>
                <a:gd name="connsiteX130" fmla="*/ 585315 w 1496118"/>
                <a:gd name="connsiteY130" fmla="*/ 245374 h 1496117"/>
                <a:gd name="connsiteX131" fmla="*/ 571435 w 1496118"/>
                <a:gd name="connsiteY131" fmla="*/ 176624 h 1496117"/>
                <a:gd name="connsiteX132" fmla="*/ 748059 w 1496118"/>
                <a:gd name="connsiteY132" fmla="*/ 0 h 149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496118" h="1496117">
                  <a:moveTo>
                    <a:pt x="610400" y="1213537"/>
                  </a:moveTo>
                  <a:lnTo>
                    <a:pt x="666379" y="1229397"/>
                  </a:lnTo>
                  <a:cubicBezTo>
                    <a:pt x="735858" y="1241126"/>
                    <a:pt x="807387" y="1237775"/>
                    <a:pt x="875696" y="1219343"/>
                  </a:cubicBezTo>
                  <a:lnTo>
                    <a:pt x="886719" y="1215022"/>
                  </a:lnTo>
                  <a:lnTo>
                    <a:pt x="910803" y="1250743"/>
                  </a:lnTo>
                  <a:cubicBezTo>
                    <a:pt x="919741" y="1271874"/>
                    <a:pt x="924683" y="1295106"/>
                    <a:pt x="924683" y="1319493"/>
                  </a:cubicBezTo>
                  <a:cubicBezTo>
                    <a:pt x="924683" y="1417040"/>
                    <a:pt x="845606" y="1496117"/>
                    <a:pt x="748059" y="1496117"/>
                  </a:cubicBezTo>
                  <a:cubicBezTo>
                    <a:pt x="650512" y="1496117"/>
                    <a:pt x="571435" y="1417040"/>
                    <a:pt x="571435" y="1319493"/>
                  </a:cubicBezTo>
                  <a:cubicBezTo>
                    <a:pt x="571435" y="1295106"/>
                    <a:pt x="576377" y="1271874"/>
                    <a:pt x="585315" y="1250743"/>
                  </a:cubicBezTo>
                  <a:close/>
                  <a:moveTo>
                    <a:pt x="1177088" y="980358"/>
                  </a:moveTo>
                  <a:lnTo>
                    <a:pt x="1218588" y="988433"/>
                  </a:lnTo>
                  <a:cubicBezTo>
                    <a:pt x="1239850" y="997055"/>
                    <a:pt x="1259772" y="1009988"/>
                    <a:pt x="1277016" y="1027232"/>
                  </a:cubicBezTo>
                  <a:cubicBezTo>
                    <a:pt x="1311504" y="1061720"/>
                    <a:pt x="1328748" y="1106922"/>
                    <a:pt x="1328748" y="1152124"/>
                  </a:cubicBezTo>
                  <a:cubicBezTo>
                    <a:pt x="1328748" y="1197326"/>
                    <a:pt x="1311504" y="1242528"/>
                    <a:pt x="1277016" y="1277016"/>
                  </a:cubicBezTo>
                  <a:cubicBezTo>
                    <a:pt x="1208040" y="1345992"/>
                    <a:pt x="1096208" y="1345992"/>
                    <a:pt x="1027232" y="1277016"/>
                  </a:cubicBezTo>
                  <a:cubicBezTo>
                    <a:pt x="1009988" y="1259772"/>
                    <a:pt x="997054" y="1239850"/>
                    <a:pt x="988432" y="1218588"/>
                  </a:cubicBezTo>
                  <a:lnTo>
                    <a:pt x="980358" y="1177087"/>
                  </a:lnTo>
                  <a:lnTo>
                    <a:pt x="1036708" y="1141846"/>
                  </a:lnTo>
                  <a:cubicBezTo>
                    <a:pt x="1056468" y="1127324"/>
                    <a:pt x="1075380" y="1111127"/>
                    <a:pt x="1093254" y="1093253"/>
                  </a:cubicBezTo>
                  <a:cubicBezTo>
                    <a:pt x="1111128" y="1075380"/>
                    <a:pt x="1127326" y="1056466"/>
                    <a:pt x="1141846" y="1036706"/>
                  </a:cubicBezTo>
                  <a:close/>
                  <a:moveTo>
                    <a:pt x="320996" y="979976"/>
                  </a:moveTo>
                  <a:lnTo>
                    <a:pt x="340308" y="1016672"/>
                  </a:lnTo>
                  <a:cubicBezTo>
                    <a:pt x="358180" y="1043742"/>
                    <a:pt x="379032" y="1069422"/>
                    <a:pt x="402864" y="1093253"/>
                  </a:cubicBezTo>
                  <a:cubicBezTo>
                    <a:pt x="426694" y="1117084"/>
                    <a:pt x="452376" y="1137937"/>
                    <a:pt x="479446" y="1155809"/>
                  </a:cubicBezTo>
                  <a:lnTo>
                    <a:pt x="516144" y="1175121"/>
                  </a:lnTo>
                  <a:lnTo>
                    <a:pt x="507684" y="1218589"/>
                  </a:lnTo>
                  <a:cubicBezTo>
                    <a:pt x="499064" y="1239850"/>
                    <a:pt x="486130" y="1259772"/>
                    <a:pt x="468886" y="1277017"/>
                  </a:cubicBezTo>
                  <a:cubicBezTo>
                    <a:pt x="399910" y="1345992"/>
                    <a:pt x="288078" y="1345993"/>
                    <a:pt x="219102" y="1277017"/>
                  </a:cubicBezTo>
                  <a:cubicBezTo>
                    <a:pt x="150126" y="1208041"/>
                    <a:pt x="150126" y="1096208"/>
                    <a:pt x="219102" y="1027233"/>
                  </a:cubicBezTo>
                  <a:cubicBezTo>
                    <a:pt x="236346" y="1009988"/>
                    <a:pt x="256268" y="997055"/>
                    <a:pt x="277530" y="988434"/>
                  </a:cubicBezTo>
                  <a:close/>
                  <a:moveTo>
                    <a:pt x="1319494" y="571435"/>
                  </a:moveTo>
                  <a:cubicBezTo>
                    <a:pt x="1417040" y="571435"/>
                    <a:pt x="1496118" y="650512"/>
                    <a:pt x="1496118" y="748059"/>
                  </a:cubicBezTo>
                  <a:cubicBezTo>
                    <a:pt x="1496118" y="845606"/>
                    <a:pt x="1417040" y="924683"/>
                    <a:pt x="1319494" y="924683"/>
                  </a:cubicBezTo>
                  <a:cubicBezTo>
                    <a:pt x="1295106" y="924683"/>
                    <a:pt x="1271874" y="919741"/>
                    <a:pt x="1250744" y="910803"/>
                  </a:cubicBezTo>
                  <a:lnTo>
                    <a:pt x="1215022" y="886719"/>
                  </a:lnTo>
                  <a:lnTo>
                    <a:pt x="1219344" y="875696"/>
                  </a:lnTo>
                  <a:cubicBezTo>
                    <a:pt x="1237774" y="807388"/>
                    <a:pt x="1241126" y="735859"/>
                    <a:pt x="1229396" y="666380"/>
                  </a:cubicBezTo>
                  <a:lnTo>
                    <a:pt x="1213538" y="610400"/>
                  </a:lnTo>
                  <a:lnTo>
                    <a:pt x="1250744" y="585315"/>
                  </a:lnTo>
                  <a:cubicBezTo>
                    <a:pt x="1271874" y="576377"/>
                    <a:pt x="1295106" y="571435"/>
                    <a:pt x="1319494" y="571435"/>
                  </a:cubicBezTo>
                  <a:close/>
                  <a:moveTo>
                    <a:pt x="176624" y="571435"/>
                  </a:moveTo>
                  <a:cubicBezTo>
                    <a:pt x="201012" y="571435"/>
                    <a:pt x="224244" y="576377"/>
                    <a:pt x="245374" y="585315"/>
                  </a:cubicBezTo>
                  <a:lnTo>
                    <a:pt x="281096" y="609398"/>
                  </a:lnTo>
                  <a:lnTo>
                    <a:pt x="276774" y="620422"/>
                  </a:lnTo>
                  <a:cubicBezTo>
                    <a:pt x="258342" y="688730"/>
                    <a:pt x="254990" y="760259"/>
                    <a:pt x="266720" y="829738"/>
                  </a:cubicBezTo>
                  <a:lnTo>
                    <a:pt x="282580" y="885719"/>
                  </a:lnTo>
                  <a:lnTo>
                    <a:pt x="245374" y="910803"/>
                  </a:lnTo>
                  <a:cubicBezTo>
                    <a:pt x="224244" y="919741"/>
                    <a:pt x="201012" y="924683"/>
                    <a:pt x="176624" y="924683"/>
                  </a:cubicBezTo>
                  <a:cubicBezTo>
                    <a:pt x="79078" y="924683"/>
                    <a:pt x="0" y="845606"/>
                    <a:pt x="0" y="748059"/>
                  </a:cubicBezTo>
                  <a:cubicBezTo>
                    <a:pt x="0" y="650512"/>
                    <a:pt x="79078" y="571435"/>
                    <a:pt x="176624" y="571435"/>
                  </a:cubicBezTo>
                  <a:close/>
                  <a:moveTo>
                    <a:pt x="609398" y="281095"/>
                  </a:moveTo>
                  <a:lnTo>
                    <a:pt x="623167" y="301516"/>
                  </a:lnTo>
                  <a:cubicBezTo>
                    <a:pt x="655130" y="333479"/>
                    <a:pt x="699286" y="353248"/>
                    <a:pt x="748059" y="353248"/>
                  </a:cubicBezTo>
                  <a:cubicBezTo>
                    <a:pt x="796833" y="353248"/>
                    <a:pt x="840989" y="333479"/>
                    <a:pt x="872951" y="301516"/>
                  </a:cubicBezTo>
                  <a:lnTo>
                    <a:pt x="885719" y="282580"/>
                  </a:lnTo>
                  <a:lnTo>
                    <a:pt x="931762" y="295624"/>
                  </a:lnTo>
                  <a:lnTo>
                    <a:pt x="979976" y="320996"/>
                  </a:lnTo>
                  <a:lnTo>
                    <a:pt x="975500" y="343994"/>
                  </a:lnTo>
                  <a:cubicBezTo>
                    <a:pt x="975502" y="389196"/>
                    <a:pt x="992744" y="434397"/>
                    <a:pt x="1027232" y="468886"/>
                  </a:cubicBezTo>
                  <a:cubicBezTo>
                    <a:pt x="1061720" y="503374"/>
                    <a:pt x="1106922" y="520617"/>
                    <a:pt x="1152124" y="520618"/>
                  </a:cubicBezTo>
                  <a:lnTo>
                    <a:pt x="1175122" y="516142"/>
                  </a:lnTo>
                  <a:lnTo>
                    <a:pt x="1200492" y="564356"/>
                  </a:lnTo>
                  <a:lnTo>
                    <a:pt x="1213538" y="610400"/>
                  </a:lnTo>
                  <a:lnTo>
                    <a:pt x="1194602" y="623167"/>
                  </a:lnTo>
                  <a:cubicBezTo>
                    <a:pt x="1162638" y="655130"/>
                    <a:pt x="1142870" y="699286"/>
                    <a:pt x="1142870" y="748059"/>
                  </a:cubicBezTo>
                  <a:cubicBezTo>
                    <a:pt x="1142870" y="796833"/>
                    <a:pt x="1162638" y="840989"/>
                    <a:pt x="1194602" y="872951"/>
                  </a:cubicBezTo>
                  <a:lnTo>
                    <a:pt x="1215022" y="886719"/>
                  </a:lnTo>
                  <a:lnTo>
                    <a:pt x="1180386" y="975084"/>
                  </a:lnTo>
                  <a:lnTo>
                    <a:pt x="1177088" y="980358"/>
                  </a:lnTo>
                  <a:lnTo>
                    <a:pt x="1152124" y="975500"/>
                  </a:lnTo>
                  <a:cubicBezTo>
                    <a:pt x="1106922" y="975500"/>
                    <a:pt x="1061720" y="992744"/>
                    <a:pt x="1027232" y="1027232"/>
                  </a:cubicBezTo>
                  <a:cubicBezTo>
                    <a:pt x="992744" y="1061721"/>
                    <a:pt x="975500" y="1106922"/>
                    <a:pt x="975500" y="1152124"/>
                  </a:cubicBezTo>
                  <a:lnTo>
                    <a:pt x="980358" y="1177087"/>
                  </a:lnTo>
                  <a:lnTo>
                    <a:pt x="975084" y="1180386"/>
                  </a:lnTo>
                  <a:lnTo>
                    <a:pt x="886719" y="1215022"/>
                  </a:lnTo>
                  <a:lnTo>
                    <a:pt x="872951" y="1194601"/>
                  </a:lnTo>
                  <a:cubicBezTo>
                    <a:pt x="840989" y="1162638"/>
                    <a:pt x="796833" y="1142869"/>
                    <a:pt x="748059" y="1142869"/>
                  </a:cubicBezTo>
                  <a:cubicBezTo>
                    <a:pt x="699286" y="1142869"/>
                    <a:pt x="655130" y="1162638"/>
                    <a:pt x="623167" y="1194601"/>
                  </a:cubicBezTo>
                  <a:lnTo>
                    <a:pt x="610400" y="1213537"/>
                  </a:lnTo>
                  <a:lnTo>
                    <a:pt x="564356" y="1200493"/>
                  </a:lnTo>
                  <a:lnTo>
                    <a:pt x="516144" y="1175121"/>
                  </a:lnTo>
                  <a:lnTo>
                    <a:pt x="520618" y="1152125"/>
                  </a:lnTo>
                  <a:cubicBezTo>
                    <a:pt x="520618" y="1106922"/>
                    <a:pt x="503374" y="1061721"/>
                    <a:pt x="468886" y="1027233"/>
                  </a:cubicBezTo>
                  <a:cubicBezTo>
                    <a:pt x="434398" y="992744"/>
                    <a:pt x="389196" y="975500"/>
                    <a:pt x="343994" y="975501"/>
                  </a:cubicBezTo>
                  <a:lnTo>
                    <a:pt x="320996" y="979976"/>
                  </a:lnTo>
                  <a:lnTo>
                    <a:pt x="295624" y="931761"/>
                  </a:lnTo>
                  <a:lnTo>
                    <a:pt x="282580" y="885719"/>
                  </a:lnTo>
                  <a:lnTo>
                    <a:pt x="301516" y="872951"/>
                  </a:lnTo>
                  <a:cubicBezTo>
                    <a:pt x="333480" y="840989"/>
                    <a:pt x="353248" y="796833"/>
                    <a:pt x="353248" y="748059"/>
                  </a:cubicBezTo>
                  <a:cubicBezTo>
                    <a:pt x="353248" y="699286"/>
                    <a:pt x="333480" y="655130"/>
                    <a:pt x="301516" y="623167"/>
                  </a:cubicBezTo>
                  <a:lnTo>
                    <a:pt x="281096" y="609398"/>
                  </a:lnTo>
                  <a:lnTo>
                    <a:pt x="315732" y="521034"/>
                  </a:lnTo>
                  <a:lnTo>
                    <a:pt x="319030" y="515760"/>
                  </a:lnTo>
                  <a:lnTo>
                    <a:pt x="343994" y="520618"/>
                  </a:lnTo>
                  <a:cubicBezTo>
                    <a:pt x="389196" y="520618"/>
                    <a:pt x="434398" y="503374"/>
                    <a:pt x="468886" y="468886"/>
                  </a:cubicBezTo>
                  <a:cubicBezTo>
                    <a:pt x="503374" y="434398"/>
                    <a:pt x="520618" y="389196"/>
                    <a:pt x="520618" y="343994"/>
                  </a:cubicBezTo>
                  <a:lnTo>
                    <a:pt x="515760" y="319030"/>
                  </a:lnTo>
                  <a:lnTo>
                    <a:pt x="521034" y="315732"/>
                  </a:lnTo>
                  <a:close/>
                  <a:moveTo>
                    <a:pt x="1152124" y="167370"/>
                  </a:moveTo>
                  <a:cubicBezTo>
                    <a:pt x="1197326" y="167370"/>
                    <a:pt x="1242528" y="184614"/>
                    <a:pt x="1277016" y="219102"/>
                  </a:cubicBezTo>
                  <a:cubicBezTo>
                    <a:pt x="1311504" y="253590"/>
                    <a:pt x="1328748" y="298792"/>
                    <a:pt x="1328748" y="343994"/>
                  </a:cubicBezTo>
                  <a:cubicBezTo>
                    <a:pt x="1328748" y="389196"/>
                    <a:pt x="1311504" y="434398"/>
                    <a:pt x="1277016" y="468886"/>
                  </a:cubicBezTo>
                  <a:cubicBezTo>
                    <a:pt x="1259772" y="486131"/>
                    <a:pt x="1239850" y="499064"/>
                    <a:pt x="1218588" y="507685"/>
                  </a:cubicBezTo>
                  <a:lnTo>
                    <a:pt x="1175122" y="516142"/>
                  </a:lnTo>
                  <a:lnTo>
                    <a:pt x="1155810" y="479444"/>
                  </a:lnTo>
                  <a:cubicBezTo>
                    <a:pt x="1137936" y="452376"/>
                    <a:pt x="1117086" y="426693"/>
                    <a:pt x="1093254" y="402863"/>
                  </a:cubicBezTo>
                  <a:cubicBezTo>
                    <a:pt x="1069424" y="379032"/>
                    <a:pt x="1043742" y="358180"/>
                    <a:pt x="1016672" y="340307"/>
                  </a:cubicBezTo>
                  <a:lnTo>
                    <a:pt x="979976" y="320996"/>
                  </a:lnTo>
                  <a:lnTo>
                    <a:pt x="988434" y="277530"/>
                  </a:lnTo>
                  <a:cubicBezTo>
                    <a:pt x="997054" y="256269"/>
                    <a:pt x="1009988" y="236347"/>
                    <a:pt x="1027232" y="219102"/>
                  </a:cubicBezTo>
                  <a:cubicBezTo>
                    <a:pt x="1061720" y="184614"/>
                    <a:pt x="1106922" y="167370"/>
                    <a:pt x="1152124" y="167370"/>
                  </a:cubicBezTo>
                  <a:close/>
                  <a:moveTo>
                    <a:pt x="343994" y="167370"/>
                  </a:moveTo>
                  <a:cubicBezTo>
                    <a:pt x="389196" y="167370"/>
                    <a:pt x="434398" y="184614"/>
                    <a:pt x="468886" y="219102"/>
                  </a:cubicBezTo>
                  <a:cubicBezTo>
                    <a:pt x="486130" y="236346"/>
                    <a:pt x="499062" y="256268"/>
                    <a:pt x="507684" y="277530"/>
                  </a:cubicBezTo>
                  <a:lnTo>
                    <a:pt x="515760" y="319030"/>
                  </a:lnTo>
                  <a:lnTo>
                    <a:pt x="459412" y="354270"/>
                  </a:lnTo>
                  <a:cubicBezTo>
                    <a:pt x="439650" y="368792"/>
                    <a:pt x="420736" y="384990"/>
                    <a:pt x="402864" y="402863"/>
                  </a:cubicBezTo>
                  <a:cubicBezTo>
                    <a:pt x="384990" y="420736"/>
                    <a:pt x="368794" y="439650"/>
                    <a:pt x="354272" y="459410"/>
                  </a:cubicBezTo>
                  <a:lnTo>
                    <a:pt x="319030" y="515760"/>
                  </a:lnTo>
                  <a:lnTo>
                    <a:pt x="277530" y="507685"/>
                  </a:lnTo>
                  <a:cubicBezTo>
                    <a:pt x="256268" y="499063"/>
                    <a:pt x="236346" y="486130"/>
                    <a:pt x="219102" y="468886"/>
                  </a:cubicBezTo>
                  <a:cubicBezTo>
                    <a:pt x="150126" y="399910"/>
                    <a:pt x="150126" y="288078"/>
                    <a:pt x="219102" y="219102"/>
                  </a:cubicBezTo>
                  <a:cubicBezTo>
                    <a:pt x="253590" y="184614"/>
                    <a:pt x="298792" y="167370"/>
                    <a:pt x="343994" y="167370"/>
                  </a:cubicBezTo>
                  <a:close/>
                  <a:moveTo>
                    <a:pt x="748059" y="0"/>
                  </a:moveTo>
                  <a:cubicBezTo>
                    <a:pt x="845606" y="0"/>
                    <a:pt x="924683" y="79077"/>
                    <a:pt x="924683" y="176624"/>
                  </a:cubicBezTo>
                  <a:cubicBezTo>
                    <a:pt x="924683" y="201011"/>
                    <a:pt x="919741" y="224243"/>
                    <a:pt x="910803" y="245374"/>
                  </a:cubicBezTo>
                  <a:lnTo>
                    <a:pt x="885719" y="282580"/>
                  </a:lnTo>
                  <a:lnTo>
                    <a:pt x="829738" y="266720"/>
                  </a:lnTo>
                  <a:cubicBezTo>
                    <a:pt x="760258" y="254991"/>
                    <a:pt x="688729" y="258343"/>
                    <a:pt x="620421" y="276774"/>
                  </a:cubicBezTo>
                  <a:lnTo>
                    <a:pt x="609398" y="281095"/>
                  </a:lnTo>
                  <a:lnTo>
                    <a:pt x="585315" y="245374"/>
                  </a:lnTo>
                  <a:cubicBezTo>
                    <a:pt x="576377" y="224243"/>
                    <a:pt x="571435" y="201011"/>
                    <a:pt x="571435" y="176624"/>
                  </a:cubicBezTo>
                  <a:cubicBezTo>
                    <a:pt x="571435" y="79077"/>
                    <a:pt x="650512" y="0"/>
                    <a:pt x="74805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8" name="Freeform: Shape 97">
              <a:extLst>
                <a:ext uri="{FF2B5EF4-FFF2-40B4-BE49-F238E27FC236}">
                  <a16:creationId xmlns:a16="http://schemas.microsoft.com/office/drawing/2014/main" id="{40627687-5F59-4CA5-AA84-4DFA806BF94A}"/>
                </a:ext>
              </a:extLst>
            </p:cNvPr>
            <p:cNvSpPr/>
            <p:nvPr/>
          </p:nvSpPr>
          <p:spPr>
            <a:xfrm>
              <a:off x="867030" y="3541250"/>
              <a:ext cx="128016" cy="128016"/>
            </a:xfrm>
            <a:custGeom>
              <a:avLst/>
              <a:gdLst>
                <a:gd name="connsiteX0" fmla="*/ 610400 w 1496118"/>
                <a:gd name="connsiteY0" fmla="*/ 1213537 h 1496117"/>
                <a:gd name="connsiteX1" fmla="*/ 666379 w 1496118"/>
                <a:gd name="connsiteY1" fmla="*/ 1229397 h 1496117"/>
                <a:gd name="connsiteX2" fmla="*/ 875696 w 1496118"/>
                <a:gd name="connsiteY2" fmla="*/ 1219343 h 1496117"/>
                <a:gd name="connsiteX3" fmla="*/ 886719 w 1496118"/>
                <a:gd name="connsiteY3" fmla="*/ 1215022 h 1496117"/>
                <a:gd name="connsiteX4" fmla="*/ 910803 w 1496118"/>
                <a:gd name="connsiteY4" fmla="*/ 1250743 h 1496117"/>
                <a:gd name="connsiteX5" fmla="*/ 924683 w 1496118"/>
                <a:gd name="connsiteY5" fmla="*/ 1319493 h 1496117"/>
                <a:gd name="connsiteX6" fmla="*/ 748059 w 1496118"/>
                <a:gd name="connsiteY6" fmla="*/ 1496117 h 1496117"/>
                <a:gd name="connsiteX7" fmla="*/ 571435 w 1496118"/>
                <a:gd name="connsiteY7" fmla="*/ 1319493 h 1496117"/>
                <a:gd name="connsiteX8" fmla="*/ 585315 w 1496118"/>
                <a:gd name="connsiteY8" fmla="*/ 1250743 h 1496117"/>
                <a:gd name="connsiteX9" fmla="*/ 1177088 w 1496118"/>
                <a:gd name="connsiteY9" fmla="*/ 980358 h 1496117"/>
                <a:gd name="connsiteX10" fmla="*/ 1218588 w 1496118"/>
                <a:gd name="connsiteY10" fmla="*/ 988433 h 1496117"/>
                <a:gd name="connsiteX11" fmla="*/ 1277016 w 1496118"/>
                <a:gd name="connsiteY11" fmla="*/ 1027232 h 1496117"/>
                <a:gd name="connsiteX12" fmla="*/ 1328748 w 1496118"/>
                <a:gd name="connsiteY12" fmla="*/ 1152124 h 1496117"/>
                <a:gd name="connsiteX13" fmla="*/ 1277016 w 1496118"/>
                <a:gd name="connsiteY13" fmla="*/ 1277016 h 1496117"/>
                <a:gd name="connsiteX14" fmla="*/ 1027232 w 1496118"/>
                <a:gd name="connsiteY14" fmla="*/ 1277016 h 1496117"/>
                <a:gd name="connsiteX15" fmla="*/ 988432 w 1496118"/>
                <a:gd name="connsiteY15" fmla="*/ 1218588 h 1496117"/>
                <a:gd name="connsiteX16" fmla="*/ 980358 w 1496118"/>
                <a:gd name="connsiteY16" fmla="*/ 1177087 h 1496117"/>
                <a:gd name="connsiteX17" fmla="*/ 1036708 w 1496118"/>
                <a:gd name="connsiteY17" fmla="*/ 1141846 h 1496117"/>
                <a:gd name="connsiteX18" fmla="*/ 1093254 w 1496118"/>
                <a:gd name="connsiteY18" fmla="*/ 1093253 h 1496117"/>
                <a:gd name="connsiteX19" fmla="*/ 1141846 w 1496118"/>
                <a:gd name="connsiteY19" fmla="*/ 1036706 h 1496117"/>
                <a:gd name="connsiteX20" fmla="*/ 320996 w 1496118"/>
                <a:gd name="connsiteY20" fmla="*/ 979976 h 1496117"/>
                <a:gd name="connsiteX21" fmla="*/ 340308 w 1496118"/>
                <a:gd name="connsiteY21" fmla="*/ 1016672 h 1496117"/>
                <a:gd name="connsiteX22" fmla="*/ 402864 w 1496118"/>
                <a:gd name="connsiteY22" fmla="*/ 1093253 h 1496117"/>
                <a:gd name="connsiteX23" fmla="*/ 479446 w 1496118"/>
                <a:gd name="connsiteY23" fmla="*/ 1155809 h 1496117"/>
                <a:gd name="connsiteX24" fmla="*/ 516144 w 1496118"/>
                <a:gd name="connsiteY24" fmla="*/ 1175121 h 1496117"/>
                <a:gd name="connsiteX25" fmla="*/ 507684 w 1496118"/>
                <a:gd name="connsiteY25" fmla="*/ 1218589 h 1496117"/>
                <a:gd name="connsiteX26" fmla="*/ 468886 w 1496118"/>
                <a:gd name="connsiteY26" fmla="*/ 1277017 h 1496117"/>
                <a:gd name="connsiteX27" fmla="*/ 219102 w 1496118"/>
                <a:gd name="connsiteY27" fmla="*/ 1277017 h 1496117"/>
                <a:gd name="connsiteX28" fmla="*/ 219102 w 1496118"/>
                <a:gd name="connsiteY28" fmla="*/ 1027233 h 1496117"/>
                <a:gd name="connsiteX29" fmla="*/ 277530 w 1496118"/>
                <a:gd name="connsiteY29" fmla="*/ 988434 h 1496117"/>
                <a:gd name="connsiteX30" fmla="*/ 1319494 w 1496118"/>
                <a:gd name="connsiteY30" fmla="*/ 571435 h 1496117"/>
                <a:gd name="connsiteX31" fmla="*/ 1496118 w 1496118"/>
                <a:gd name="connsiteY31" fmla="*/ 748059 h 1496117"/>
                <a:gd name="connsiteX32" fmla="*/ 1319494 w 1496118"/>
                <a:gd name="connsiteY32" fmla="*/ 924683 h 1496117"/>
                <a:gd name="connsiteX33" fmla="*/ 1250744 w 1496118"/>
                <a:gd name="connsiteY33" fmla="*/ 910803 h 1496117"/>
                <a:gd name="connsiteX34" fmla="*/ 1215022 w 1496118"/>
                <a:gd name="connsiteY34" fmla="*/ 886719 h 1496117"/>
                <a:gd name="connsiteX35" fmla="*/ 1219344 w 1496118"/>
                <a:gd name="connsiteY35" fmla="*/ 875696 h 1496117"/>
                <a:gd name="connsiteX36" fmla="*/ 1229396 w 1496118"/>
                <a:gd name="connsiteY36" fmla="*/ 666380 h 1496117"/>
                <a:gd name="connsiteX37" fmla="*/ 1213538 w 1496118"/>
                <a:gd name="connsiteY37" fmla="*/ 610400 h 1496117"/>
                <a:gd name="connsiteX38" fmla="*/ 1250744 w 1496118"/>
                <a:gd name="connsiteY38" fmla="*/ 585315 h 1496117"/>
                <a:gd name="connsiteX39" fmla="*/ 1319494 w 1496118"/>
                <a:gd name="connsiteY39" fmla="*/ 571435 h 1496117"/>
                <a:gd name="connsiteX40" fmla="*/ 176624 w 1496118"/>
                <a:gd name="connsiteY40" fmla="*/ 571435 h 1496117"/>
                <a:gd name="connsiteX41" fmla="*/ 245374 w 1496118"/>
                <a:gd name="connsiteY41" fmla="*/ 585315 h 1496117"/>
                <a:gd name="connsiteX42" fmla="*/ 281096 w 1496118"/>
                <a:gd name="connsiteY42" fmla="*/ 609398 h 1496117"/>
                <a:gd name="connsiteX43" fmla="*/ 276774 w 1496118"/>
                <a:gd name="connsiteY43" fmla="*/ 620422 h 1496117"/>
                <a:gd name="connsiteX44" fmla="*/ 266720 w 1496118"/>
                <a:gd name="connsiteY44" fmla="*/ 829738 h 1496117"/>
                <a:gd name="connsiteX45" fmla="*/ 282580 w 1496118"/>
                <a:gd name="connsiteY45" fmla="*/ 885719 h 1496117"/>
                <a:gd name="connsiteX46" fmla="*/ 245374 w 1496118"/>
                <a:gd name="connsiteY46" fmla="*/ 910803 h 1496117"/>
                <a:gd name="connsiteX47" fmla="*/ 176624 w 1496118"/>
                <a:gd name="connsiteY47" fmla="*/ 924683 h 1496117"/>
                <a:gd name="connsiteX48" fmla="*/ 0 w 1496118"/>
                <a:gd name="connsiteY48" fmla="*/ 748059 h 1496117"/>
                <a:gd name="connsiteX49" fmla="*/ 176624 w 1496118"/>
                <a:gd name="connsiteY49" fmla="*/ 571435 h 1496117"/>
                <a:gd name="connsiteX50" fmla="*/ 609398 w 1496118"/>
                <a:gd name="connsiteY50" fmla="*/ 281095 h 1496117"/>
                <a:gd name="connsiteX51" fmla="*/ 623167 w 1496118"/>
                <a:gd name="connsiteY51" fmla="*/ 301516 h 1496117"/>
                <a:gd name="connsiteX52" fmla="*/ 748059 w 1496118"/>
                <a:gd name="connsiteY52" fmla="*/ 353248 h 1496117"/>
                <a:gd name="connsiteX53" fmla="*/ 872951 w 1496118"/>
                <a:gd name="connsiteY53" fmla="*/ 301516 h 1496117"/>
                <a:gd name="connsiteX54" fmla="*/ 885719 w 1496118"/>
                <a:gd name="connsiteY54" fmla="*/ 282580 h 1496117"/>
                <a:gd name="connsiteX55" fmla="*/ 931762 w 1496118"/>
                <a:gd name="connsiteY55" fmla="*/ 295624 h 1496117"/>
                <a:gd name="connsiteX56" fmla="*/ 979976 w 1496118"/>
                <a:gd name="connsiteY56" fmla="*/ 320996 h 1496117"/>
                <a:gd name="connsiteX57" fmla="*/ 975500 w 1496118"/>
                <a:gd name="connsiteY57" fmla="*/ 343994 h 1496117"/>
                <a:gd name="connsiteX58" fmla="*/ 1027232 w 1496118"/>
                <a:gd name="connsiteY58" fmla="*/ 468886 h 1496117"/>
                <a:gd name="connsiteX59" fmla="*/ 1152124 w 1496118"/>
                <a:gd name="connsiteY59" fmla="*/ 520618 h 1496117"/>
                <a:gd name="connsiteX60" fmla="*/ 1175122 w 1496118"/>
                <a:gd name="connsiteY60" fmla="*/ 516142 h 1496117"/>
                <a:gd name="connsiteX61" fmla="*/ 1200492 w 1496118"/>
                <a:gd name="connsiteY61" fmla="*/ 564356 h 1496117"/>
                <a:gd name="connsiteX62" fmla="*/ 1213538 w 1496118"/>
                <a:gd name="connsiteY62" fmla="*/ 610400 h 1496117"/>
                <a:gd name="connsiteX63" fmla="*/ 1194602 w 1496118"/>
                <a:gd name="connsiteY63" fmla="*/ 623167 h 1496117"/>
                <a:gd name="connsiteX64" fmla="*/ 1142870 w 1496118"/>
                <a:gd name="connsiteY64" fmla="*/ 748059 h 1496117"/>
                <a:gd name="connsiteX65" fmla="*/ 1194602 w 1496118"/>
                <a:gd name="connsiteY65" fmla="*/ 872951 h 1496117"/>
                <a:gd name="connsiteX66" fmla="*/ 1215022 w 1496118"/>
                <a:gd name="connsiteY66" fmla="*/ 886719 h 1496117"/>
                <a:gd name="connsiteX67" fmla="*/ 1180386 w 1496118"/>
                <a:gd name="connsiteY67" fmla="*/ 975084 h 1496117"/>
                <a:gd name="connsiteX68" fmla="*/ 1177088 w 1496118"/>
                <a:gd name="connsiteY68" fmla="*/ 980358 h 1496117"/>
                <a:gd name="connsiteX69" fmla="*/ 1152124 w 1496118"/>
                <a:gd name="connsiteY69" fmla="*/ 975500 h 1496117"/>
                <a:gd name="connsiteX70" fmla="*/ 1027232 w 1496118"/>
                <a:gd name="connsiteY70" fmla="*/ 1027232 h 1496117"/>
                <a:gd name="connsiteX71" fmla="*/ 975500 w 1496118"/>
                <a:gd name="connsiteY71" fmla="*/ 1152124 h 1496117"/>
                <a:gd name="connsiteX72" fmla="*/ 980358 w 1496118"/>
                <a:gd name="connsiteY72" fmla="*/ 1177087 h 1496117"/>
                <a:gd name="connsiteX73" fmla="*/ 975084 w 1496118"/>
                <a:gd name="connsiteY73" fmla="*/ 1180386 h 1496117"/>
                <a:gd name="connsiteX74" fmla="*/ 886719 w 1496118"/>
                <a:gd name="connsiteY74" fmla="*/ 1215022 h 1496117"/>
                <a:gd name="connsiteX75" fmla="*/ 872951 w 1496118"/>
                <a:gd name="connsiteY75" fmla="*/ 1194601 h 1496117"/>
                <a:gd name="connsiteX76" fmla="*/ 748059 w 1496118"/>
                <a:gd name="connsiteY76" fmla="*/ 1142869 h 1496117"/>
                <a:gd name="connsiteX77" fmla="*/ 623167 w 1496118"/>
                <a:gd name="connsiteY77" fmla="*/ 1194601 h 1496117"/>
                <a:gd name="connsiteX78" fmla="*/ 610400 w 1496118"/>
                <a:gd name="connsiteY78" fmla="*/ 1213537 h 1496117"/>
                <a:gd name="connsiteX79" fmla="*/ 564356 w 1496118"/>
                <a:gd name="connsiteY79" fmla="*/ 1200493 h 1496117"/>
                <a:gd name="connsiteX80" fmla="*/ 516144 w 1496118"/>
                <a:gd name="connsiteY80" fmla="*/ 1175121 h 1496117"/>
                <a:gd name="connsiteX81" fmla="*/ 520618 w 1496118"/>
                <a:gd name="connsiteY81" fmla="*/ 1152125 h 1496117"/>
                <a:gd name="connsiteX82" fmla="*/ 468886 w 1496118"/>
                <a:gd name="connsiteY82" fmla="*/ 1027233 h 1496117"/>
                <a:gd name="connsiteX83" fmla="*/ 343994 w 1496118"/>
                <a:gd name="connsiteY83" fmla="*/ 975501 h 1496117"/>
                <a:gd name="connsiteX84" fmla="*/ 320996 w 1496118"/>
                <a:gd name="connsiteY84" fmla="*/ 979976 h 1496117"/>
                <a:gd name="connsiteX85" fmla="*/ 295624 w 1496118"/>
                <a:gd name="connsiteY85" fmla="*/ 931761 h 1496117"/>
                <a:gd name="connsiteX86" fmla="*/ 282580 w 1496118"/>
                <a:gd name="connsiteY86" fmla="*/ 885719 h 1496117"/>
                <a:gd name="connsiteX87" fmla="*/ 301516 w 1496118"/>
                <a:gd name="connsiteY87" fmla="*/ 872951 h 1496117"/>
                <a:gd name="connsiteX88" fmla="*/ 353248 w 1496118"/>
                <a:gd name="connsiteY88" fmla="*/ 748059 h 1496117"/>
                <a:gd name="connsiteX89" fmla="*/ 301516 w 1496118"/>
                <a:gd name="connsiteY89" fmla="*/ 623167 h 1496117"/>
                <a:gd name="connsiteX90" fmla="*/ 281096 w 1496118"/>
                <a:gd name="connsiteY90" fmla="*/ 609398 h 1496117"/>
                <a:gd name="connsiteX91" fmla="*/ 315732 w 1496118"/>
                <a:gd name="connsiteY91" fmla="*/ 521034 h 1496117"/>
                <a:gd name="connsiteX92" fmla="*/ 319030 w 1496118"/>
                <a:gd name="connsiteY92" fmla="*/ 515760 h 1496117"/>
                <a:gd name="connsiteX93" fmla="*/ 343994 w 1496118"/>
                <a:gd name="connsiteY93" fmla="*/ 520618 h 1496117"/>
                <a:gd name="connsiteX94" fmla="*/ 468886 w 1496118"/>
                <a:gd name="connsiteY94" fmla="*/ 468886 h 1496117"/>
                <a:gd name="connsiteX95" fmla="*/ 520618 w 1496118"/>
                <a:gd name="connsiteY95" fmla="*/ 343994 h 1496117"/>
                <a:gd name="connsiteX96" fmla="*/ 515760 w 1496118"/>
                <a:gd name="connsiteY96" fmla="*/ 319030 h 1496117"/>
                <a:gd name="connsiteX97" fmla="*/ 521034 w 1496118"/>
                <a:gd name="connsiteY97" fmla="*/ 315732 h 1496117"/>
                <a:gd name="connsiteX98" fmla="*/ 1152124 w 1496118"/>
                <a:gd name="connsiteY98" fmla="*/ 167370 h 1496117"/>
                <a:gd name="connsiteX99" fmla="*/ 1277016 w 1496118"/>
                <a:gd name="connsiteY99" fmla="*/ 219102 h 1496117"/>
                <a:gd name="connsiteX100" fmla="*/ 1328748 w 1496118"/>
                <a:gd name="connsiteY100" fmla="*/ 343994 h 1496117"/>
                <a:gd name="connsiteX101" fmla="*/ 1277016 w 1496118"/>
                <a:gd name="connsiteY101" fmla="*/ 468886 h 1496117"/>
                <a:gd name="connsiteX102" fmla="*/ 1218588 w 1496118"/>
                <a:gd name="connsiteY102" fmla="*/ 507685 h 1496117"/>
                <a:gd name="connsiteX103" fmla="*/ 1175122 w 1496118"/>
                <a:gd name="connsiteY103" fmla="*/ 516142 h 1496117"/>
                <a:gd name="connsiteX104" fmla="*/ 1155810 w 1496118"/>
                <a:gd name="connsiteY104" fmla="*/ 479444 h 1496117"/>
                <a:gd name="connsiteX105" fmla="*/ 1093254 w 1496118"/>
                <a:gd name="connsiteY105" fmla="*/ 402863 h 1496117"/>
                <a:gd name="connsiteX106" fmla="*/ 1016672 w 1496118"/>
                <a:gd name="connsiteY106" fmla="*/ 340307 h 1496117"/>
                <a:gd name="connsiteX107" fmla="*/ 979976 w 1496118"/>
                <a:gd name="connsiteY107" fmla="*/ 320996 h 1496117"/>
                <a:gd name="connsiteX108" fmla="*/ 988434 w 1496118"/>
                <a:gd name="connsiteY108" fmla="*/ 277530 h 1496117"/>
                <a:gd name="connsiteX109" fmla="*/ 1027232 w 1496118"/>
                <a:gd name="connsiteY109" fmla="*/ 219102 h 1496117"/>
                <a:gd name="connsiteX110" fmla="*/ 1152124 w 1496118"/>
                <a:gd name="connsiteY110" fmla="*/ 167370 h 1496117"/>
                <a:gd name="connsiteX111" fmla="*/ 343994 w 1496118"/>
                <a:gd name="connsiteY111" fmla="*/ 167370 h 1496117"/>
                <a:gd name="connsiteX112" fmla="*/ 468886 w 1496118"/>
                <a:gd name="connsiteY112" fmla="*/ 219102 h 1496117"/>
                <a:gd name="connsiteX113" fmla="*/ 507684 w 1496118"/>
                <a:gd name="connsiteY113" fmla="*/ 277530 h 1496117"/>
                <a:gd name="connsiteX114" fmla="*/ 515760 w 1496118"/>
                <a:gd name="connsiteY114" fmla="*/ 319030 h 1496117"/>
                <a:gd name="connsiteX115" fmla="*/ 459412 w 1496118"/>
                <a:gd name="connsiteY115" fmla="*/ 354270 h 1496117"/>
                <a:gd name="connsiteX116" fmla="*/ 402864 w 1496118"/>
                <a:gd name="connsiteY116" fmla="*/ 402863 h 1496117"/>
                <a:gd name="connsiteX117" fmla="*/ 354272 w 1496118"/>
                <a:gd name="connsiteY117" fmla="*/ 459410 h 1496117"/>
                <a:gd name="connsiteX118" fmla="*/ 319030 w 1496118"/>
                <a:gd name="connsiteY118" fmla="*/ 515760 h 1496117"/>
                <a:gd name="connsiteX119" fmla="*/ 277530 w 1496118"/>
                <a:gd name="connsiteY119" fmla="*/ 507685 h 1496117"/>
                <a:gd name="connsiteX120" fmla="*/ 219102 w 1496118"/>
                <a:gd name="connsiteY120" fmla="*/ 468886 h 1496117"/>
                <a:gd name="connsiteX121" fmla="*/ 219102 w 1496118"/>
                <a:gd name="connsiteY121" fmla="*/ 219102 h 1496117"/>
                <a:gd name="connsiteX122" fmla="*/ 343994 w 1496118"/>
                <a:gd name="connsiteY122" fmla="*/ 167370 h 1496117"/>
                <a:gd name="connsiteX123" fmla="*/ 748059 w 1496118"/>
                <a:gd name="connsiteY123" fmla="*/ 0 h 1496117"/>
                <a:gd name="connsiteX124" fmla="*/ 924683 w 1496118"/>
                <a:gd name="connsiteY124" fmla="*/ 176624 h 1496117"/>
                <a:gd name="connsiteX125" fmla="*/ 910803 w 1496118"/>
                <a:gd name="connsiteY125" fmla="*/ 245374 h 1496117"/>
                <a:gd name="connsiteX126" fmla="*/ 885719 w 1496118"/>
                <a:gd name="connsiteY126" fmla="*/ 282580 h 1496117"/>
                <a:gd name="connsiteX127" fmla="*/ 829738 w 1496118"/>
                <a:gd name="connsiteY127" fmla="*/ 266720 h 1496117"/>
                <a:gd name="connsiteX128" fmla="*/ 620421 w 1496118"/>
                <a:gd name="connsiteY128" fmla="*/ 276774 h 1496117"/>
                <a:gd name="connsiteX129" fmla="*/ 609398 w 1496118"/>
                <a:gd name="connsiteY129" fmla="*/ 281095 h 1496117"/>
                <a:gd name="connsiteX130" fmla="*/ 585315 w 1496118"/>
                <a:gd name="connsiteY130" fmla="*/ 245374 h 1496117"/>
                <a:gd name="connsiteX131" fmla="*/ 571435 w 1496118"/>
                <a:gd name="connsiteY131" fmla="*/ 176624 h 1496117"/>
                <a:gd name="connsiteX132" fmla="*/ 748059 w 1496118"/>
                <a:gd name="connsiteY132" fmla="*/ 0 h 149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496118" h="1496117">
                  <a:moveTo>
                    <a:pt x="610400" y="1213537"/>
                  </a:moveTo>
                  <a:lnTo>
                    <a:pt x="666379" y="1229397"/>
                  </a:lnTo>
                  <a:cubicBezTo>
                    <a:pt x="735858" y="1241126"/>
                    <a:pt x="807387" y="1237775"/>
                    <a:pt x="875696" y="1219343"/>
                  </a:cubicBezTo>
                  <a:lnTo>
                    <a:pt x="886719" y="1215022"/>
                  </a:lnTo>
                  <a:lnTo>
                    <a:pt x="910803" y="1250743"/>
                  </a:lnTo>
                  <a:cubicBezTo>
                    <a:pt x="919741" y="1271874"/>
                    <a:pt x="924683" y="1295106"/>
                    <a:pt x="924683" y="1319493"/>
                  </a:cubicBezTo>
                  <a:cubicBezTo>
                    <a:pt x="924683" y="1417040"/>
                    <a:pt x="845606" y="1496117"/>
                    <a:pt x="748059" y="1496117"/>
                  </a:cubicBezTo>
                  <a:cubicBezTo>
                    <a:pt x="650512" y="1496117"/>
                    <a:pt x="571435" y="1417040"/>
                    <a:pt x="571435" y="1319493"/>
                  </a:cubicBezTo>
                  <a:cubicBezTo>
                    <a:pt x="571435" y="1295106"/>
                    <a:pt x="576377" y="1271874"/>
                    <a:pt x="585315" y="1250743"/>
                  </a:cubicBezTo>
                  <a:close/>
                  <a:moveTo>
                    <a:pt x="1177088" y="980358"/>
                  </a:moveTo>
                  <a:lnTo>
                    <a:pt x="1218588" y="988433"/>
                  </a:lnTo>
                  <a:cubicBezTo>
                    <a:pt x="1239850" y="997055"/>
                    <a:pt x="1259772" y="1009988"/>
                    <a:pt x="1277016" y="1027232"/>
                  </a:cubicBezTo>
                  <a:cubicBezTo>
                    <a:pt x="1311504" y="1061720"/>
                    <a:pt x="1328748" y="1106922"/>
                    <a:pt x="1328748" y="1152124"/>
                  </a:cubicBezTo>
                  <a:cubicBezTo>
                    <a:pt x="1328748" y="1197326"/>
                    <a:pt x="1311504" y="1242528"/>
                    <a:pt x="1277016" y="1277016"/>
                  </a:cubicBezTo>
                  <a:cubicBezTo>
                    <a:pt x="1208040" y="1345992"/>
                    <a:pt x="1096208" y="1345992"/>
                    <a:pt x="1027232" y="1277016"/>
                  </a:cubicBezTo>
                  <a:cubicBezTo>
                    <a:pt x="1009988" y="1259772"/>
                    <a:pt x="997054" y="1239850"/>
                    <a:pt x="988432" y="1218588"/>
                  </a:cubicBezTo>
                  <a:lnTo>
                    <a:pt x="980358" y="1177087"/>
                  </a:lnTo>
                  <a:lnTo>
                    <a:pt x="1036708" y="1141846"/>
                  </a:lnTo>
                  <a:cubicBezTo>
                    <a:pt x="1056468" y="1127324"/>
                    <a:pt x="1075380" y="1111127"/>
                    <a:pt x="1093254" y="1093253"/>
                  </a:cubicBezTo>
                  <a:cubicBezTo>
                    <a:pt x="1111128" y="1075380"/>
                    <a:pt x="1127326" y="1056466"/>
                    <a:pt x="1141846" y="1036706"/>
                  </a:cubicBezTo>
                  <a:close/>
                  <a:moveTo>
                    <a:pt x="320996" y="979976"/>
                  </a:moveTo>
                  <a:lnTo>
                    <a:pt x="340308" y="1016672"/>
                  </a:lnTo>
                  <a:cubicBezTo>
                    <a:pt x="358180" y="1043742"/>
                    <a:pt x="379032" y="1069422"/>
                    <a:pt x="402864" y="1093253"/>
                  </a:cubicBezTo>
                  <a:cubicBezTo>
                    <a:pt x="426694" y="1117084"/>
                    <a:pt x="452376" y="1137937"/>
                    <a:pt x="479446" y="1155809"/>
                  </a:cubicBezTo>
                  <a:lnTo>
                    <a:pt x="516144" y="1175121"/>
                  </a:lnTo>
                  <a:lnTo>
                    <a:pt x="507684" y="1218589"/>
                  </a:lnTo>
                  <a:cubicBezTo>
                    <a:pt x="499064" y="1239850"/>
                    <a:pt x="486130" y="1259772"/>
                    <a:pt x="468886" y="1277017"/>
                  </a:cubicBezTo>
                  <a:cubicBezTo>
                    <a:pt x="399910" y="1345992"/>
                    <a:pt x="288078" y="1345993"/>
                    <a:pt x="219102" y="1277017"/>
                  </a:cubicBezTo>
                  <a:cubicBezTo>
                    <a:pt x="150126" y="1208041"/>
                    <a:pt x="150126" y="1096208"/>
                    <a:pt x="219102" y="1027233"/>
                  </a:cubicBezTo>
                  <a:cubicBezTo>
                    <a:pt x="236346" y="1009988"/>
                    <a:pt x="256268" y="997055"/>
                    <a:pt x="277530" y="988434"/>
                  </a:cubicBezTo>
                  <a:close/>
                  <a:moveTo>
                    <a:pt x="1319494" y="571435"/>
                  </a:moveTo>
                  <a:cubicBezTo>
                    <a:pt x="1417040" y="571435"/>
                    <a:pt x="1496118" y="650512"/>
                    <a:pt x="1496118" y="748059"/>
                  </a:cubicBezTo>
                  <a:cubicBezTo>
                    <a:pt x="1496118" y="845606"/>
                    <a:pt x="1417040" y="924683"/>
                    <a:pt x="1319494" y="924683"/>
                  </a:cubicBezTo>
                  <a:cubicBezTo>
                    <a:pt x="1295106" y="924683"/>
                    <a:pt x="1271874" y="919741"/>
                    <a:pt x="1250744" y="910803"/>
                  </a:cubicBezTo>
                  <a:lnTo>
                    <a:pt x="1215022" y="886719"/>
                  </a:lnTo>
                  <a:lnTo>
                    <a:pt x="1219344" y="875696"/>
                  </a:lnTo>
                  <a:cubicBezTo>
                    <a:pt x="1237774" y="807388"/>
                    <a:pt x="1241126" y="735859"/>
                    <a:pt x="1229396" y="666380"/>
                  </a:cubicBezTo>
                  <a:lnTo>
                    <a:pt x="1213538" y="610400"/>
                  </a:lnTo>
                  <a:lnTo>
                    <a:pt x="1250744" y="585315"/>
                  </a:lnTo>
                  <a:cubicBezTo>
                    <a:pt x="1271874" y="576377"/>
                    <a:pt x="1295106" y="571435"/>
                    <a:pt x="1319494" y="571435"/>
                  </a:cubicBezTo>
                  <a:close/>
                  <a:moveTo>
                    <a:pt x="176624" y="571435"/>
                  </a:moveTo>
                  <a:cubicBezTo>
                    <a:pt x="201012" y="571435"/>
                    <a:pt x="224244" y="576377"/>
                    <a:pt x="245374" y="585315"/>
                  </a:cubicBezTo>
                  <a:lnTo>
                    <a:pt x="281096" y="609398"/>
                  </a:lnTo>
                  <a:lnTo>
                    <a:pt x="276774" y="620422"/>
                  </a:lnTo>
                  <a:cubicBezTo>
                    <a:pt x="258342" y="688730"/>
                    <a:pt x="254990" y="760259"/>
                    <a:pt x="266720" y="829738"/>
                  </a:cubicBezTo>
                  <a:lnTo>
                    <a:pt x="282580" y="885719"/>
                  </a:lnTo>
                  <a:lnTo>
                    <a:pt x="245374" y="910803"/>
                  </a:lnTo>
                  <a:cubicBezTo>
                    <a:pt x="224244" y="919741"/>
                    <a:pt x="201012" y="924683"/>
                    <a:pt x="176624" y="924683"/>
                  </a:cubicBezTo>
                  <a:cubicBezTo>
                    <a:pt x="79078" y="924683"/>
                    <a:pt x="0" y="845606"/>
                    <a:pt x="0" y="748059"/>
                  </a:cubicBezTo>
                  <a:cubicBezTo>
                    <a:pt x="0" y="650512"/>
                    <a:pt x="79078" y="571435"/>
                    <a:pt x="176624" y="571435"/>
                  </a:cubicBezTo>
                  <a:close/>
                  <a:moveTo>
                    <a:pt x="609398" y="281095"/>
                  </a:moveTo>
                  <a:lnTo>
                    <a:pt x="623167" y="301516"/>
                  </a:lnTo>
                  <a:cubicBezTo>
                    <a:pt x="655130" y="333479"/>
                    <a:pt x="699286" y="353248"/>
                    <a:pt x="748059" y="353248"/>
                  </a:cubicBezTo>
                  <a:cubicBezTo>
                    <a:pt x="796833" y="353248"/>
                    <a:pt x="840989" y="333479"/>
                    <a:pt x="872951" y="301516"/>
                  </a:cubicBezTo>
                  <a:lnTo>
                    <a:pt x="885719" y="282580"/>
                  </a:lnTo>
                  <a:lnTo>
                    <a:pt x="931762" y="295624"/>
                  </a:lnTo>
                  <a:lnTo>
                    <a:pt x="979976" y="320996"/>
                  </a:lnTo>
                  <a:lnTo>
                    <a:pt x="975500" y="343994"/>
                  </a:lnTo>
                  <a:cubicBezTo>
                    <a:pt x="975502" y="389196"/>
                    <a:pt x="992744" y="434397"/>
                    <a:pt x="1027232" y="468886"/>
                  </a:cubicBezTo>
                  <a:cubicBezTo>
                    <a:pt x="1061720" y="503374"/>
                    <a:pt x="1106922" y="520617"/>
                    <a:pt x="1152124" y="520618"/>
                  </a:cubicBezTo>
                  <a:lnTo>
                    <a:pt x="1175122" y="516142"/>
                  </a:lnTo>
                  <a:lnTo>
                    <a:pt x="1200492" y="564356"/>
                  </a:lnTo>
                  <a:lnTo>
                    <a:pt x="1213538" y="610400"/>
                  </a:lnTo>
                  <a:lnTo>
                    <a:pt x="1194602" y="623167"/>
                  </a:lnTo>
                  <a:cubicBezTo>
                    <a:pt x="1162638" y="655130"/>
                    <a:pt x="1142870" y="699286"/>
                    <a:pt x="1142870" y="748059"/>
                  </a:cubicBezTo>
                  <a:cubicBezTo>
                    <a:pt x="1142870" y="796833"/>
                    <a:pt x="1162638" y="840989"/>
                    <a:pt x="1194602" y="872951"/>
                  </a:cubicBezTo>
                  <a:lnTo>
                    <a:pt x="1215022" y="886719"/>
                  </a:lnTo>
                  <a:lnTo>
                    <a:pt x="1180386" y="975084"/>
                  </a:lnTo>
                  <a:lnTo>
                    <a:pt x="1177088" y="980358"/>
                  </a:lnTo>
                  <a:lnTo>
                    <a:pt x="1152124" y="975500"/>
                  </a:lnTo>
                  <a:cubicBezTo>
                    <a:pt x="1106922" y="975500"/>
                    <a:pt x="1061720" y="992744"/>
                    <a:pt x="1027232" y="1027232"/>
                  </a:cubicBezTo>
                  <a:cubicBezTo>
                    <a:pt x="992744" y="1061721"/>
                    <a:pt x="975500" y="1106922"/>
                    <a:pt x="975500" y="1152124"/>
                  </a:cubicBezTo>
                  <a:lnTo>
                    <a:pt x="980358" y="1177087"/>
                  </a:lnTo>
                  <a:lnTo>
                    <a:pt x="975084" y="1180386"/>
                  </a:lnTo>
                  <a:lnTo>
                    <a:pt x="886719" y="1215022"/>
                  </a:lnTo>
                  <a:lnTo>
                    <a:pt x="872951" y="1194601"/>
                  </a:lnTo>
                  <a:cubicBezTo>
                    <a:pt x="840989" y="1162638"/>
                    <a:pt x="796833" y="1142869"/>
                    <a:pt x="748059" y="1142869"/>
                  </a:cubicBezTo>
                  <a:cubicBezTo>
                    <a:pt x="699286" y="1142869"/>
                    <a:pt x="655130" y="1162638"/>
                    <a:pt x="623167" y="1194601"/>
                  </a:cubicBezTo>
                  <a:lnTo>
                    <a:pt x="610400" y="1213537"/>
                  </a:lnTo>
                  <a:lnTo>
                    <a:pt x="564356" y="1200493"/>
                  </a:lnTo>
                  <a:lnTo>
                    <a:pt x="516144" y="1175121"/>
                  </a:lnTo>
                  <a:lnTo>
                    <a:pt x="520618" y="1152125"/>
                  </a:lnTo>
                  <a:cubicBezTo>
                    <a:pt x="520618" y="1106922"/>
                    <a:pt x="503374" y="1061721"/>
                    <a:pt x="468886" y="1027233"/>
                  </a:cubicBezTo>
                  <a:cubicBezTo>
                    <a:pt x="434398" y="992744"/>
                    <a:pt x="389196" y="975500"/>
                    <a:pt x="343994" y="975501"/>
                  </a:cubicBezTo>
                  <a:lnTo>
                    <a:pt x="320996" y="979976"/>
                  </a:lnTo>
                  <a:lnTo>
                    <a:pt x="295624" y="931761"/>
                  </a:lnTo>
                  <a:lnTo>
                    <a:pt x="282580" y="885719"/>
                  </a:lnTo>
                  <a:lnTo>
                    <a:pt x="301516" y="872951"/>
                  </a:lnTo>
                  <a:cubicBezTo>
                    <a:pt x="333480" y="840989"/>
                    <a:pt x="353248" y="796833"/>
                    <a:pt x="353248" y="748059"/>
                  </a:cubicBezTo>
                  <a:cubicBezTo>
                    <a:pt x="353248" y="699286"/>
                    <a:pt x="333480" y="655130"/>
                    <a:pt x="301516" y="623167"/>
                  </a:cubicBezTo>
                  <a:lnTo>
                    <a:pt x="281096" y="609398"/>
                  </a:lnTo>
                  <a:lnTo>
                    <a:pt x="315732" y="521034"/>
                  </a:lnTo>
                  <a:lnTo>
                    <a:pt x="319030" y="515760"/>
                  </a:lnTo>
                  <a:lnTo>
                    <a:pt x="343994" y="520618"/>
                  </a:lnTo>
                  <a:cubicBezTo>
                    <a:pt x="389196" y="520618"/>
                    <a:pt x="434398" y="503374"/>
                    <a:pt x="468886" y="468886"/>
                  </a:cubicBezTo>
                  <a:cubicBezTo>
                    <a:pt x="503374" y="434398"/>
                    <a:pt x="520618" y="389196"/>
                    <a:pt x="520618" y="343994"/>
                  </a:cubicBezTo>
                  <a:lnTo>
                    <a:pt x="515760" y="319030"/>
                  </a:lnTo>
                  <a:lnTo>
                    <a:pt x="521034" y="315732"/>
                  </a:lnTo>
                  <a:close/>
                  <a:moveTo>
                    <a:pt x="1152124" y="167370"/>
                  </a:moveTo>
                  <a:cubicBezTo>
                    <a:pt x="1197326" y="167370"/>
                    <a:pt x="1242528" y="184614"/>
                    <a:pt x="1277016" y="219102"/>
                  </a:cubicBezTo>
                  <a:cubicBezTo>
                    <a:pt x="1311504" y="253590"/>
                    <a:pt x="1328748" y="298792"/>
                    <a:pt x="1328748" y="343994"/>
                  </a:cubicBezTo>
                  <a:cubicBezTo>
                    <a:pt x="1328748" y="389196"/>
                    <a:pt x="1311504" y="434398"/>
                    <a:pt x="1277016" y="468886"/>
                  </a:cubicBezTo>
                  <a:cubicBezTo>
                    <a:pt x="1259772" y="486131"/>
                    <a:pt x="1239850" y="499064"/>
                    <a:pt x="1218588" y="507685"/>
                  </a:cubicBezTo>
                  <a:lnTo>
                    <a:pt x="1175122" y="516142"/>
                  </a:lnTo>
                  <a:lnTo>
                    <a:pt x="1155810" y="479444"/>
                  </a:lnTo>
                  <a:cubicBezTo>
                    <a:pt x="1137936" y="452376"/>
                    <a:pt x="1117086" y="426693"/>
                    <a:pt x="1093254" y="402863"/>
                  </a:cubicBezTo>
                  <a:cubicBezTo>
                    <a:pt x="1069424" y="379032"/>
                    <a:pt x="1043742" y="358180"/>
                    <a:pt x="1016672" y="340307"/>
                  </a:cubicBezTo>
                  <a:lnTo>
                    <a:pt x="979976" y="320996"/>
                  </a:lnTo>
                  <a:lnTo>
                    <a:pt x="988434" y="277530"/>
                  </a:lnTo>
                  <a:cubicBezTo>
                    <a:pt x="997054" y="256269"/>
                    <a:pt x="1009988" y="236347"/>
                    <a:pt x="1027232" y="219102"/>
                  </a:cubicBezTo>
                  <a:cubicBezTo>
                    <a:pt x="1061720" y="184614"/>
                    <a:pt x="1106922" y="167370"/>
                    <a:pt x="1152124" y="167370"/>
                  </a:cubicBezTo>
                  <a:close/>
                  <a:moveTo>
                    <a:pt x="343994" y="167370"/>
                  </a:moveTo>
                  <a:cubicBezTo>
                    <a:pt x="389196" y="167370"/>
                    <a:pt x="434398" y="184614"/>
                    <a:pt x="468886" y="219102"/>
                  </a:cubicBezTo>
                  <a:cubicBezTo>
                    <a:pt x="486130" y="236346"/>
                    <a:pt x="499062" y="256268"/>
                    <a:pt x="507684" y="277530"/>
                  </a:cubicBezTo>
                  <a:lnTo>
                    <a:pt x="515760" y="319030"/>
                  </a:lnTo>
                  <a:lnTo>
                    <a:pt x="459412" y="354270"/>
                  </a:lnTo>
                  <a:cubicBezTo>
                    <a:pt x="439650" y="368792"/>
                    <a:pt x="420736" y="384990"/>
                    <a:pt x="402864" y="402863"/>
                  </a:cubicBezTo>
                  <a:cubicBezTo>
                    <a:pt x="384990" y="420736"/>
                    <a:pt x="368794" y="439650"/>
                    <a:pt x="354272" y="459410"/>
                  </a:cubicBezTo>
                  <a:lnTo>
                    <a:pt x="319030" y="515760"/>
                  </a:lnTo>
                  <a:lnTo>
                    <a:pt x="277530" y="507685"/>
                  </a:lnTo>
                  <a:cubicBezTo>
                    <a:pt x="256268" y="499063"/>
                    <a:pt x="236346" y="486130"/>
                    <a:pt x="219102" y="468886"/>
                  </a:cubicBezTo>
                  <a:cubicBezTo>
                    <a:pt x="150126" y="399910"/>
                    <a:pt x="150126" y="288078"/>
                    <a:pt x="219102" y="219102"/>
                  </a:cubicBezTo>
                  <a:cubicBezTo>
                    <a:pt x="253590" y="184614"/>
                    <a:pt x="298792" y="167370"/>
                    <a:pt x="343994" y="167370"/>
                  </a:cubicBezTo>
                  <a:close/>
                  <a:moveTo>
                    <a:pt x="748059" y="0"/>
                  </a:moveTo>
                  <a:cubicBezTo>
                    <a:pt x="845606" y="0"/>
                    <a:pt x="924683" y="79077"/>
                    <a:pt x="924683" y="176624"/>
                  </a:cubicBezTo>
                  <a:cubicBezTo>
                    <a:pt x="924683" y="201011"/>
                    <a:pt x="919741" y="224243"/>
                    <a:pt x="910803" y="245374"/>
                  </a:cubicBezTo>
                  <a:lnTo>
                    <a:pt x="885719" y="282580"/>
                  </a:lnTo>
                  <a:lnTo>
                    <a:pt x="829738" y="266720"/>
                  </a:lnTo>
                  <a:cubicBezTo>
                    <a:pt x="760258" y="254991"/>
                    <a:pt x="688729" y="258343"/>
                    <a:pt x="620421" y="276774"/>
                  </a:cubicBezTo>
                  <a:lnTo>
                    <a:pt x="609398" y="281095"/>
                  </a:lnTo>
                  <a:lnTo>
                    <a:pt x="585315" y="245374"/>
                  </a:lnTo>
                  <a:cubicBezTo>
                    <a:pt x="576377" y="224243"/>
                    <a:pt x="571435" y="201011"/>
                    <a:pt x="571435" y="176624"/>
                  </a:cubicBezTo>
                  <a:cubicBezTo>
                    <a:pt x="571435" y="79077"/>
                    <a:pt x="650512" y="0"/>
                    <a:pt x="74805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9" name="Freeform: Shape 98">
              <a:extLst>
                <a:ext uri="{FF2B5EF4-FFF2-40B4-BE49-F238E27FC236}">
                  <a16:creationId xmlns:a16="http://schemas.microsoft.com/office/drawing/2014/main" id="{D037706C-80C9-4950-831C-CD36BB4FA4E2}"/>
                </a:ext>
              </a:extLst>
            </p:cNvPr>
            <p:cNvSpPr/>
            <p:nvPr/>
          </p:nvSpPr>
          <p:spPr>
            <a:xfrm>
              <a:off x="1009680" y="3541250"/>
              <a:ext cx="128016" cy="128016"/>
            </a:xfrm>
            <a:custGeom>
              <a:avLst/>
              <a:gdLst>
                <a:gd name="connsiteX0" fmla="*/ 610400 w 1496118"/>
                <a:gd name="connsiteY0" fmla="*/ 1213537 h 1496117"/>
                <a:gd name="connsiteX1" fmla="*/ 666379 w 1496118"/>
                <a:gd name="connsiteY1" fmla="*/ 1229397 h 1496117"/>
                <a:gd name="connsiteX2" fmla="*/ 875696 w 1496118"/>
                <a:gd name="connsiteY2" fmla="*/ 1219343 h 1496117"/>
                <a:gd name="connsiteX3" fmla="*/ 886719 w 1496118"/>
                <a:gd name="connsiteY3" fmla="*/ 1215022 h 1496117"/>
                <a:gd name="connsiteX4" fmla="*/ 910803 w 1496118"/>
                <a:gd name="connsiteY4" fmla="*/ 1250743 h 1496117"/>
                <a:gd name="connsiteX5" fmla="*/ 924683 w 1496118"/>
                <a:gd name="connsiteY5" fmla="*/ 1319493 h 1496117"/>
                <a:gd name="connsiteX6" fmla="*/ 748059 w 1496118"/>
                <a:gd name="connsiteY6" fmla="*/ 1496117 h 1496117"/>
                <a:gd name="connsiteX7" fmla="*/ 571435 w 1496118"/>
                <a:gd name="connsiteY7" fmla="*/ 1319493 h 1496117"/>
                <a:gd name="connsiteX8" fmla="*/ 585315 w 1496118"/>
                <a:gd name="connsiteY8" fmla="*/ 1250743 h 1496117"/>
                <a:gd name="connsiteX9" fmla="*/ 1177088 w 1496118"/>
                <a:gd name="connsiteY9" fmla="*/ 980358 h 1496117"/>
                <a:gd name="connsiteX10" fmla="*/ 1218588 w 1496118"/>
                <a:gd name="connsiteY10" fmla="*/ 988433 h 1496117"/>
                <a:gd name="connsiteX11" fmla="*/ 1277016 w 1496118"/>
                <a:gd name="connsiteY11" fmla="*/ 1027232 h 1496117"/>
                <a:gd name="connsiteX12" fmla="*/ 1328748 w 1496118"/>
                <a:gd name="connsiteY12" fmla="*/ 1152124 h 1496117"/>
                <a:gd name="connsiteX13" fmla="*/ 1277016 w 1496118"/>
                <a:gd name="connsiteY13" fmla="*/ 1277016 h 1496117"/>
                <a:gd name="connsiteX14" fmla="*/ 1027232 w 1496118"/>
                <a:gd name="connsiteY14" fmla="*/ 1277016 h 1496117"/>
                <a:gd name="connsiteX15" fmla="*/ 988432 w 1496118"/>
                <a:gd name="connsiteY15" fmla="*/ 1218588 h 1496117"/>
                <a:gd name="connsiteX16" fmla="*/ 980358 w 1496118"/>
                <a:gd name="connsiteY16" fmla="*/ 1177087 h 1496117"/>
                <a:gd name="connsiteX17" fmla="*/ 1036708 w 1496118"/>
                <a:gd name="connsiteY17" fmla="*/ 1141846 h 1496117"/>
                <a:gd name="connsiteX18" fmla="*/ 1093254 w 1496118"/>
                <a:gd name="connsiteY18" fmla="*/ 1093253 h 1496117"/>
                <a:gd name="connsiteX19" fmla="*/ 1141846 w 1496118"/>
                <a:gd name="connsiteY19" fmla="*/ 1036706 h 1496117"/>
                <a:gd name="connsiteX20" fmla="*/ 320996 w 1496118"/>
                <a:gd name="connsiteY20" fmla="*/ 979976 h 1496117"/>
                <a:gd name="connsiteX21" fmla="*/ 340308 w 1496118"/>
                <a:gd name="connsiteY21" fmla="*/ 1016672 h 1496117"/>
                <a:gd name="connsiteX22" fmla="*/ 402864 w 1496118"/>
                <a:gd name="connsiteY22" fmla="*/ 1093253 h 1496117"/>
                <a:gd name="connsiteX23" fmla="*/ 479446 w 1496118"/>
                <a:gd name="connsiteY23" fmla="*/ 1155809 h 1496117"/>
                <a:gd name="connsiteX24" fmla="*/ 516144 w 1496118"/>
                <a:gd name="connsiteY24" fmla="*/ 1175121 h 1496117"/>
                <a:gd name="connsiteX25" fmla="*/ 507684 w 1496118"/>
                <a:gd name="connsiteY25" fmla="*/ 1218589 h 1496117"/>
                <a:gd name="connsiteX26" fmla="*/ 468886 w 1496118"/>
                <a:gd name="connsiteY26" fmla="*/ 1277017 h 1496117"/>
                <a:gd name="connsiteX27" fmla="*/ 219102 w 1496118"/>
                <a:gd name="connsiteY27" fmla="*/ 1277017 h 1496117"/>
                <a:gd name="connsiteX28" fmla="*/ 219102 w 1496118"/>
                <a:gd name="connsiteY28" fmla="*/ 1027233 h 1496117"/>
                <a:gd name="connsiteX29" fmla="*/ 277530 w 1496118"/>
                <a:gd name="connsiteY29" fmla="*/ 988434 h 1496117"/>
                <a:gd name="connsiteX30" fmla="*/ 1319494 w 1496118"/>
                <a:gd name="connsiteY30" fmla="*/ 571435 h 1496117"/>
                <a:gd name="connsiteX31" fmla="*/ 1496118 w 1496118"/>
                <a:gd name="connsiteY31" fmla="*/ 748059 h 1496117"/>
                <a:gd name="connsiteX32" fmla="*/ 1319494 w 1496118"/>
                <a:gd name="connsiteY32" fmla="*/ 924683 h 1496117"/>
                <a:gd name="connsiteX33" fmla="*/ 1250744 w 1496118"/>
                <a:gd name="connsiteY33" fmla="*/ 910803 h 1496117"/>
                <a:gd name="connsiteX34" fmla="*/ 1215022 w 1496118"/>
                <a:gd name="connsiteY34" fmla="*/ 886719 h 1496117"/>
                <a:gd name="connsiteX35" fmla="*/ 1219344 w 1496118"/>
                <a:gd name="connsiteY35" fmla="*/ 875696 h 1496117"/>
                <a:gd name="connsiteX36" fmla="*/ 1229396 w 1496118"/>
                <a:gd name="connsiteY36" fmla="*/ 666380 h 1496117"/>
                <a:gd name="connsiteX37" fmla="*/ 1213538 w 1496118"/>
                <a:gd name="connsiteY37" fmla="*/ 610400 h 1496117"/>
                <a:gd name="connsiteX38" fmla="*/ 1250744 w 1496118"/>
                <a:gd name="connsiteY38" fmla="*/ 585315 h 1496117"/>
                <a:gd name="connsiteX39" fmla="*/ 1319494 w 1496118"/>
                <a:gd name="connsiteY39" fmla="*/ 571435 h 1496117"/>
                <a:gd name="connsiteX40" fmla="*/ 176624 w 1496118"/>
                <a:gd name="connsiteY40" fmla="*/ 571435 h 1496117"/>
                <a:gd name="connsiteX41" fmla="*/ 245374 w 1496118"/>
                <a:gd name="connsiteY41" fmla="*/ 585315 h 1496117"/>
                <a:gd name="connsiteX42" fmla="*/ 281096 w 1496118"/>
                <a:gd name="connsiteY42" fmla="*/ 609398 h 1496117"/>
                <a:gd name="connsiteX43" fmla="*/ 276774 w 1496118"/>
                <a:gd name="connsiteY43" fmla="*/ 620422 h 1496117"/>
                <a:gd name="connsiteX44" fmla="*/ 266720 w 1496118"/>
                <a:gd name="connsiteY44" fmla="*/ 829738 h 1496117"/>
                <a:gd name="connsiteX45" fmla="*/ 282580 w 1496118"/>
                <a:gd name="connsiteY45" fmla="*/ 885719 h 1496117"/>
                <a:gd name="connsiteX46" fmla="*/ 245374 w 1496118"/>
                <a:gd name="connsiteY46" fmla="*/ 910803 h 1496117"/>
                <a:gd name="connsiteX47" fmla="*/ 176624 w 1496118"/>
                <a:gd name="connsiteY47" fmla="*/ 924683 h 1496117"/>
                <a:gd name="connsiteX48" fmla="*/ 0 w 1496118"/>
                <a:gd name="connsiteY48" fmla="*/ 748059 h 1496117"/>
                <a:gd name="connsiteX49" fmla="*/ 176624 w 1496118"/>
                <a:gd name="connsiteY49" fmla="*/ 571435 h 1496117"/>
                <a:gd name="connsiteX50" fmla="*/ 609398 w 1496118"/>
                <a:gd name="connsiteY50" fmla="*/ 281095 h 1496117"/>
                <a:gd name="connsiteX51" fmla="*/ 623167 w 1496118"/>
                <a:gd name="connsiteY51" fmla="*/ 301516 h 1496117"/>
                <a:gd name="connsiteX52" fmla="*/ 748059 w 1496118"/>
                <a:gd name="connsiteY52" fmla="*/ 353248 h 1496117"/>
                <a:gd name="connsiteX53" fmla="*/ 872951 w 1496118"/>
                <a:gd name="connsiteY53" fmla="*/ 301516 h 1496117"/>
                <a:gd name="connsiteX54" fmla="*/ 885719 w 1496118"/>
                <a:gd name="connsiteY54" fmla="*/ 282580 h 1496117"/>
                <a:gd name="connsiteX55" fmla="*/ 931762 w 1496118"/>
                <a:gd name="connsiteY55" fmla="*/ 295624 h 1496117"/>
                <a:gd name="connsiteX56" fmla="*/ 979976 w 1496118"/>
                <a:gd name="connsiteY56" fmla="*/ 320996 h 1496117"/>
                <a:gd name="connsiteX57" fmla="*/ 975500 w 1496118"/>
                <a:gd name="connsiteY57" fmla="*/ 343994 h 1496117"/>
                <a:gd name="connsiteX58" fmla="*/ 1027232 w 1496118"/>
                <a:gd name="connsiteY58" fmla="*/ 468886 h 1496117"/>
                <a:gd name="connsiteX59" fmla="*/ 1152124 w 1496118"/>
                <a:gd name="connsiteY59" fmla="*/ 520618 h 1496117"/>
                <a:gd name="connsiteX60" fmla="*/ 1175122 w 1496118"/>
                <a:gd name="connsiteY60" fmla="*/ 516142 h 1496117"/>
                <a:gd name="connsiteX61" fmla="*/ 1200492 w 1496118"/>
                <a:gd name="connsiteY61" fmla="*/ 564356 h 1496117"/>
                <a:gd name="connsiteX62" fmla="*/ 1213538 w 1496118"/>
                <a:gd name="connsiteY62" fmla="*/ 610400 h 1496117"/>
                <a:gd name="connsiteX63" fmla="*/ 1194602 w 1496118"/>
                <a:gd name="connsiteY63" fmla="*/ 623167 h 1496117"/>
                <a:gd name="connsiteX64" fmla="*/ 1142870 w 1496118"/>
                <a:gd name="connsiteY64" fmla="*/ 748059 h 1496117"/>
                <a:gd name="connsiteX65" fmla="*/ 1194602 w 1496118"/>
                <a:gd name="connsiteY65" fmla="*/ 872951 h 1496117"/>
                <a:gd name="connsiteX66" fmla="*/ 1215022 w 1496118"/>
                <a:gd name="connsiteY66" fmla="*/ 886719 h 1496117"/>
                <a:gd name="connsiteX67" fmla="*/ 1180386 w 1496118"/>
                <a:gd name="connsiteY67" fmla="*/ 975084 h 1496117"/>
                <a:gd name="connsiteX68" fmla="*/ 1177088 w 1496118"/>
                <a:gd name="connsiteY68" fmla="*/ 980358 h 1496117"/>
                <a:gd name="connsiteX69" fmla="*/ 1152124 w 1496118"/>
                <a:gd name="connsiteY69" fmla="*/ 975500 h 1496117"/>
                <a:gd name="connsiteX70" fmla="*/ 1027232 w 1496118"/>
                <a:gd name="connsiteY70" fmla="*/ 1027232 h 1496117"/>
                <a:gd name="connsiteX71" fmla="*/ 975500 w 1496118"/>
                <a:gd name="connsiteY71" fmla="*/ 1152124 h 1496117"/>
                <a:gd name="connsiteX72" fmla="*/ 980358 w 1496118"/>
                <a:gd name="connsiteY72" fmla="*/ 1177087 h 1496117"/>
                <a:gd name="connsiteX73" fmla="*/ 975084 w 1496118"/>
                <a:gd name="connsiteY73" fmla="*/ 1180386 h 1496117"/>
                <a:gd name="connsiteX74" fmla="*/ 886719 w 1496118"/>
                <a:gd name="connsiteY74" fmla="*/ 1215022 h 1496117"/>
                <a:gd name="connsiteX75" fmla="*/ 872951 w 1496118"/>
                <a:gd name="connsiteY75" fmla="*/ 1194601 h 1496117"/>
                <a:gd name="connsiteX76" fmla="*/ 748059 w 1496118"/>
                <a:gd name="connsiteY76" fmla="*/ 1142869 h 1496117"/>
                <a:gd name="connsiteX77" fmla="*/ 623167 w 1496118"/>
                <a:gd name="connsiteY77" fmla="*/ 1194601 h 1496117"/>
                <a:gd name="connsiteX78" fmla="*/ 610400 w 1496118"/>
                <a:gd name="connsiteY78" fmla="*/ 1213537 h 1496117"/>
                <a:gd name="connsiteX79" fmla="*/ 564356 w 1496118"/>
                <a:gd name="connsiteY79" fmla="*/ 1200493 h 1496117"/>
                <a:gd name="connsiteX80" fmla="*/ 516144 w 1496118"/>
                <a:gd name="connsiteY80" fmla="*/ 1175121 h 1496117"/>
                <a:gd name="connsiteX81" fmla="*/ 520618 w 1496118"/>
                <a:gd name="connsiteY81" fmla="*/ 1152125 h 1496117"/>
                <a:gd name="connsiteX82" fmla="*/ 468886 w 1496118"/>
                <a:gd name="connsiteY82" fmla="*/ 1027233 h 1496117"/>
                <a:gd name="connsiteX83" fmla="*/ 343994 w 1496118"/>
                <a:gd name="connsiteY83" fmla="*/ 975501 h 1496117"/>
                <a:gd name="connsiteX84" fmla="*/ 320996 w 1496118"/>
                <a:gd name="connsiteY84" fmla="*/ 979976 h 1496117"/>
                <a:gd name="connsiteX85" fmla="*/ 295624 w 1496118"/>
                <a:gd name="connsiteY85" fmla="*/ 931761 h 1496117"/>
                <a:gd name="connsiteX86" fmla="*/ 282580 w 1496118"/>
                <a:gd name="connsiteY86" fmla="*/ 885719 h 1496117"/>
                <a:gd name="connsiteX87" fmla="*/ 301516 w 1496118"/>
                <a:gd name="connsiteY87" fmla="*/ 872951 h 1496117"/>
                <a:gd name="connsiteX88" fmla="*/ 353248 w 1496118"/>
                <a:gd name="connsiteY88" fmla="*/ 748059 h 1496117"/>
                <a:gd name="connsiteX89" fmla="*/ 301516 w 1496118"/>
                <a:gd name="connsiteY89" fmla="*/ 623167 h 1496117"/>
                <a:gd name="connsiteX90" fmla="*/ 281096 w 1496118"/>
                <a:gd name="connsiteY90" fmla="*/ 609398 h 1496117"/>
                <a:gd name="connsiteX91" fmla="*/ 315732 w 1496118"/>
                <a:gd name="connsiteY91" fmla="*/ 521034 h 1496117"/>
                <a:gd name="connsiteX92" fmla="*/ 319030 w 1496118"/>
                <a:gd name="connsiteY92" fmla="*/ 515760 h 1496117"/>
                <a:gd name="connsiteX93" fmla="*/ 343994 w 1496118"/>
                <a:gd name="connsiteY93" fmla="*/ 520618 h 1496117"/>
                <a:gd name="connsiteX94" fmla="*/ 468886 w 1496118"/>
                <a:gd name="connsiteY94" fmla="*/ 468886 h 1496117"/>
                <a:gd name="connsiteX95" fmla="*/ 520618 w 1496118"/>
                <a:gd name="connsiteY95" fmla="*/ 343994 h 1496117"/>
                <a:gd name="connsiteX96" fmla="*/ 515760 w 1496118"/>
                <a:gd name="connsiteY96" fmla="*/ 319030 h 1496117"/>
                <a:gd name="connsiteX97" fmla="*/ 521034 w 1496118"/>
                <a:gd name="connsiteY97" fmla="*/ 315732 h 1496117"/>
                <a:gd name="connsiteX98" fmla="*/ 1152124 w 1496118"/>
                <a:gd name="connsiteY98" fmla="*/ 167370 h 1496117"/>
                <a:gd name="connsiteX99" fmla="*/ 1277016 w 1496118"/>
                <a:gd name="connsiteY99" fmla="*/ 219102 h 1496117"/>
                <a:gd name="connsiteX100" fmla="*/ 1328748 w 1496118"/>
                <a:gd name="connsiteY100" fmla="*/ 343994 h 1496117"/>
                <a:gd name="connsiteX101" fmla="*/ 1277016 w 1496118"/>
                <a:gd name="connsiteY101" fmla="*/ 468886 h 1496117"/>
                <a:gd name="connsiteX102" fmla="*/ 1218588 w 1496118"/>
                <a:gd name="connsiteY102" fmla="*/ 507685 h 1496117"/>
                <a:gd name="connsiteX103" fmla="*/ 1175122 w 1496118"/>
                <a:gd name="connsiteY103" fmla="*/ 516142 h 1496117"/>
                <a:gd name="connsiteX104" fmla="*/ 1155810 w 1496118"/>
                <a:gd name="connsiteY104" fmla="*/ 479444 h 1496117"/>
                <a:gd name="connsiteX105" fmla="*/ 1093254 w 1496118"/>
                <a:gd name="connsiteY105" fmla="*/ 402863 h 1496117"/>
                <a:gd name="connsiteX106" fmla="*/ 1016672 w 1496118"/>
                <a:gd name="connsiteY106" fmla="*/ 340307 h 1496117"/>
                <a:gd name="connsiteX107" fmla="*/ 979976 w 1496118"/>
                <a:gd name="connsiteY107" fmla="*/ 320996 h 1496117"/>
                <a:gd name="connsiteX108" fmla="*/ 988434 w 1496118"/>
                <a:gd name="connsiteY108" fmla="*/ 277530 h 1496117"/>
                <a:gd name="connsiteX109" fmla="*/ 1027232 w 1496118"/>
                <a:gd name="connsiteY109" fmla="*/ 219102 h 1496117"/>
                <a:gd name="connsiteX110" fmla="*/ 1152124 w 1496118"/>
                <a:gd name="connsiteY110" fmla="*/ 167370 h 1496117"/>
                <a:gd name="connsiteX111" fmla="*/ 343994 w 1496118"/>
                <a:gd name="connsiteY111" fmla="*/ 167370 h 1496117"/>
                <a:gd name="connsiteX112" fmla="*/ 468886 w 1496118"/>
                <a:gd name="connsiteY112" fmla="*/ 219102 h 1496117"/>
                <a:gd name="connsiteX113" fmla="*/ 507684 w 1496118"/>
                <a:gd name="connsiteY113" fmla="*/ 277530 h 1496117"/>
                <a:gd name="connsiteX114" fmla="*/ 515760 w 1496118"/>
                <a:gd name="connsiteY114" fmla="*/ 319030 h 1496117"/>
                <a:gd name="connsiteX115" fmla="*/ 459412 w 1496118"/>
                <a:gd name="connsiteY115" fmla="*/ 354270 h 1496117"/>
                <a:gd name="connsiteX116" fmla="*/ 402864 w 1496118"/>
                <a:gd name="connsiteY116" fmla="*/ 402863 h 1496117"/>
                <a:gd name="connsiteX117" fmla="*/ 354272 w 1496118"/>
                <a:gd name="connsiteY117" fmla="*/ 459410 h 1496117"/>
                <a:gd name="connsiteX118" fmla="*/ 319030 w 1496118"/>
                <a:gd name="connsiteY118" fmla="*/ 515760 h 1496117"/>
                <a:gd name="connsiteX119" fmla="*/ 277530 w 1496118"/>
                <a:gd name="connsiteY119" fmla="*/ 507685 h 1496117"/>
                <a:gd name="connsiteX120" fmla="*/ 219102 w 1496118"/>
                <a:gd name="connsiteY120" fmla="*/ 468886 h 1496117"/>
                <a:gd name="connsiteX121" fmla="*/ 219102 w 1496118"/>
                <a:gd name="connsiteY121" fmla="*/ 219102 h 1496117"/>
                <a:gd name="connsiteX122" fmla="*/ 343994 w 1496118"/>
                <a:gd name="connsiteY122" fmla="*/ 167370 h 1496117"/>
                <a:gd name="connsiteX123" fmla="*/ 748059 w 1496118"/>
                <a:gd name="connsiteY123" fmla="*/ 0 h 1496117"/>
                <a:gd name="connsiteX124" fmla="*/ 924683 w 1496118"/>
                <a:gd name="connsiteY124" fmla="*/ 176624 h 1496117"/>
                <a:gd name="connsiteX125" fmla="*/ 910803 w 1496118"/>
                <a:gd name="connsiteY125" fmla="*/ 245374 h 1496117"/>
                <a:gd name="connsiteX126" fmla="*/ 885719 w 1496118"/>
                <a:gd name="connsiteY126" fmla="*/ 282580 h 1496117"/>
                <a:gd name="connsiteX127" fmla="*/ 829738 w 1496118"/>
                <a:gd name="connsiteY127" fmla="*/ 266720 h 1496117"/>
                <a:gd name="connsiteX128" fmla="*/ 620421 w 1496118"/>
                <a:gd name="connsiteY128" fmla="*/ 276774 h 1496117"/>
                <a:gd name="connsiteX129" fmla="*/ 609398 w 1496118"/>
                <a:gd name="connsiteY129" fmla="*/ 281095 h 1496117"/>
                <a:gd name="connsiteX130" fmla="*/ 585315 w 1496118"/>
                <a:gd name="connsiteY130" fmla="*/ 245374 h 1496117"/>
                <a:gd name="connsiteX131" fmla="*/ 571435 w 1496118"/>
                <a:gd name="connsiteY131" fmla="*/ 176624 h 1496117"/>
                <a:gd name="connsiteX132" fmla="*/ 748059 w 1496118"/>
                <a:gd name="connsiteY132" fmla="*/ 0 h 149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496118" h="1496117">
                  <a:moveTo>
                    <a:pt x="610400" y="1213537"/>
                  </a:moveTo>
                  <a:lnTo>
                    <a:pt x="666379" y="1229397"/>
                  </a:lnTo>
                  <a:cubicBezTo>
                    <a:pt x="735858" y="1241126"/>
                    <a:pt x="807387" y="1237775"/>
                    <a:pt x="875696" y="1219343"/>
                  </a:cubicBezTo>
                  <a:lnTo>
                    <a:pt x="886719" y="1215022"/>
                  </a:lnTo>
                  <a:lnTo>
                    <a:pt x="910803" y="1250743"/>
                  </a:lnTo>
                  <a:cubicBezTo>
                    <a:pt x="919741" y="1271874"/>
                    <a:pt x="924683" y="1295106"/>
                    <a:pt x="924683" y="1319493"/>
                  </a:cubicBezTo>
                  <a:cubicBezTo>
                    <a:pt x="924683" y="1417040"/>
                    <a:pt x="845606" y="1496117"/>
                    <a:pt x="748059" y="1496117"/>
                  </a:cubicBezTo>
                  <a:cubicBezTo>
                    <a:pt x="650512" y="1496117"/>
                    <a:pt x="571435" y="1417040"/>
                    <a:pt x="571435" y="1319493"/>
                  </a:cubicBezTo>
                  <a:cubicBezTo>
                    <a:pt x="571435" y="1295106"/>
                    <a:pt x="576377" y="1271874"/>
                    <a:pt x="585315" y="1250743"/>
                  </a:cubicBezTo>
                  <a:close/>
                  <a:moveTo>
                    <a:pt x="1177088" y="980358"/>
                  </a:moveTo>
                  <a:lnTo>
                    <a:pt x="1218588" y="988433"/>
                  </a:lnTo>
                  <a:cubicBezTo>
                    <a:pt x="1239850" y="997055"/>
                    <a:pt x="1259772" y="1009988"/>
                    <a:pt x="1277016" y="1027232"/>
                  </a:cubicBezTo>
                  <a:cubicBezTo>
                    <a:pt x="1311504" y="1061720"/>
                    <a:pt x="1328748" y="1106922"/>
                    <a:pt x="1328748" y="1152124"/>
                  </a:cubicBezTo>
                  <a:cubicBezTo>
                    <a:pt x="1328748" y="1197326"/>
                    <a:pt x="1311504" y="1242528"/>
                    <a:pt x="1277016" y="1277016"/>
                  </a:cubicBezTo>
                  <a:cubicBezTo>
                    <a:pt x="1208040" y="1345992"/>
                    <a:pt x="1096208" y="1345992"/>
                    <a:pt x="1027232" y="1277016"/>
                  </a:cubicBezTo>
                  <a:cubicBezTo>
                    <a:pt x="1009988" y="1259772"/>
                    <a:pt x="997054" y="1239850"/>
                    <a:pt x="988432" y="1218588"/>
                  </a:cubicBezTo>
                  <a:lnTo>
                    <a:pt x="980358" y="1177087"/>
                  </a:lnTo>
                  <a:lnTo>
                    <a:pt x="1036708" y="1141846"/>
                  </a:lnTo>
                  <a:cubicBezTo>
                    <a:pt x="1056468" y="1127324"/>
                    <a:pt x="1075380" y="1111127"/>
                    <a:pt x="1093254" y="1093253"/>
                  </a:cubicBezTo>
                  <a:cubicBezTo>
                    <a:pt x="1111128" y="1075380"/>
                    <a:pt x="1127326" y="1056466"/>
                    <a:pt x="1141846" y="1036706"/>
                  </a:cubicBezTo>
                  <a:close/>
                  <a:moveTo>
                    <a:pt x="320996" y="979976"/>
                  </a:moveTo>
                  <a:lnTo>
                    <a:pt x="340308" y="1016672"/>
                  </a:lnTo>
                  <a:cubicBezTo>
                    <a:pt x="358180" y="1043742"/>
                    <a:pt x="379032" y="1069422"/>
                    <a:pt x="402864" y="1093253"/>
                  </a:cubicBezTo>
                  <a:cubicBezTo>
                    <a:pt x="426694" y="1117084"/>
                    <a:pt x="452376" y="1137937"/>
                    <a:pt x="479446" y="1155809"/>
                  </a:cubicBezTo>
                  <a:lnTo>
                    <a:pt x="516144" y="1175121"/>
                  </a:lnTo>
                  <a:lnTo>
                    <a:pt x="507684" y="1218589"/>
                  </a:lnTo>
                  <a:cubicBezTo>
                    <a:pt x="499064" y="1239850"/>
                    <a:pt x="486130" y="1259772"/>
                    <a:pt x="468886" y="1277017"/>
                  </a:cubicBezTo>
                  <a:cubicBezTo>
                    <a:pt x="399910" y="1345992"/>
                    <a:pt x="288078" y="1345993"/>
                    <a:pt x="219102" y="1277017"/>
                  </a:cubicBezTo>
                  <a:cubicBezTo>
                    <a:pt x="150126" y="1208041"/>
                    <a:pt x="150126" y="1096208"/>
                    <a:pt x="219102" y="1027233"/>
                  </a:cubicBezTo>
                  <a:cubicBezTo>
                    <a:pt x="236346" y="1009988"/>
                    <a:pt x="256268" y="997055"/>
                    <a:pt x="277530" y="988434"/>
                  </a:cubicBezTo>
                  <a:close/>
                  <a:moveTo>
                    <a:pt x="1319494" y="571435"/>
                  </a:moveTo>
                  <a:cubicBezTo>
                    <a:pt x="1417040" y="571435"/>
                    <a:pt x="1496118" y="650512"/>
                    <a:pt x="1496118" y="748059"/>
                  </a:cubicBezTo>
                  <a:cubicBezTo>
                    <a:pt x="1496118" y="845606"/>
                    <a:pt x="1417040" y="924683"/>
                    <a:pt x="1319494" y="924683"/>
                  </a:cubicBezTo>
                  <a:cubicBezTo>
                    <a:pt x="1295106" y="924683"/>
                    <a:pt x="1271874" y="919741"/>
                    <a:pt x="1250744" y="910803"/>
                  </a:cubicBezTo>
                  <a:lnTo>
                    <a:pt x="1215022" y="886719"/>
                  </a:lnTo>
                  <a:lnTo>
                    <a:pt x="1219344" y="875696"/>
                  </a:lnTo>
                  <a:cubicBezTo>
                    <a:pt x="1237774" y="807388"/>
                    <a:pt x="1241126" y="735859"/>
                    <a:pt x="1229396" y="666380"/>
                  </a:cubicBezTo>
                  <a:lnTo>
                    <a:pt x="1213538" y="610400"/>
                  </a:lnTo>
                  <a:lnTo>
                    <a:pt x="1250744" y="585315"/>
                  </a:lnTo>
                  <a:cubicBezTo>
                    <a:pt x="1271874" y="576377"/>
                    <a:pt x="1295106" y="571435"/>
                    <a:pt x="1319494" y="571435"/>
                  </a:cubicBezTo>
                  <a:close/>
                  <a:moveTo>
                    <a:pt x="176624" y="571435"/>
                  </a:moveTo>
                  <a:cubicBezTo>
                    <a:pt x="201012" y="571435"/>
                    <a:pt x="224244" y="576377"/>
                    <a:pt x="245374" y="585315"/>
                  </a:cubicBezTo>
                  <a:lnTo>
                    <a:pt x="281096" y="609398"/>
                  </a:lnTo>
                  <a:lnTo>
                    <a:pt x="276774" y="620422"/>
                  </a:lnTo>
                  <a:cubicBezTo>
                    <a:pt x="258342" y="688730"/>
                    <a:pt x="254990" y="760259"/>
                    <a:pt x="266720" y="829738"/>
                  </a:cubicBezTo>
                  <a:lnTo>
                    <a:pt x="282580" y="885719"/>
                  </a:lnTo>
                  <a:lnTo>
                    <a:pt x="245374" y="910803"/>
                  </a:lnTo>
                  <a:cubicBezTo>
                    <a:pt x="224244" y="919741"/>
                    <a:pt x="201012" y="924683"/>
                    <a:pt x="176624" y="924683"/>
                  </a:cubicBezTo>
                  <a:cubicBezTo>
                    <a:pt x="79078" y="924683"/>
                    <a:pt x="0" y="845606"/>
                    <a:pt x="0" y="748059"/>
                  </a:cubicBezTo>
                  <a:cubicBezTo>
                    <a:pt x="0" y="650512"/>
                    <a:pt x="79078" y="571435"/>
                    <a:pt x="176624" y="571435"/>
                  </a:cubicBezTo>
                  <a:close/>
                  <a:moveTo>
                    <a:pt x="609398" y="281095"/>
                  </a:moveTo>
                  <a:lnTo>
                    <a:pt x="623167" y="301516"/>
                  </a:lnTo>
                  <a:cubicBezTo>
                    <a:pt x="655130" y="333479"/>
                    <a:pt x="699286" y="353248"/>
                    <a:pt x="748059" y="353248"/>
                  </a:cubicBezTo>
                  <a:cubicBezTo>
                    <a:pt x="796833" y="353248"/>
                    <a:pt x="840989" y="333479"/>
                    <a:pt x="872951" y="301516"/>
                  </a:cubicBezTo>
                  <a:lnTo>
                    <a:pt x="885719" y="282580"/>
                  </a:lnTo>
                  <a:lnTo>
                    <a:pt x="931762" y="295624"/>
                  </a:lnTo>
                  <a:lnTo>
                    <a:pt x="979976" y="320996"/>
                  </a:lnTo>
                  <a:lnTo>
                    <a:pt x="975500" y="343994"/>
                  </a:lnTo>
                  <a:cubicBezTo>
                    <a:pt x="975502" y="389196"/>
                    <a:pt x="992744" y="434397"/>
                    <a:pt x="1027232" y="468886"/>
                  </a:cubicBezTo>
                  <a:cubicBezTo>
                    <a:pt x="1061720" y="503374"/>
                    <a:pt x="1106922" y="520617"/>
                    <a:pt x="1152124" y="520618"/>
                  </a:cubicBezTo>
                  <a:lnTo>
                    <a:pt x="1175122" y="516142"/>
                  </a:lnTo>
                  <a:lnTo>
                    <a:pt x="1200492" y="564356"/>
                  </a:lnTo>
                  <a:lnTo>
                    <a:pt x="1213538" y="610400"/>
                  </a:lnTo>
                  <a:lnTo>
                    <a:pt x="1194602" y="623167"/>
                  </a:lnTo>
                  <a:cubicBezTo>
                    <a:pt x="1162638" y="655130"/>
                    <a:pt x="1142870" y="699286"/>
                    <a:pt x="1142870" y="748059"/>
                  </a:cubicBezTo>
                  <a:cubicBezTo>
                    <a:pt x="1142870" y="796833"/>
                    <a:pt x="1162638" y="840989"/>
                    <a:pt x="1194602" y="872951"/>
                  </a:cubicBezTo>
                  <a:lnTo>
                    <a:pt x="1215022" y="886719"/>
                  </a:lnTo>
                  <a:lnTo>
                    <a:pt x="1180386" y="975084"/>
                  </a:lnTo>
                  <a:lnTo>
                    <a:pt x="1177088" y="980358"/>
                  </a:lnTo>
                  <a:lnTo>
                    <a:pt x="1152124" y="975500"/>
                  </a:lnTo>
                  <a:cubicBezTo>
                    <a:pt x="1106922" y="975500"/>
                    <a:pt x="1061720" y="992744"/>
                    <a:pt x="1027232" y="1027232"/>
                  </a:cubicBezTo>
                  <a:cubicBezTo>
                    <a:pt x="992744" y="1061721"/>
                    <a:pt x="975500" y="1106922"/>
                    <a:pt x="975500" y="1152124"/>
                  </a:cubicBezTo>
                  <a:lnTo>
                    <a:pt x="980358" y="1177087"/>
                  </a:lnTo>
                  <a:lnTo>
                    <a:pt x="975084" y="1180386"/>
                  </a:lnTo>
                  <a:lnTo>
                    <a:pt x="886719" y="1215022"/>
                  </a:lnTo>
                  <a:lnTo>
                    <a:pt x="872951" y="1194601"/>
                  </a:lnTo>
                  <a:cubicBezTo>
                    <a:pt x="840989" y="1162638"/>
                    <a:pt x="796833" y="1142869"/>
                    <a:pt x="748059" y="1142869"/>
                  </a:cubicBezTo>
                  <a:cubicBezTo>
                    <a:pt x="699286" y="1142869"/>
                    <a:pt x="655130" y="1162638"/>
                    <a:pt x="623167" y="1194601"/>
                  </a:cubicBezTo>
                  <a:lnTo>
                    <a:pt x="610400" y="1213537"/>
                  </a:lnTo>
                  <a:lnTo>
                    <a:pt x="564356" y="1200493"/>
                  </a:lnTo>
                  <a:lnTo>
                    <a:pt x="516144" y="1175121"/>
                  </a:lnTo>
                  <a:lnTo>
                    <a:pt x="520618" y="1152125"/>
                  </a:lnTo>
                  <a:cubicBezTo>
                    <a:pt x="520618" y="1106922"/>
                    <a:pt x="503374" y="1061721"/>
                    <a:pt x="468886" y="1027233"/>
                  </a:cubicBezTo>
                  <a:cubicBezTo>
                    <a:pt x="434398" y="992744"/>
                    <a:pt x="389196" y="975500"/>
                    <a:pt x="343994" y="975501"/>
                  </a:cubicBezTo>
                  <a:lnTo>
                    <a:pt x="320996" y="979976"/>
                  </a:lnTo>
                  <a:lnTo>
                    <a:pt x="295624" y="931761"/>
                  </a:lnTo>
                  <a:lnTo>
                    <a:pt x="282580" y="885719"/>
                  </a:lnTo>
                  <a:lnTo>
                    <a:pt x="301516" y="872951"/>
                  </a:lnTo>
                  <a:cubicBezTo>
                    <a:pt x="333480" y="840989"/>
                    <a:pt x="353248" y="796833"/>
                    <a:pt x="353248" y="748059"/>
                  </a:cubicBezTo>
                  <a:cubicBezTo>
                    <a:pt x="353248" y="699286"/>
                    <a:pt x="333480" y="655130"/>
                    <a:pt x="301516" y="623167"/>
                  </a:cubicBezTo>
                  <a:lnTo>
                    <a:pt x="281096" y="609398"/>
                  </a:lnTo>
                  <a:lnTo>
                    <a:pt x="315732" y="521034"/>
                  </a:lnTo>
                  <a:lnTo>
                    <a:pt x="319030" y="515760"/>
                  </a:lnTo>
                  <a:lnTo>
                    <a:pt x="343994" y="520618"/>
                  </a:lnTo>
                  <a:cubicBezTo>
                    <a:pt x="389196" y="520618"/>
                    <a:pt x="434398" y="503374"/>
                    <a:pt x="468886" y="468886"/>
                  </a:cubicBezTo>
                  <a:cubicBezTo>
                    <a:pt x="503374" y="434398"/>
                    <a:pt x="520618" y="389196"/>
                    <a:pt x="520618" y="343994"/>
                  </a:cubicBezTo>
                  <a:lnTo>
                    <a:pt x="515760" y="319030"/>
                  </a:lnTo>
                  <a:lnTo>
                    <a:pt x="521034" y="315732"/>
                  </a:lnTo>
                  <a:close/>
                  <a:moveTo>
                    <a:pt x="1152124" y="167370"/>
                  </a:moveTo>
                  <a:cubicBezTo>
                    <a:pt x="1197326" y="167370"/>
                    <a:pt x="1242528" y="184614"/>
                    <a:pt x="1277016" y="219102"/>
                  </a:cubicBezTo>
                  <a:cubicBezTo>
                    <a:pt x="1311504" y="253590"/>
                    <a:pt x="1328748" y="298792"/>
                    <a:pt x="1328748" y="343994"/>
                  </a:cubicBezTo>
                  <a:cubicBezTo>
                    <a:pt x="1328748" y="389196"/>
                    <a:pt x="1311504" y="434398"/>
                    <a:pt x="1277016" y="468886"/>
                  </a:cubicBezTo>
                  <a:cubicBezTo>
                    <a:pt x="1259772" y="486131"/>
                    <a:pt x="1239850" y="499064"/>
                    <a:pt x="1218588" y="507685"/>
                  </a:cubicBezTo>
                  <a:lnTo>
                    <a:pt x="1175122" y="516142"/>
                  </a:lnTo>
                  <a:lnTo>
                    <a:pt x="1155810" y="479444"/>
                  </a:lnTo>
                  <a:cubicBezTo>
                    <a:pt x="1137936" y="452376"/>
                    <a:pt x="1117086" y="426693"/>
                    <a:pt x="1093254" y="402863"/>
                  </a:cubicBezTo>
                  <a:cubicBezTo>
                    <a:pt x="1069424" y="379032"/>
                    <a:pt x="1043742" y="358180"/>
                    <a:pt x="1016672" y="340307"/>
                  </a:cubicBezTo>
                  <a:lnTo>
                    <a:pt x="979976" y="320996"/>
                  </a:lnTo>
                  <a:lnTo>
                    <a:pt x="988434" y="277530"/>
                  </a:lnTo>
                  <a:cubicBezTo>
                    <a:pt x="997054" y="256269"/>
                    <a:pt x="1009988" y="236347"/>
                    <a:pt x="1027232" y="219102"/>
                  </a:cubicBezTo>
                  <a:cubicBezTo>
                    <a:pt x="1061720" y="184614"/>
                    <a:pt x="1106922" y="167370"/>
                    <a:pt x="1152124" y="167370"/>
                  </a:cubicBezTo>
                  <a:close/>
                  <a:moveTo>
                    <a:pt x="343994" y="167370"/>
                  </a:moveTo>
                  <a:cubicBezTo>
                    <a:pt x="389196" y="167370"/>
                    <a:pt x="434398" y="184614"/>
                    <a:pt x="468886" y="219102"/>
                  </a:cubicBezTo>
                  <a:cubicBezTo>
                    <a:pt x="486130" y="236346"/>
                    <a:pt x="499062" y="256268"/>
                    <a:pt x="507684" y="277530"/>
                  </a:cubicBezTo>
                  <a:lnTo>
                    <a:pt x="515760" y="319030"/>
                  </a:lnTo>
                  <a:lnTo>
                    <a:pt x="459412" y="354270"/>
                  </a:lnTo>
                  <a:cubicBezTo>
                    <a:pt x="439650" y="368792"/>
                    <a:pt x="420736" y="384990"/>
                    <a:pt x="402864" y="402863"/>
                  </a:cubicBezTo>
                  <a:cubicBezTo>
                    <a:pt x="384990" y="420736"/>
                    <a:pt x="368794" y="439650"/>
                    <a:pt x="354272" y="459410"/>
                  </a:cubicBezTo>
                  <a:lnTo>
                    <a:pt x="319030" y="515760"/>
                  </a:lnTo>
                  <a:lnTo>
                    <a:pt x="277530" y="507685"/>
                  </a:lnTo>
                  <a:cubicBezTo>
                    <a:pt x="256268" y="499063"/>
                    <a:pt x="236346" y="486130"/>
                    <a:pt x="219102" y="468886"/>
                  </a:cubicBezTo>
                  <a:cubicBezTo>
                    <a:pt x="150126" y="399910"/>
                    <a:pt x="150126" y="288078"/>
                    <a:pt x="219102" y="219102"/>
                  </a:cubicBezTo>
                  <a:cubicBezTo>
                    <a:pt x="253590" y="184614"/>
                    <a:pt x="298792" y="167370"/>
                    <a:pt x="343994" y="167370"/>
                  </a:cubicBezTo>
                  <a:close/>
                  <a:moveTo>
                    <a:pt x="748059" y="0"/>
                  </a:moveTo>
                  <a:cubicBezTo>
                    <a:pt x="845606" y="0"/>
                    <a:pt x="924683" y="79077"/>
                    <a:pt x="924683" y="176624"/>
                  </a:cubicBezTo>
                  <a:cubicBezTo>
                    <a:pt x="924683" y="201011"/>
                    <a:pt x="919741" y="224243"/>
                    <a:pt x="910803" y="245374"/>
                  </a:cubicBezTo>
                  <a:lnTo>
                    <a:pt x="885719" y="282580"/>
                  </a:lnTo>
                  <a:lnTo>
                    <a:pt x="829738" y="266720"/>
                  </a:lnTo>
                  <a:cubicBezTo>
                    <a:pt x="760258" y="254991"/>
                    <a:pt x="688729" y="258343"/>
                    <a:pt x="620421" y="276774"/>
                  </a:cubicBezTo>
                  <a:lnTo>
                    <a:pt x="609398" y="281095"/>
                  </a:lnTo>
                  <a:lnTo>
                    <a:pt x="585315" y="245374"/>
                  </a:lnTo>
                  <a:cubicBezTo>
                    <a:pt x="576377" y="224243"/>
                    <a:pt x="571435" y="201011"/>
                    <a:pt x="571435" y="176624"/>
                  </a:cubicBezTo>
                  <a:cubicBezTo>
                    <a:pt x="571435" y="79077"/>
                    <a:pt x="650512" y="0"/>
                    <a:pt x="74805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00" name="Freeform: Shape 99">
              <a:extLst>
                <a:ext uri="{FF2B5EF4-FFF2-40B4-BE49-F238E27FC236}">
                  <a16:creationId xmlns:a16="http://schemas.microsoft.com/office/drawing/2014/main" id="{E968FEE5-0A73-41CB-A471-4E09575FDD2B}"/>
                </a:ext>
              </a:extLst>
            </p:cNvPr>
            <p:cNvSpPr/>
            <p:nvPr/>
          </p:nvSpPr>
          <p:spPr>
            <a:xfrm>
              <a:off x="867030" y="3407578"/>
              <a:ext cx="128016" cy="128016"/>
            </a:xfrm>
            <a:custGeom>
              <a:avLst/>
              <a:gdLst>
                <a:gd name="connsiteX0" fmla="*/ 610400 w 1496118"/>
                <a:gd name="connsiteY0" fmla="*/ 1213537 h 1496117"/>
                <a:gd name="connsiteX1" fmla="*/ 666379 w 1496118"/>
                <a:gd name="connsiteY1" fmla="*/ 1229397 h 1496117"/>
                <a:gd name="connsiteX2" fmla="*/ 875696 w 1496118"/>
                <a:gd name="connsiteY2" fmla="*/ 1219343 h 1496117"/>
                <a:gd name="connsiteX3" fmla="*/ 886719 w 1496118"/>
                <a:gd name="connsiteY3" fmla="*/ 1215022 h 1496117"/>
                <a:gd name="connsiteX4" fmla="*/ 910803 w 1496118"/>
                <a:gd name="connsiteY4" fmla="*/ 1250743 h 1496117"/>
                <a:gd name="connsiteX5" fmla="*/ 924683 w 1496118"/>
                <a:gd name="connsiteY5" fmla="*/ 1319493 h 1496117"/>
                <a:gd name="connsiteX6" fmla="*/ 748059 w 1496118"/>
                <a:gd name="connsiteY6" fmla="*/ 1496117 h 1496117"/>
                <a:gd name="connsiteX7" fmla="*/ 571435 w 1496118"/>
                <a:gd name="connsiteY7" fmla="*/ 1319493 h 1496117"/>
                <a:gd name="connsiteX8" fmla="*/ 585315 w 1496118"/>
                <a:gd name="connsiteY8" fmla="*/ 1250743 h 1496117"/>
                <a:gd name="connsiteX9" fmla="*/ 1177088 w 1496118"/>
                <a:gd name="connsiteY9" fmla="*/ 980358 h 1496117"/>
                <a:gd name="connsiteX10" fmla="*/ 1218588 w 1496118"/>
                <a:gd name="connsiteY10" fmla="*/ 988433 h 1496117"/>
                <a:gd name="connsiteX11" fmla="*/ 1277016 w 1496118"/>
                <a:gd name="connsiteY11" fmla="*/ 1027232 h 1496117"/>
                <a:gd name="connsiteX12" fmla="*/ 1328748 w 1496118"/>
                <a:gd name="connsiteY12" fmla="*/ 1152124 h 1496117"/>
                <a:gd name="connsiteX13" fmla="*/ 1277016 w 1496118"/>
                <a:gd name="connsiteY13" fmla="*/ 1277016 h 1496117"/>
                <a:gd name="connsiteX14" fmla="*/ 1027232 w 1496118"/>
                <a:gd name="connsiteY14" fmla="*/ 1277016 h 1496117"/>
                <a:gd name="connsiteX15" fmla="*/ 988432 w 1496118"/>
                <a:gd name="connsiteY15" fmla="*/ 1218588 h 1496117"/>
                <a:gd name="connsiteX16" fmla="*/ 980358 w 1496118"/>
                <a:gd name="connsiteY16" fmla="*/ 1177087 h 1496117"/>
                <a:gd name="connsiteX17" fmla="*/ 1036708 w 1496118"/>
                <a:gd name="connsiteY17" fmla="*/ 1141846 h 1496117"/>
                <a:gd name="connsiteX18" fmla="*/ 1093254 w 1496118"/>
                <a:gd name="connsiteY18" fmla="*/ 1093253 h 1496117"/>
                <a:gd name="connsiteX19" fmla="*/ 1141846 w 1496118"/>
                <a:gd name="connsiteY19" fmla="*/ 1036706 h 1496117"/>
                <a:gd name="connsiteX20" fmla="*/ 320996 w 1496118"/>
                <a:gd name="connsiteY20" fmla="*/ 979976 h 1496117"/>
                <a:gd name="connsiteX21" fmla="*/ 340308 w 1496118"/>
                <a:gd name="connsiteY21" fmla="*/ 1016672 h 1496117"/>
                <a:gd name="connsiteX22" fmla="*/ 402864 w 1496118"/>
                <a:gd name="connsiteY22" fmla="*/ 1093253 h 1496117"/>
                <a:gd name="connsiteX23" fmla="*/ 479446 w 1496118"/>
                <a:gd name="connsiteY23" fmla="*/ 1155809 h 1496117"/>
                <a:gd name="connsiteX24" fmla="*/ 516144 w 1496118"/>
                <a:gd name="connsiteY24" fmla="*/ 1175121 h 1496117"/>
                <a:gd name="connsiteX25" fmla="*/ 507684 w 1496118"/>
                <a:gd name="connsiteY25" fmla="*/ 1218589 h 1496117"/>
                <a:gd name="connsiteX26" fmla="*/ 468886 w 1496118"/>
                <a:gd name="connsiteY26" fmla="*/ 1277017 h 1496117"/>
                <a:gd name="connsiteX27" fmla="*/ 219102 w 1496118"/>
                <a:gd name="connsiteY27" fmla="*/ 1277017 h 1496117"/>
                <a:gd name="connsiteX28" fmla="*/ 219102 w 1496118"/>
                <a:gd name="connsiteY28" fmla="*/ 1027233 h 1496117"/>
                <a:gd name="connsiteX29" fmla="*/ 277530 w 1496118"/>
                <a:gd name="connsiteY29" fmla="*/ 988434 h 1496117"/>
                <a:gd name="connsiteX30" fmla="*/ 1319494 w 1496118"/>
                <a:gd name="connsiteY30" fmla="*/ 571435 h 1496117"/>
                <a:gd name="connsiteX31" fmla="*/ 1496118 w 1496118"/>
                <a:gd name="connsiteY31" fmla="*/ 748059 h 1496117"/>
                <a:gd name="connsiteX32" fmla="*/ 1319494 w 1496118"/>
                <a:gd name="connsiteY32" fmla="*/ 924683 h 1496117"/>
                <a:gd name="connsiteX33" fmla="*/ 1250744 w 1496118"/>
                <a:gd name="connsiteY33" fmla="*/ 910803 h 1496117"/>
                <a:gd name="connsiteX34" fmla="*/ 1215022 w 1496118"/>
                <a:gd name="connsiteY34" fmla="*/ 886719 h 1496117"/>
                <a:gd name="connsiteX35" fmla="*/ 1219344 w 1496118"/>
                <a:gd name="connsiteY35" fmla="*/ 875696 h 1496117"/>
                <a:gd name="connsiteX36" fmla="*/ 1229396 w 1496118"/>
                <a:gd name="connsiteY36" fmla="*/ 666380 h 1496117"/>
                <a:gd name="connsiteX37" fmla="*/ 1213538 w 1496118"/>
                <a:gd name="connsiteY37" fmla="*/ 610400 h 1496117"/>
                <a:gd name="connsiteX38" fmla="*/ 1250744 w 1496118"/>
                <a:gd name="connsiteY38" fmla="*/ 585315 h 1496117"/>
                <a:gd name="connsiteX39" fmla="*/ 1319494 w 1496118"/>
                <a:gd name="connsiteY39" fmla="*/ 571435 h 1496117"/>
                <a:gd name="connsiteX40" fmla="*/ 176624 w 1496118"/>
                <a:gd name="connsiteY40" fmla="*/ 571435 h 1496117"/>
                <a:gd name="connsiteX41" fmla="*/ 245374 w 1496118"/>
                <a:gd name="connsiteY41" fmla="*/ 585315 h 1496117"/>
                <a:gd name="connsiteX42" fmla="*/ 281096 w 1496118"/>
                <a:gd name="connsiteY42" fmla="*/ 609398 h 1496117"/>
                <a:gd name="connsiteX43" fmla="*/ 276774 w 1496118"/>
                <a:gd name="connsiteY43" fmla="*/ 620422 h 1496117"/>
                <a:gd name="connsiteX44" fmla="*/ 266720 w 1496118"/>
                <a:gd name="connsiteY44" fmla="*/ 829738 h 1496117"/>
                <a:gd name="connsiteX45" fmla="*/ 282580 w 1496118"/>
                <a:gd name="connsiteY45" fmla="*/ 885719 h 1496117"/>
                <a:gd name="connsiteX46" fmla="*/ 245374 w 1496118"/>
                <a:gd name="connsiteY46" fmla="*/ 910803 h 1496117"/>
                <a:gd name="connsiteX47" fmla="*/ 176624 w 1496118"/>
                <a:gd name="connsiteY47" fmla="*/ 924683 h 1496117"/>
                <a:gd name="connsiteX48" fmla="*/ 0 w 1496118"/>
                <a:gd name="connsiteY48" fmla="*/ 748059 h 1496117"/>
                <a:gd name="connsiteX49" fmla="*/ 176624 w 1496118"/>
                <a:gd name="connsiteY49" fmla="*/ 571435 h 1496117"/>
                <a:gd name="connsiteX50" fmla="*/ 609398 w 1496118"/>
                <a:gd name="connsiteY50" fmla="*/ 281095 h 1496117"/>
                <a:gd name="connsiteX51" fmla="*/ 623167 w 1496118"/>
                <a:gd name="connsiteY51" fmla="*/ 301516 h 1496117"/>
                <a:gd name="connsiteX52" fmla="*/ 748059 w 1496118"/>
                <a:gd name="connsiteY52" fmla="*/ 353248 h 1496117"/>
                <a:gd name="connsiteX53" fmla="*/ 872951 w 1496118"/>
                <a:gd name="connsiteY53" fmla="*/ 301516 h 1496117"/>
                <a:gd name="connsiteX54" fmla="*/ 885719 w 1496118"/>
                <a:gd name="connsiteY54" fmla="*/ 282580 h 1496117"/>
                <a:gd name="connsiteX55" fmla="*/ 931762 w 1496118"/>
                <a:gd name="connsiteY55" fmla="*/ 295624 h 1496117"/>
                <a:gd name="connsiteX56" fmla="*/ 979976 w 1496118"/>
                <a:gd name="connsiteY56" fmla="*/ 320996 h 1496117"/>
                <a:gd name="connsiteX57" fmla="*/ 975500 w 1496118"/>
                <a:gd name="connsiteY57" fmla="*/ 343994 h 1496117"/>
                <a:gd name="connsiteX58" fmla="*/ 1027232 w 1496118"/>
                <a:gd name="connsiteY58" fmla="*/ 468886 h 1496117"/>
                <a:gd name="connsiteX59" fmla="*/ 1152124 w 1496118"/>
                <a:gd name="connsiteY59" fmla="*/ 520618 h 1496117"/>
                <a:gd name="connsiteX60" fmla="*/ 1175122 w 1496118"/>
                <a:gd name="connsiteY60" fmla="*/ 516142 h 1496117"/>
                <a:gd name="connsiteX61" fmla="*/ 1200492 w 1496118"/>
                <a:gd name="connsiteY61" fmla="*/ 564356 h 1496117"/>
                <a:gd name="connsiteX62" fmla="*/ 1213538 w 1496118"/>
                <a:gd name="connsiteY62" fmla="*/ 610400 h 1496117"/>
                <a:gd name="connsiteX63" fmla="*/ 1194602 w 1496118"/>
                <a:gd name="connsiteY63" fmla="*/ 623167 h 1496117"/>
                <a:gd name="connsiteX64" fmla="*/ 1142870 w 1496118"/>
                <a:gd name="connsiteY64" fmla="*/ 748059 h 1496117"/>
                <a:gd name="connsiteX65" fmla="*/ 1194602 w 1496118"/>
                <a:gd name="connsiteY65" fmla="*/ 872951 h 1496117"/>
                <a:gd name="connsiteX66" fmla="*/ 1215022 w 1496118"/>
                <a:gd name="connsiteY66" fmla="*/ 886719 h 1496117"/>
                <a:gd name="connsiteX67" fmla="*/ 1180386 w 1496118"/>
                <a:gd name="connsiteY67" fmla="*/ 975084 h 1496117"/>
                <a:gd name="connsiteX68" fmla="*/ 1177088 w 1496118"/>
                <a:gd name="connsiteY68" fmla="*/ 980358 h 1496117"/>
                <a:gd name="connsiteX69" fmla="*/ 1152124 w 1496118"/>
                <a:gd name="connsiteY69" fmla="*/ 975500 h 1496117"/>
                <a:gd name="connsiteX70" fmla="*/ 1027232 w 1496118"/>
                <a:gd name="connsiteY70" fmla="*/ 1027232 h 1496117"/>
                <a:gd name="connsiteX71" fmla="*/ 975500 w 1496118"/>
                <a:gd name="connsiteY71" fmla="*/ 1152124 h 1496117"/>
                <a:gd name="connsiteX72" fmla="*/ 980358 w 1496118"/>
                <a:gd name="connsiteY72" fmla="*/ 1177087 h 1496117"/>
                <a:gd name="connsiteX73" fmla="*/ 975084 w 1496118"/>
                <a:gd name="connsiteY73" fmla="*/ 1180386 h 1496117"/>
                <a:gd name="connsiteX74" fmla="*/ 886719 w 1496118"/>
                <a:gd name="connsiteY74" fmla="*/ 1215022 h 1496117"/>
                <a:gd name="connsiteX75" fmla="*/ 872951 w 1496118"/>
                <a:gd name="connsiteY75" fmla="*/ 1194601 h 1496117"/>
                <a:gd name="connsiteX76" fmla="*/ 748059 w 1496118"/>
                <a:gd name="connsiteY76" fmla="*/ 1142869 h 1496117"/>
                <a:gd name="connsiteX77" fmla="*/ 623167 w 1496118"/>
                <a:gd name="connsiteY77" fmla="*/ 1194601 h 1496117"/>
                <a:gd name="connsiteX78" fmla="*/ 610400 w 1496118"/>
                <a:gd name="connsiteY78" fmla="*/ 1213537 h 1496117"/>
                <a:gd name="connsiteX79" fmla="*/ 564356 w 1496118"/>
                <a:gd name="connsiteY79" fmla="*/ 1200493 h 1496117"/>
                <a:gd name="connsiteX80" fmla="*/ 516144 w 1496118"/>
                <a:gd name="connsiteY80" fmla="*/ 1175121 h 1496117"/>
                <a:gd name="connsiteX81" fmla="*/ 520618 w 1496118"/>
                <a:gd name="connsiteY81" fmla="*/ 1152125 h 1496117"/>
                <a:gd name="connsiteX82" fmla="*/ 468886 w 1496118"/>
                <a:gd name="connsiteY82" fmla="*/ 1027233 h 1496117"/>
                <a:gd name="connsiteX83" fmla="*/ 343994 w 1496118"/>
                <a:gd name="connsiteY83" fmla="*/ 975501 h 1496117"/>
                <a:gd name="connsiteX84" fmla="*/ 320996 w 1496118"/>
                <a:gd name="connsiteY84" fmla="*/ 979976 h 1496117"/>
                <a:gd name="connsiteX85" fmla="*/ 295624 w 1496118"/>
                <a:gd name="connsiteY85" fmla="*/ 931761 h 1496117"/>
                <a:gd name="connsiteX86" fmla="*/ 282580 w 1496118"/>
                <a:gd name="connsiteY86" fmla="*/ 885719 h 1496117"/>
                <a:gd name="connsiteX87" fmla="*/ 301516 w 1496118"/>
                <a:gd name="connsiteY87" fmla="*/ 872951 h 1496117"/>
                <a:gd name="connsiteX88" fmla="*/ 353248 w 1496118"/>
                <a:gd name="connsiteY88" fmla="*/ 748059 h 1496117"/>
                <a:gd name="connsiteX89" fmla="*/ 301516 w 1496118"/>
                <a:gd name="connsiteY89" fmla="*/ 623167 h 1496117"/>
                <a:gd name="connsiteX90" fmla="*/ 281096 w 1496118"/>
                <a:gd name="connsiteY90" fmla="*/ 609398 h 1496117"/>
                <a:gd name="connsiteX91" fmla="*/ 315732 w 1496118"/>
                <a:gd name="connsiteY91" fmla="*/ 521034 h 1496117"/>
                <a:gd name="connsiteX92" fmla="*/ 319030 w 1496118"/>
                <a:gd name="connsiteY92" fmla="*/ 515760 h 1496117"/>
                <a:gd name="connsiteX93" fmla="*/ 343994 w 1496118"/>
                <a:gd name="connsiteY93" fmla="*/ 520618 h 1496117"/>
                <a:gd name="connsiteX94" fmla="*/ 468886 w 1496118"/>
                <a:gd name="connsiteY94" fmla="*/ 468886 h 1496117"/>
                <a:gd name="connsiteX95" fmla="*/ 520618 w 1496118"/>
                <a:gd name="connsiteY95" fmla="*/ 343994 h 1496117"/>
                <a:gd name="connsiteX96" fmla="*/ 515760 w 1496118"/>
                <a:gd name="connsiteY96" fmla="*/ 319030 h 1496117"/>
                <a:gd name="connsiteX97" fmla="*/ 521034 w 1496118"/>
                <a:gd name="connsiteY97" fmla="*/ 315732 h 1496117"/>
                <a:gd name="connsiteX98" fmla="*/ 1152124 w 1496118"/>
                <a:gd name="connsiteY98" fmla="*/ 167370 h 1496117"/>
                <a:gd name="connsiteX99" fmla="*/ 1277016 w 1496118"/>
                <a:gd name="connsiteY99" fmla="*/ 219102 h 1496117"/>
                <a:gd name="connsiteX100" fmla="*/ 1328748 w 1496118"/>
                <a:gd name="connsiteY100" fmla="*/ 343994 h 1496117"/>
                <a:gd name="connsiteX101" fmla="*/ 1277016 w 1496118"/>
                <a:gd name="connsiteY101" fmla="*/ 468886 h 1496117"/>
                <a:gd name="connsiteX102" fmla="*/ 1218588 w 1496118"/>
                <a:gd name="connsiteY102" fmla="*/ 507685 h 1496117"/>
                <a:gd name="connsiteX103" fmla="*/ 1175122 w 1496118"/>
                <a:gd name="connsiteY103" fmla="*/ 516142 h 1496117"/>
                <a:gd name="connsiteX104" fmla="*/ 1155810 w 1496118"/>
                <a:gd name="connsiteY104" fmla="*/ 479444 h 1496117"/>
                <a:gd name="connsiteX105" fmla="*/ 1093254 w 1496118"/>
                <a:gd name="connsiteY105" fmla="*/ 402863 h 1496117"/>
                <a:gd name="connsiteX106" fmla="*/ 1016672 w 1496118"/>
                <a:gd name="connsiteY106" fmla="*/ 340307 h 1496117"/>
                <a:gd name="connsiteX107" fmla="*/ 979976 w 1496118"/>
                <a:gd name="connsiteY107" fmla="*/ 320996 h 1496117"/>
                <a:gd name="connsiteX108" fmla="*/ 988434 w 1496118"/>
                <a:gd name="connsiteY108" fmla="*/ 277530 h 1496117"/>
                <a:gd name="connsiteX109" fmla="*/ 1027232 w 1496118"/>
                <a:gd name="connsiteY109" fmla="*/ 219102 h 1496117"/>
                <a:gd name="connsiteX110" fmla="*/ 1152124 w 1496118"/>
                <a:gd name="connsiteY110" fmla="*/ 167370 h 1496117"/>
                <a:gd name="connsiteX111" fmla="*/ 343994 w 1496118"/>
                <a:gd name="connsiteY111" fmla="*/ 167370 h 1496117"/>
                <a:gd name="connsiteX112" fmla="*/ 468886 w 1496118"/>
                <a:gd name="connsiteY112" fmla="*/ 219102 h 1496117"/>
                <a:gd name="connsiteX113" fmla="*/ 507684 w 1496118"/>
                <a:gd name="connsiteY113" fmla="*/ 277530 h 1496117"/>
                <a:gd name="connsiteX114" fmla="*/ 515760 w 1496118"/>
                <a:gd name="connsiteY114" fmla="*/ 319030 h 1496117"/>
                <a:gd name="connsiteX115" fmla="*/ 459412 w 1496118"/>
                <a:gd name="connsiteY115" fmla="*/ 354270 h 1496117"/>
                <a:gd name="connsiteX116" fmla="*/ 402864 w 1496118"/>
                <a:gd name="connsiteY116" fmla="*/ 402863 h 1496117"/>
                <a:gd name="connsiteX117" fmla="*/ 354272 w 1496118"/>
                <a:gd name="connsiteY117" fmla="*/ 459410 h 1496117"/>
                <a:gd name="connsiteX118" fmla="*/ 319030 w 1496118"/>
                <a:gd name="connsiteY118" fmla="*/ 515760 h 1496117"/>
                <a:gd name="connsiteX119" fmla="*/ 277530 w 1496118"/>
                <a:gd name="connsiteY119" fmla="*/ 507685 h 1496117"/>
                <a:gd name="connsiteX120" fmla="*/ 219102 w 1496118"/>
                <a:gd name="connsiteY120" fmla="*/ 468886 h 1496117"/>
                <a:gd name="connsiteX121" fmla="*/ 219102 w 1496118"/>
                <a:gd name="connsiteY121" fmla="*/ 219102 h 1496117"/>
                <a:gd name="connsiteX122" fmla="*/ 343994 w 1496118"/>
                <a:gd name="connsiteY122" fmla="*/ 167370 h 1496117"/>
                <a:gd name="connsiteX123" fmla="*/ 748059 w 1496118"/>
                <a:gd name="connsiteY123" fmla="*/ 0 h 1496117"/>
                <a:gd name="connsiteX124" fmla="*/ 924683 w 1496118"/>
                <a:gd name="connsiteY124" fmla="*/ 176624 h 1496117"/>
                <a:gd name="connsiteX125" fmla="*/ 910803 w 1496118"/>
                <a:gd name="connsiteY125" fmla="*/ 245374 h 1496117"/>
                <a:gd name="connsiteX126" fmla="*/ 885719 w 1496118"/>
                <a:gd name="connsiteY126" fmla="*/ 282580 h 1496117"/>
                <a:gd name="connsiteX127" fmla="*/ 829738 w 1496118"/>
                <a:gd name="connsiteY127" fmla="*/ 266720 h 1496117"/>
                <a:gd name="connsiteX128" fmla="*/ 620421 w 1496118"/>
                <a:gd name="connsiteY128" fmla="*/ 276774 h 1496117"/>
                <a:gd name="connsiteX129" fmla="*/ 609398 w 1496118"/>
                <a:gd name="connsiteY129" fmla="*/ 281095 h 1496117"/>
                <a:gd name="connsiteX130" fmla="*/ 585315 w 1496118"/>
                <a:gd name="connsiteY130" fmla="*/ 245374 h 1496117"/>
                <a:gd name="connsiteX131" fmla="*/ 571435 w 1496118"/>
                <a:gd name="connsiteY131" fmla="*/ 176624 h 1496117"/>
                <a:gd name="connsiteX132" fmla="*/ 748059 w 1496118"/>
                <a:gd name="connsiteY132" fmla="*/ 0 h 149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496118" h="1496117">
                  <a:moveTo>
                    <a:pt x="610400" y="1213537"/>
                  </a:moveTo>
                  <a:lnTo>
                    <a:pt x="666379" y="1229397"/>
                  </a:lnTo>
                  <a:cubicBezTo>
                    <a:pt x="735858" y="1241126"/>
                    <a:pt x="807387" y="1237775"/>
                    <a:pt x="875696" y="1219343"/>
                  </a:cubicBezTo>
                  <a:lnTo>
                    <a:pt x="886719" y="1215022"/>
                  </a:lnTo>
                  <a:lnTo>
                    <a:pt x="910803" y="1250743"/>
                  </a:lnTo>
                  <a:cubicBezTo>
                    <a:pt x="919741" y="1271874"/>
                    <a:pt x="924683" y="1295106"/>
                    <a:pt x="924683" y="1319493"/>
                  </a:cubicBezTo>
                  <a:cubicBezTo>
                    <a:pt x="924683" y="1417040"/>
                    <a:pt x="845606" y="1496117"/>
                    <a:pt x="748059" y="1496117"/>
                  </a:cubicBezTo>
                  <a:cubicBezTo>
                    <a:pt x="650512" y="1496117"/>
                    <a:pt x="571435" y="1417040"/>
                    <a:pt x="571435" y="1319493"/>
                  </a:cubicBezTo>
                  <a:cubicBezTo>
                    <a:pt x="571435" y="1295106"/>
                    <a:pt x="576377" y="1271874"/>
                    <a:pt x="585315" y="1250743"/>
                  </a:cubicBezTo>
                  <a:close/>
                  <a:moveTo>
                    <a:pt x="1177088" y="980358"/>
                  </a:moveTo>
                  <a:lnTo>
                    <a:pt x="1218588" y="988433"/>
                  </a:lnTo>
                  <a:cubicBezTo>
                    <a:pt x="1239850" y="997055"/>
                    <a:pt x="1259772" y="1009988"/>
                    <a:pt x="1277016" y="1027232"/>
                  </a:cubicBezTo>
                  <a:cubicBezTo>
                    <a:pt x="1311504" y="1061720"/>
                    <a:pt x="1328748" y="1106922"/>
                    <a:pt x="1328748" y="1152124"/>
                  </a:cubicBezTo>
                  <a:cubicBezTo>
                    <a:pt x="1328748" y="1197326"/>
                    <a:pt x="1311504" y="1242528"/>
                    <a:pt x="1277016" y="1277016"/>
                  </a:cubicBezTo>
                  <a:cubicBezTo>
                    <a:pt x="1208040" y="1345992"/>
                    <a:pt x="1096208" y="1345992"/>
                    <a:pt x="1027232" y="1277016"/>
                  </a:cubicBezTo>
                  <a:cubicBezTo>
                    <a:pt x="1009988" y="1259772"/>
                    <a:pt x="997054" y="1239850"/>
                    <a:pt x="988432" y="1218588"/>
                  </a:cubicBezTo>
                  <a:lnTo>
                    <a:pt x="980358" y="1177087"/>
                  </a:lnTo>
                  <a:lnTo>
                    <a:pt x="1036708" y="1141846"/>
                  </a:lnTo>
                  <a:cubicBezTo>
                    <a:pt x="1056468" y="1127324"/>
                    <a:pt x="1075380" y="1111127"/>
                    <a:pt x="1093254" y="1093253"/>
                  </a:cubicBezTo>
                  <a:cubicBezTo>
                    <a:pt x="1111128" y="1075380"/>
                    <a:pt x="1127326" y="1056466"/>
                    <a:pt x="1141846" y="1036706"/>
                  </a:cubicBezTo>
                  <a:close/>
                  <a:moveTo>
                    <a:pt x="320996" y="979976"/>
                  </a:moveTo>
                  <a:lnTo>
                    <a:pt x="340308" y="1016672"/>
                  </a:lnTo>
                  <a:cubicBezTo>
                    <a:pt x="358180" y="1043742"/>
                    <a:pt x="379032" y="1069422"/>
                    <a:pt x="402864" y="1093253"/>
                  </a:cubicBezTo>
                  <a:cubicBezTo>
                    <a:pt x="426694" y="1117084"/>
                    <a:pt x="452376" y="1137937"/>
                    <a:pt x="479446" y="1155809"/>
                  </a:cubicBezTo>
                  <a:lnTo>
                    <a:pt x="516144" y="1175121"/>
                  </a:lnTo>
                  <a:lnTo>
                    <a:pt x="507684" y="1218589"/>
                  </a:lnTo>
                  <a:cubicBezTo>
                    <a:pt x="499064" y="1239850"/>
                    <a:pt x="486130" y="1259772"/>
                    <a:pt x="468886" y="1277017"/>
                  </a:cubicBezTo>
                  <a:cubicBezTo>
                    <a:pt x="399910" y="1345992"/>
                    <a:pt x="288078" y="1345993"/>
                    <a:pt x="219102" y="1277017"/>
                  </a:cubicBezTo>
                  <a:cubicBezTo>
                    <a:pt x="150126" y="1208041"/>
                    <a:pt x="150126" y="1096208"/>
                    <a:pt x="219102" y="1027233"/>
                  </a:cubicBezTo>
                  <a:cubicBezTo>
                    <a:pt x="236346" y="1009988"/>
                    <a:pt x="256268" y="997055"/>
                    <a:pt x="277530" y="988434"/>
                  </a:cubicBezTo>
                  <a:close/>
                  <a:moveTo>
                    <a:pt x="1319494" y="571435"/>
                  </a:moveTo>
                  <a:cubicBezTo>
                    <a:pt x="1417040" y="571435"/>
                    <a:pt x="1496118" y="650512"/>
                    <a:pt x="1496118" y="748059"/>
                  </a:cubicBezTo>
                  <a:cubicBezTo>
                    <a:pt x="1496118" y="845606"/>
                    <a:pt x="1417040" y="924683"/>
                    <a:pt x="1319494" y="924683"/>
                  </a:cubicBezTo>
                  <a:cubicBezTo>
                    <a:pt x="1295106" y="924683"/>
                    <a:pt x="1271874" y="919741"/>
                    <a:pt x="1250744" y="910803"/>
                  </a:cubicBezTo>
                  <a:lnTo>
                    <a:pt x="1215022" y="886719"/>
                  </a:lnTo>
                  <a:lnTo>
                    <a:pt x="1219344" y="875696"/>
                  </a:lnTo>
                  <a:cubicBezTo>
                    <a:pt x="1237774" y="807388"/>
                    <a:pt x="1241126" y="735859"/>
                    <a:pt x="1229396" y="666380"/>
                  </a:cubicBezTo>
                  <a:lnTo>
                    <a:pt x="1213538" y="610400"/>
                  </a:lnTo>
                  <a:lnTo>
                    <a:pt x="1250744" y="585315"/>
                  </a:lnTo>
                  <a:cubicBezTo>
                    <a:pt x="1271874" y="576377"/>
                    <a:pt x="1295106" y="571435"/>
                    <a:pt x="1319494" y="571435"/>
                  </a:cubicBezTo>
                  <a:close/>
                  <a:moveTo>
                    <a:pt x="176624" y="571435"/>
                  </a:moveTo>
                  <a:cubicBezTo>
                    <a:pt x="201012" y="571435"/>
                    <a:pt x="224244" y="576377"/>
                    <a:pt x="245374" y="585315"/>
                  </a:cubicBezTo>
                  <a:lnTo>
                    <a:pt x="281096" y="609398"/>
                  </a:lnTo>
                  <a:lnTo>
                    <a:pt x="276774" y="620422"/>
                  </a:lnTo>
                  <a:cubicBezTo>
                    <a:pt x="258342" y="688730"/>
                    <a:pt x="254990" y="760259"/>
                    <a:pt x="266720" y="829738"/>
                  </a:cubicBezTo>
                  <a:lnTo>
                    <a:pt x="282580" y="885719"/>
                  </a:lnTo>
                  <a:lnTo>
                    <a:pt x="245374" y="910803"/>
                  </a:lnTo>
                  <a:cubicBezTo>
                    <a:pt x="224244" y="919741"/>
                    <a:pt x="201012" y="924683"/>
                    <a:pt x="176624" y="924683"/>
                  </a:cubicBezTo>
                  <a:cubicBezTo>
                    <a:pt x="79078" y="924683"/>
                    <a:pt x="0" y="845606"/>
                    <a:pt x="0" y="748059"/>
                  </a:cubicBezTo>
                  <a:cubicBezTo>
                    <a:pt x="0" y="650512"/>
                    <a:pt x="79078" y="571435"/>
                    <a:pt x="176624" y="571435"/>
                  </a:cubicBezTo>
                  <a:close/>
                  <a:moveTo>
                    <a:pt x="609398" y="281095"/>
                  </a:moveTo>
                  <a:lnTo>
                    <a:pt x="623167" y="301516"/>
                  </a:lnTo>
                  <a:cubicBezTo>
                    <a:pt x="655130" y="333479"/>
                    <a:pt x="699286" y="353248"/>
                    <a:pt x="748059" y="353248"/>
                  </a:cubicBezTo>
                  <a:cubicBezTo>
                    <a:pt x="796833" y="353248"/>
                    <a:pt x="840989" y="333479"/>
                    <a:pt x="872951" y="301516"/>
                  </a:cubicBezTo>
                  <a:lnTo>
                    <a:pt x="885719" y="282580"/>
                  </a:lnTo>
                  <a:lnTo>
                    <a:pt x="931762" y="295624"/>
                  </a:lnTo>
                  <a:lnTo>
                    <a:pt x="979976" y="320996"/>
                  </a:lnTo>
                  <a:lnTo>
                    <a:pt x="975500" y="343994"/>
                  </a:lnTo>
                  <a:cubicBezTo>
                    <a:pt x="975502" y="389196"/>
                    <a:pt x="992744" y="434397"/>
                    <a:pt x="1027232" y="468886"/>
                  </a:cubicBezTo>
                  <a:cubicBezTo>
                    <a:pt x="1061720" y="503374"/>
                    <a:pt x="1106922" y="520617"/>
                    <a:pt x="1152124" y="520618"/>
                  </a:cubicBezTo>
                  <a:lnTo>
                    <a:pt x="1175122" y="516142"/>
                  </a:lnTo>
                  <a:lnTo>
                    <a:pt x="1200492" y="564356"/>
                  </a:lnTo>
                  <a:lnTo>
                    <a:pt x="1213538" y="610400"/>
                  </a:lnTo>
                  <a:lnTo>
                    <a:pt x="1194602" y="623167"/>
                  </a:lnTo>
                  <a:cubicBezTo>
                    <a:pt x="1162638" y="655130"/>
                    <a:pt x="1142870" y="699286"/>
                    <a:pt x="1142870" y="748059"/>
                  </a:cubicBezTo>
                  <a:cubicBezTo>
                    <a:pt x="1142870" y="796833"/>
                    <a:pt x="1162638" y="840989"/>
                    <a:pt x="1194602" y="872951"/>
                  </a:cubicBezTo>
                  <a:lnTo>
                    <a:pt x="1215022" y="886719"/>
                  </a:lnTo>
                  <a:lnTo>
                    <a:pt x="1180386" y="975084"/>
                  </a:lnTo>
                  <a:lnTo>
                    <a:pt x="1177088" y="980358"/>
                  </a:lnTo>
                  <a:lnTo>
                    <a:pt x="1152124" y="975500"/>
                  </a:lnTo>
                  <a:cubicBezTo>
                    <a:pt x="1106922" y="975500"/>
                    <a:pt x="1061720" y="992744"/>
                    <a:pt x="1027232" y="1027232"/>
                  </a:cubicBezTo>
                  <a:cubicBezTo>
                    <a:pt x="992744" y="1061721"/>
                    <a:pt x="975500" y="1106922"/>
                    <a:pt x="975500" y="1152124"/>
                  </a:cubicBezTo>
                  <a:lnTo>
                    <a:pt x="980358" y="1177087"/>
                  </a:lnTo>
                  <a:lnTo>
                    <a:pt x="975084" y="1180386"/>
                  </a:lnTo>
                  <a:lnTo>
                    <a:pt x="886719" y="1215022"/>
                  </a:lnTo>
                  <a:lnTo>
                    <a:pt x="872951" y="1194601"/>
                  </a:lnTo>
                  <a:cubicBezTo>
                    <a:pt x="840989" y="1162638"/>
                    <a:pt x="796833" y="1142869"/>
                    <a:pt x="748059" y="1142869"/>
                  </a:cubicBezTo>
                  <a:cubicBezTo>
                    <a:pt x="699286" y="1142869"/>
                    <a:pt x="655130" y="1162638"/>
                    <a:pt x="623167" y="1194601"/>
                  </a:cubicBezTo>
                  <a:lnTo>
                    <a:pt x="610400" y="1213537"/>
                  </a:lnTo>
                  <a:lnTo>
                    <a:pt x="564356" y="1200493"/>
                  </a:lnTo>
                  <a:lnTo>
                    <a:pt x="516144" y="1175121"/>
                  </a:lnTo>
                  <a:lnTo>
                    <a:pt x="520618" y="1152125"/>
                  </a:lnTo>
                  <a:cubicBezTo>
                    <a:pt x="520618" y="1106922"/>
                    <a:pt x="503374" y="1061721"/>
                    <a:pt x="468886" y="1027233"/>
                  </a:cubicBezTo>
                  <a:cubicBezTo>
                    <a:pt x="434398" y="992744"/>
                    <a:pt x="389196" y="975500"/>
                    <a:pt x="343994" y="975501"/>
                  </a:cubicBezTo>
                  <a:lnTo>
                    <a:pt x="320996" y="979976"/>
                  </a:lnTo>
                  <a:lnTo>
                    <a:pt x="295624" y="931761"/>
                  </a:lnTo>
                  <a:lnTo>
                    <a:pt x="282580" y="885719"/>
                  </a:lnTo>
                  <a:lnTo>
                    <a:pt x="301516" y="872951"/>
                  </a:lnTo>
                  <a:cubicBezTo>
                    <a:pt x="333480" y="840989"/>
                    <a:pt x="353248" y="796833"/>
                    <a:pt x="353248" y="748059"/>
                  </a:cubicBezTo>
                  <a:cubicBezTo>
                    <a:pt x="353248" y="699286"/>
                    <a:pt x="333480" y="655130"/>
                    <a:pt x="301516" y="623167"/>
                  </a:cubicBezTo>
                  <a:lnTo>
                    <a:pt x="281096" y="609398"/>
                  </a:lnTo>
                  <a:lnTo>
                    <a:pt x="315732" y="521034"/>
                  </a:lnTo>
                  <a:lnTo>
                    <a:pt x="319030" y="515760"/>
                  </a:lnTo>
                  <a:lnTo>
                    <a:pt x="343994" y="520618"/>
                  </a:lnTo>
                  <a:cubicBezTo>
                    <a:pt x="389196" y="520618"/>
                    <a:pt x="434398" y="503374"/>
                    <a:pt x="468886" y="468886"/>
                  </a:cubicBezTo>
                  <a:cubicBezTo>
                    <a:pt x="503374" y="434398"/>
                    <a:pt x="520618" y="389196"/>
                    <a:pt x="520618" y="343994"/>
                  </a:cubicBezTo>
                  <a:lnTo>
                    <a:pt x="515760" y="319030"/>
                  </a:lnTo>
                  <a:lnTo>
                    <a:pt x="521034" y="315732"/>
                  </a:lnTo>
                  <a:close/>
                  <a:moveTo>
                    <a:pt x="1152124" y="167370"/>
                  </a:moveTo>
                  <a:cubicBezTo>
                    <a:pt x="1197326" y="167370"/>
                    <a:pt x="1242528" y="184614"/>
                    <a:pt x="1277016" y="219102"/>
                  </a:cubicBezTo>
                  <a:cubicBezTo>
                    <a:pt x="1311504" y="253590"/>
                    <a:pt x="1328748" y="298792"/>
                    <a:pt x="1328748" y="343994"/>
                  </a:cubicBezTo>
                  <a:cubicBezTo>
                    <a:pt x="1328748" y="389196"/>
                    <a:pt x="1311504" y="434398"/>
                    <a:pt x="1277016" y="468886"/>
                  </a:cubicBezTo>
                  <a:cubicBezTo>
                    <a:pt x="1259772" y="486131"/>
                    <a:pt x="1239850" y="499064"/>
                    <a:pt x="1218588" y="507685"/>
                  </a:cubicBezTo>
                  <a:lnTo>
                    <a:pt x="1175122" y="516142"/>
                  </a:lnTo>
                  <a:lnTo>
                    <a:pt x="1155810" y="479444"/>
                  </a:lnTo>
                  <a:cubicBezTo>
                    <a:pt x="1137936" y="452376"/>
                    <a:pt x="1117086" y="426693"/>
                    <a:pt x="1093254" y="402863"/>
                  </a:cubicBezTo>
                  <a:cubicBezTo>
                    <a:pt x="1069424" y="379032"/>
                    <a:pt x="1043742" y="358180"/>
                    <a:pt x="1016672" y="340307"/>
                  </a:cubicBezTo>
                  <a:lnTo>
                    <a:pt x="979976" y="320996"/>
                  </a:lnTo>
                  <a:lnTo>
                    <a:pt x="988434" y="277530"/>
                  </a:lnTo>
                  <a:cubicBezTo>
                    <a:pt x="997054" y="256269"/>
                    <a:pt x="1009988" y="236347"/>
                    <a:pt x="1027232" y="219102"/>
                  </a:cubicBezTo>
                  <a:cubicBezTo>
                    <a:pt x="1061720" y="184614"/>
                    <a:pt x="1106922" y="167370"/>
                    <a:pt x="1152124" y="167370"/>
                  </a:cubicBezTo>
                  <a:close/>
                  <a:moveTo>
                    <a:pt x="343994" y="167370"/>
                  </a:moveTo>
                  <a:cubicBezTo>
                    <a:pt x="389196" y="167370"/>
                    <a:pt x="434398" y="184614"/>
                    <a:pt x="468886" y="219102"/>
                  </a:cubicBezTo>
                  <a:cubicBezTo>
                    <a:pt x="486130" y="236346"/>
                    <a:pt x="499062" y="256268"/>
                    <a:pt x="507684" y="277530"/>
                  </a:cubicBezTo>
                  <a:lnTo>
                    <a:pt x="515760" y="319030"/>
                  </a:lnTo>
                  <a:lnTo>
                    <a:pt x="459412" y="354270"/>
                  </a:lnTo>
                  <a:cubicBezTo>
                    <a:pt x="439650" y="368792"/>
                    <a:pt x="420736" y="384990"/>
                    <a:pt x="402864" y="402863"/>
                  </a:cubicBezTo>
                  <a:cubicBezTo>
                    <a:pt x="384990" y="420736"/>
                    <a:pt x="368794" y="439650"/>
                    <a:pt x="354272" y="459410"/>
                  </a:cubicBezTo>
                  <a:lnTo>
                    <a:pt x="319030" y="515760"/>
                  </a:lnTo>
                  <a:lnTo>
                    <a:pt x="277530" y="507685"/>
                  </a:lnTo>
                  <a:cubicBezTo>
                    <a:pt x="256268" y="499063"/>
                    <a:pt x="236346" y="486130"/>
                    <a:pt x="219102" y="468886"/>
                  </a:cubicBezTo>
                  <a:cubicBezTo>
                    <a:pt x="150126" y="399910"/>
                    <a:pt x="150126" y="288078"/>
                    <a:pt x="219102" y="219102"/>
                  </a:cubicBezTo>
                  <a:cubicBezTo>
                    <a:pt x="253590" y="184614"/>
                    <a:pt x="298792" y="167370"/>
                    <a:pt x="343994" y="167370"/>
                  </a:cubicBezTo>
                  <a:close/>
                  <a:moveTo>
                    <a:pt x="748059" y="0"/>
                  </a:moveTo>
                  <a:cubicBezTo>
                    <a:pt x="845606" y="0"/>
                    <a:pt x="924683" y="79077"/>
                    <a:pt x="924683" y="176624"/>
                  </a:cubicBezTo>
                  <a:cubicBezTo>
                    <a:pt x="924683" y="201011"/>
                    <a:pt x="919741" y="224243"/>
                    <a:pt x="910803" y="245374"/>
                  </a:cubicBezTo>
                  <a:lnTo>
                    <a:pt x="885719" y="282580"/>
                  </a:lnTo>
                  <a:lnTo>
                    <a:pt x="829738" y="266720"/>
                  </a:lnTo>
                  <a:cubicBezTo>
                    <a:pt x="760258" y="254991"/>
                    <a:pt x="688729" y="258343"/>
                    <a:pt x="620421" y="276774"/>
                  </a:cubicBezTo>
                  <a:lnTo>
                    <a:pt x="609398" y="281095"/>
                  </a:lnTo>
                  <a:lnTo>
                    <a:pt x="585315" y="245374"/>
                  </a:lnTo>
                  <a:cubicBezTo>
                    <a:pt x="576377" y="224243"/>
                    <a:pt x="571435" y="201011"/>
                    <a:pt x="571435" y="176624"/>
                  </a:cubicBezTo>
                  <a:cubicBezTo>
                    <a:pt x="571435" y="79077"/>
                    <a:pt x="650512" y="0"/>
                    <a:pt x="74805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01" name="Freeform: Shape 100">
              <a:extLst>
                <a:ext uri="{FF2B5EF4-FFF2-40B4-BE49-F238E27FC236}">
                  <a16:creationId xmlns:a16="http://schemas.microsoft.com/office/drawing/2014/main" id="{73A01372-D135-4A07-B347-17877BBB31AC}"/>
                </a:ext>
              </a:extLst>
            </p:cNvPr>
            <p:cNvSpPr/>
            <p:nvPr/>
          </p:nvSpPr>
          <p:spPr>
            <a:xfrm>
              <a:off x="1009680" y="3407578"/>
              <a:ext cx="128016" cy="128016"/>
            </a:xfrm>
            <a:custGeom>
              <a:avLst/>
              <a:gdLst>
                <a:gd name="connsiteX0" fmla="*/ 610400 w 1496118"/>
                <a:gd name="connsiteY0" fmla="*/ 1213537 h 1496117"/>
                <a:gd name="connsiteX1" fmla="*/ 666379 w 1496118"/>
                <a:gd name="connsiteY1" fmla="*/ 1229397 h 1496117"/>
                <a:gd name="connsiteX2" fmla="*/ 875696 w 1496118"/>
                <a:gd name="connsiteY2" fmla="*/ 1219343 h 1496117"/>
                <a:gd name="connsiteX3" fmla="*/ 886719 w 1496118"/>
                <a:gd name="connsiteY3" fmla="*/ 1215022 h 1496117"/>
                <a:gd name="connsiteX4" fmla="*/ 910803 w 1496118"/>
                <a:gd name="connsiteY4" fmla="*/ 1250743 h 1496117"/>
                <a:gd name="connsiteX5" fmla="*/ 924683 w 1496118"/>
                <a:gd name="connsiteY5" fmla="*/ 1319493 h 1496117"/>
                <a:gd name="connsiteX6" fmla="*/ 748059 w 1496118"/>
                <a:gd name="connsiteY6" fmla="*/ 1496117 h 1496117"/>
                <a:gd name="connsiteX7" fmla="*/ 571435 w 1496118"/>
                <a:gd name="connsiteY7" fmla="*/ 1319493 h 1496117"/>
                <a:gd name="connsiteX8" fmla="*/ 585315 w 1496118"/>
                <a:gd name="connsiteY8" fmla="*/ 1250743 h 1496117"/>
                <a:gd name="connsiteX9" fmla="*/ 1177088 w 1496118"/>
                <a:gd name="connsiteY9" fmla="*/ 980358 h 1496117"/>
                <a:gd name="connsiteX10" fmla="*/ 1218588 w 1496118"/>
                <a:gd name="connsiteY10" fmla="*/ 988433 h 1496117"/>
                <a:gd name="connsiteX11" fmla="*/ 1277016 w 1496118"/>
                <a:gd name="connsiteY11" fmla="*/ 1027232 h 1496117"/>
                <a:gd name="connsiteX12" fmla="*/ 1328748 w 1496118"/>
                <a:gd name="connsiteY12" fmla="*/ 1152124 h 1496117"/>
                <a:gd name="connsiteX13" fmla="*/ 1277016 w 1496118"/>
                <a:gd name="connsiteY13" fmla="*/ 1277016 h 1496117"/>
                <a:gd name="connsiteX14" fmla="*/ 1027232 w 1496118"/>
                <a:gd name="connsiteY14" fmla="*/ 1277016 h 1496117"/>
                <a:gd name="connsiteX15" fmla="*/ 988432 w 1496118"/>
                <a:gd name="connsiteY15" fmla="*/ 1218588 h 1496117"/>
                <a:gd name="connsiteX16" fmla="*/ 980358 w 1496118"/>
                <a:gd name="connsiteY16" fmla="*/ 1177087 h 1496117"/>
                <a:gd name="connsiteX17" fmla="*/ 1036708 w 1496118"/>
                <a:gd name="connsiteY17" fmla="*/ 1141846 h 1496117"/>
                <a:gd name="connsiteX18" fmla="*/ 1093254 w 1496118"/>
                <a:gd name="connsiteY18" fmla="*/ 1093253 h 1496117"/>
                <a:gd name="connsiteX19" fmla="*/ 1141846 w 1496118"/>
                <a:gd name="connsiteY19" fmla="*/ 1036706 h 1496117"/>
                <a:gd name="connsiteX20" fmla="*/ 320996 w 1496118"/>
                <a:gd name="connsiteY20" fmla="*/ 979976 h 1496117"/>
                <a:gd name="connsiteX21" fmla="*/ 340308 w 1496118"/>
                <a:gd name="connsiteY21" fmla="*/ 1016672 h 1496117"/>
                <a:gd name="connsiteX22" fmla="*/ 402864 w 1496118"/>
                <a:gd name="connsiteY22" fmla="*/ 1093253 h 1496117"/>
                <a:gd name="connsiteX23" fmla="*/ 479446 w 1496118"/>
                <a:gd name="connsiteY23" fmla="*/ 1155809 h 1496117"/>
                <a:gd name="connsiteX24" fmla="*/ 516144 w 1496118"/>
                <a:gd name="connsiteY24" fmla="*/ 1175121 h 1496117"/>
                <a:gd name="connsiteX25" fmla="*/ 507684 w 1496118"/>
                <a:gd name="connsiteY25" fmla="*/ 1218589 h 1496117"/>
                <a:gd name="connsiteX26" fmla="*/ 468886 w 1496118"/>
                <a:gd name="connsiteY26" fmla="*/ 1277017 h 1496117"/>
                <a:gd name="connsiteX27" fmla="*/ 219102 w 1496118"/>
                <a:gd name="connsiteY27" fmla="*/ 1277017 h 1496117"/>
                <a:gd name="connsiteX28" fmla="*/ 219102 w 1496118"/>
                <a:gd name="connsiteY28" fmla="*/ 1027233 h 1496117"/>
                <a:gd name="connsiteX29" fmla="*/ 277530 w 1496118"/>
                <a:gd name="connsiteY29" fmla="*/ 988434 h 1496117"/>
                <a:gd name="connsiteX30" fmla="*/ 1319494 w 1496118"/>
                <a:gd name="connsiteY30" fmla="*/ 571435 h 1496117"/>
                <a:gd name="connsiteX31" fmla="*/ 1496118 w 1496118"/>
                <a:gd name="connsiteY31" fmla="*/ 748059 h 1496117"/>
                <a:gd name="connsiteX32" fmla="*/ 1319494 w 1496118"/>
                <a:gd name="connsiteY32" fmla="*/ 924683 h 1496117"/>
                <a:gd name="connsiteX33" fmla="*/ 1250744 w 1496118"/>
                <a:gd name="connsiteY33" fmla="*/ 910803 h 1496117"/>
                <a:gd name="connsiteX34" fmla="*/ 1215022 w 1496118"/>
                <a:gd name="connsiteY34" fmla="*/ 886719 h 1496117"/>
                <a:gd name="connsiteX35" fmla="*/ 1219344 w 1496118"/>
                <a:gd name="connsiteY35" fmla="*/ 875696 h 1496117"/>
                <a:gd name="connsiteX36" fmla="*/ 1229396 w 1496118"/>
                <a:gd name="connsiteY36" fmla="*/ 666380 h 1496117"/>
                <a:gd name="connsiteX37" fmla="*/ 1213538 w 1496118"/>
                <a:gd name="connsiteY37" fmla="*/ 610400 h 1496117"/>
                <a:gd name="connsiteX38" fmla="*/ 1250744 w 1496118"/>
                <a:gd name="connsiteY38" fmla="*/ 585315 h 1496117"/>
                <a:gd name="connsiteX39" fmla="*/ 1319494 w 1496118"/>
                <a:gd name="connsiteY39" fmla="*/ 571435 h 1496117"/>
                <a:gd name="connsiteX40" fmla="*/ 176624 w 1496118"/>
                <a:gd name="connsiteY40" fmla="*/ 571435 h 1496117"/>
                <a:gd name="connsiteX41" fmla="*/ 245374 w 1496118"/>
                <a:gd name="connsiteY41" fmla="*/ 585315 h 1496117"/>
                <a:gd name="connsiteX42" fmla="*/ 281096 w 1496118"/>
                <a:gd name="connsiteY42" fmla="*/ 609398 h 1496117"/>
                <a:gd name="connsiteX43" fmla="*/ 276774 w 1496118"/>
                <a:gd name="connsiteY43" fmla="*/ 620422 h 1496117"/>
                <a:gd name="connsiteX44" fmla="*/ 266720 w 1496118"/>
                <a:gd name="connsiteY44" fmla="*/ 829738 h 1496117"/>
                <a:gd name="connsiteX45" fmla="*/ 282580 w 1496118"/>
                <a:gd name="connsiteY45" fmla="*/ 885719 h 1496117"/>
                <a:gd name="connsiteX46" fmla="*/ 245374 w 1496118"/>
                <a:gd name="connsiteY46" fmla="*/ 910803 h 1496117"/>
                <a:gd name="connsiteX47" fmla="*/ 176624 w 1496118"/>
                <a:gd name="connsiteY47" fmla="*/ 924683 h 1496117"/>
                <a:gd name="connsiteX48" fmla="*/ 0 w 1496118"/>
                <a:gd name="connsiteY48" fmla="*/ 748059 h 1496117"/>
                <a:gd name="connsiteX49" fmla="*/ 176624 w 1496118"/>
                <a:gd name="connsiteY49" fmla="*/ 571435 h 1496117"/>
                <a:gd name="connsiteX50" fmla="*/ 609398 w 1496118"/>
                <a:gd name="connsiteY50" fmla="*/ 281095 h 1496117"/>
                <a:gd name="connsiteX51" fmla="*/ 623167 w 1496118"/>
                <a:gd name="connsiteY51" fmla="*/ 301516 h 1496117"/>
                <a:gd name="connsiteX52" fmla="*/ 748059 w 1496118"/>
                <a:gd name="connsiteY52" fmla="*/ 353248 h 1496117"/>
                <a:gd name="connsiteX53" fmla="*/ 872951 w 1496118"/>
                <a:gd name="connsiteY53" fmla="*/ 301516 h 1496117"/>
                <a:gd name="connsiteX54" fmla="*/ 885719 w 1496118"/>
                <a:gd name="connsiteY54" fmla="*/ 282580 h 1496117"/>
                <a:gd name="connsiteX55" fmla="*/ 931762 w 1496118"/>
                <a:gd name="connsiteY55" fmla="*/ 295624 h 1496117"/>
                <a:gd name="connsiteX56" fmla="*/ 979976 w 1496118"/>
                <a:gd name="connsiteY56" fmla="*/ 320996 h 1496117"/>
                <a:gd name="connsiteX57" fmla="*/ 975500 w 1496118"/>
                <a:gd name="connsiteY57" fmla="*/ 343994 h 1496117"/>
                <a:gd name="connsiteX58" fmla="*/ 1027232 w 1496118"/>
                <a:gd name="connsiteY58" fmla="*/ 468886 h 1496117"/>
                <a:gd name="connsiteX59" fmla="*/ 1152124 w 1496118"/>
                <a:gd name="connsiteY59" fmla="*/ 520618 h 1496117"/>
                <a:gd name="connsiteX60" fmla="*/ 1175122 w 1496118"/>
                <a:gd name="connsiteY60" fmla="*/ 516142 h 1496117"/>
                <a:gd name="connsiteX61" fmla="*/ 1200492 w 1496118"/>
                <a:gd name="connsiteY61" fmla="*/ 564356 h 1496117"/>
                <a:gd name="connsiteX62" fmla="*/ 1213538 w 1496118"/>
                <a:gd name="connsiteY62" fmla="*/ 610400 h 1496117"/>
                <a:gd name="connsiteX63" fmla="*/ 1194602 w 1496118"/>
                <a:gd name="connsiteY63" fmla="*/ 623167 h 1496117"/>
                <a:gd name="connsiteX64" fmla="*/ 1142870 w 1496118"/>
                <a:gd name="connsiteY64" fmla="*/ 748059 h 1496117"/>
                <a:gd name="connsiteX65" fmla="*/ 1194602 w 1496118"/>
                <a:gd name="connsiteY65" fmla="*/ 872951 h 1496117"/>
                <a:gd name="connsiteX66" fmla="*/ 1215022 w 1496118"/>
                <a:gd name="connsiteY66" fmla="*/ 886719 h 1496117"/>
                <a:gd name="connsiteX67" fmla="*/ 1180386 w 1496118"/>
                <a:gd name="connsiteY67" fmla="*/ 975084 h 1496117"/>
                <a:gd name="connsiteX68" fmla="*/ 1177088 w 1496118"/>
                <a:gd name="connsiteY68" fmla="*/ 980358 h 1496117"/>
                <a:gd name="connsiteX69" fmla="*/ 1152124 w 1496118"/>
                <a:gd name="connsiteY69" fmla="*/ 975500 h 1496117"/>
                <a:gd name="connsiteX70" fmla="*/ 1027232 w 1496118"/>
                <a:gd name="connsiteY70" fmla="*/ 1027232 h 1496117"/>
                <a:gd name="connsiteX71" fmla="*/ 975500 w 1496118"/>
                <a:gd name="connsiteY71" fmla="*/ 1152124 h 1496117"/>
                <a:gd name="connsiteX72" fmla="*/ 980358 w 1496118"/>
                <a:gd name="connsiteY72" fmla="*/ 1177087 h 1496117"/>
                <a:gd name="connsiteX73" fmla="*/ 975084 w 1496118"/>
                <a:gd name="connsiteY73" fmla="*/ 1180386 h 1496117"/>
                <a:gd name="connsiteX74" fmla="*/ 886719 w 1496118"/>
                <a:gd name="connsiteY74" fmla="*/ 1215022 h 1496117"/>
                <a:gd name="connsiteX75" fmla="*/ 872951 w 1496118"/>
                <a:gd name="connsiteY75" fmla="*/ 1194601 h 1496117"/>
                <a:gd name="connsiteX76" fmla="*/ 748059 w 1496118"/>
                <a:gd name="connsiteY76" fmla="*/ 1142869 h 1496117"/>
                <a:gd name="connsiteX77" fmla="*/ 623167 w 1496118"/>
                <a:gd name="connsiteY77" fmla="*/ 1194601 h 1496117"/>
                <a:gd name="connsiteX78" fmla="*/ 610400 w 1496118"/>
                <a:gd name="connsiteY78" fmla="*/ 1213537 h 1496117"/>
                <a:gd name="connsiteX79" fmla="*/ 564356 w 1496118"/>
                <a:gd name="connsiteY79" fmla="*/ 1200493 h 1496117"/>
                <a:gd name="connsiteX80" fmla="*/ 516144 w 1496118"/>
                <a:gd name="connsiteY80" fmla="*/ 1175121 h 1496117"/>
                <a:gd name="connsiteX81" fmla="*/ 520618 w 1496118"/>
                <a:gd name="connsiteY81" fmla="*/ 1152125 h 1496117"/>
                <a:gd name="connsiteX82" fmla="*/ 468886 w 1496118"/>
                <a:gd name="connsiteY82" fmla="*/ 1027233 h 1496117"/>
                <a:gd name="connsiteX83" fmla="*/ 343994 w 1496118"/>
                <a:gd name="connsiteY83" fmla="*/ 975501 h 1496117"/>
                <a:gd name="connsiteX84" fmla="*/ 320996 w 1496118"/>
                <a:gd name="connsiteY84" fmla="*/ 979976 h 1496117"/>
                <a:gd name="connsiteX85" fmla="*/ 295624 w 1496118"/>
                <a:gd name="connsiteY85" fmla="*/ 931761 h 1496117"/>
                <a:gd name="connsiteX86" fmla="*/ 282580 w 1496118"/>
                <a:gd name="connsiteY86" fmla="*/ 885719 h 1496117"/>
                <a:gd name="connsiteX87" fmla="*/ 301516 w 1496118"/>
                <a:gd name="connsiteY87" fmla="*/ 872951 h 1496117"/>
                <a:gd name="connsiteX88" fmla="*/ 353248 w 1496118"/>
                <a:gd name="connsiteY88" fmla="*/ 748059 h 1496117"/>
                <a:gd name="connsiteX89" fmla="*/ 301516 w 1496118"/>
                <a:gd name="connsiteY89" fmla="*/ 623167 h 1496117"/>
                <a:gd name="connsiteX90" fmla="*/ 281096 w 1496118"/>
                <a:gd name="connsiteY90" fmla="*/ 609398 h 1496117"/>
                <a:gd name="connsiteX91" fmla="*/ 315732 w 1496118"/>
                <a:gd name="connsiteY91" fmla="*/ 521034 h 1496117"/>
                <a:gd name="connsiteX92" fmla="*/ 319030 w 1496118"/>
                <a:gd name="connsiteY92" fmla="*/ 515760 h 1496117"/>
                <a:gd name="connsiteX93" fmla="*/ 343994 w 1496118"/>
                <a:gd name="connsiteY93" fmla="*/ 520618 h 1496117"/>
                <a:gd name="connsiteX94" fmla="*/ 468886 w 1496118"/>
                <a:gd name="connsiteY94" fmla="*/ 468886 h 1496117"/>
                <a:gd name="connsiteX95" fmla="*/ 520618 w 1496118"/>
                <a:gd name="connsiteY95" fmla="*/ 343994 h 1496117"/>
                <a:gd name="connsiteX96" fmla="*/ 515760 w 1496118"/>
                <a:gd name="connsiteY96" fmla="*/ 319030 h 1496117"/>
                <a:gd name="connsiteX97" fmla="*/ 521034 w 1496118"/>
                <a:gd name="connsiteY97" fmla="*/ 315732 h 1496117"/>
                <a:gd name="connsiteX98" fmla="*/ 1152124 w 1496118"/>
                <a:gd name="connsiteY98" fmla="*/ 167370 h 1496117"/>
                <a:gd name="connsiteX99" fmla="*/ 1277016 w 1496118"/>
                <a:gd name="connsiteY99" fmla="*/ 219102 h 1496117"/>
                <a:gd name="connsiteX100" fmla="*/ 1328748 w 1496118"/>
                <a:gd name="connsiteY100" fmla="*/ 343994 h 1496117"/>
                <a:gd name="connsiteX101" fmla="*/ 1277016 w 1496118"/>
                <a:gd name="connsiteY101" fmla="*/ 468886 h 1496117"/>
                <a:gd name="connsiteX102" fmla="*/ 1218588 w 1496118"/>
                <a:gd name="connsiteY102" fmla="*/ 507685 h 1496117"/>
                <a:gd name="connsiteX103" fmla="*/ 1175122 w 1496118"/>
                <a:gd name="connsiteY103" fmla="*/ 516142 h 1496117"/>
                <a:gd name="connsiteX104" fmla="*/ 1155810 w 1496118"/>
                <a:gd name="connsiteY104" fmla="*/ 479444 h 1496117"/>
                <a:gd name="connsiteX105" fmla="*/ 1093254 w 1496118"/>
                <a:gd name="connsiteY105" fmla="*/ 402863 h 1496117"/>
                <a:gd name="connsiteX106" fmla="*/ 1016672 w 1496118"/>
                <a:gd name="connsiteY106" fmla="*/ 340307 h 1496117"/>
                <a:gd name="connsiteX107" fmla="*/ 979976 w 1496118"/>
                <a:gd name="connsiteY107" fmla="*/ 320996 h 1496117"/>
                <a:gd name="connsiteX108" fmla="*/ 988434 w 1496118"/>
                <a:gd name="connsiteY108" fmla="*/ 277530 h 1496117"/>
                <a:gd name="connsiteX109" fmla="*/ 1027232 w 1496118"/>
                <a:gd name="connsiteY109" fmla="*/ 219102 h 1496117"/>
                <a:gd name="connsiteX110" fmla="*/ 1152124 w 1496118"/>
                <a:gd name="connsiteY110" fmla="*/ 167370 h 1496117"/>
                <a:gd name="connsiteX111" fmla="*/ 343994 w 1496118"/>
                <a:gd name="connsiteY111" fmla="*/ 167370 h 1496117"/>
                <a:gd name="connsiteX112" fmla="*/ 468886 w 1496118"/>
                <a:gd name="connsiteY112" fmla="*/ 219102 h 1496117"/>
                <a:gd name="connsiteX113" fmla="*/ 507684 w 1496118"/>
                <a:gd name="connsiteY113" fmla="*/ 277530 h 1496117"/>
                <a:gd name="connsiteX114" fmla="*/ 515760 w 1496118"/>
                <a:gd name="connsiteY114" fmla="*/ 319030 h 1496117"/>
                <a:gd name="connsiteX115" fmla="*/ 459412 w 1496118"/>
                <a:gd name="connsiteY115" fmla="*/ 354270 h 1496117"/>
                <a:gd name="connsiteX116" fmla="*/ 402864 w 1496118"/>
                <a:gd name="connsiteY116" fmla="*/ 402863 h 1496117"/>
                <a:gd name="connsiteX117" fmla="*/ 354272 w 1496118"/>
                <a:gd name="connsiteY117" fmla="*/ 459410 h 1496117"/>
                <a:gd name="connsiteX118" fmla="*/ 319030 w 1496118"/>
                <a:gd name="connsiteY118" fmla="*/ 515760 h 1496117"/>
                <a:gd name="connsiteX119" fmla="*/ 277530 w 1496118"/>
                <a:gd name="connsiteY119" fmla="*/ 507685 h 1496117"/>
                <a:gd name="connsiteX120" fmla="*/ 219102 w 1496118"/>
                <a:gd name="connsiteY120" fmla="*/ 468886 h 1496117"/>
                <a:gd name="connsiteX121" fmla="*/ 219102 w 1496118"/>
                <a:gd name="connsiteY121" fmla="*/ 219102 h 1496117"/>
                <a:gd name="connsiteX122" fmla="*/ 343994 w 1496118"/>
                <a:gd name="connsiteY122" fmla="*/ 167370 h 1496117"/>
                <a:gd name="connsiteX123" fmla="*/ 748059 w 1496118"/>
                <a:gd name="connsiteY123" fmla="*/ 0 h 1496117"/>
                <a:gd name="connsiteX124" fmla="*/ 924683 w 1496118"/>
                <a:gd name="connsiteY124" fmla="*/ 176624 h 1496117"/>
                <a:gd name="connsiteX125" fmla="*/ 910803 w 1496118"/>
                <a:gd name="connsiteY125" fmla="*/ 245374 h 1496117"/>
                <a:gd name="connsiteX126" fmla="*/ 885719 w 1496118"/>
                <a:gd name="connsiteY126" fmla="*/ 282580 h 1496117"/>
                <a:gd name="connsiteX127" fmla="*/ 829738 w 1496118"/>
                <a:gd name="connsiteY127" fmla="*/ 266720 h 1496117"/>
                <a:gd name="connsiteX128" fmla="*/ 620421 w 1496118"/>
                <a:gd name="connsiteY128" fmla="*/ 276774 h 1496117"/>
                <a:gd name="connsiteX129" fmla="*/ 609398 w 1496118"/>
                <a:gd name="connsiteY129" fmla="*/ 281095 h 1496117"/>
                <a:gd name="connsiteX130" fmla="*/ 585315 w 1496118"/>
                <a:gd name="connsiteY130" fmla="*/ 245374 h 1496117"/>
                <a:gd name="connsiteX131" fmla="*/ 571435 w 1496118"/>
                <a:gd name="connsiteY131" fmla="*/ 176624 h 1496117"/>
                <a:gd name="connsiteX132" fmla="*/ 748059 w 1496118"/>
                <a:gd name="connsiteY132" fmla="*/ 0 h 149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496118" h="1496117">
                  <a:moveTo>
                    <a:pt x="610400" y="1213537"/>
                  </a:moveTo>
                  <a:lnTo>
                    <a:pt x="666379" y="1229397"/>
                  </a:lnTo>
                  <a:cubicBezTo>
                    <a:pt x="735858" y="1241126"/>
                    <a:pt x="807387" y="1237775"/>
                    <a:pt x="875696" y="1219343"/>
                  </a:cubicBezTo>
                  <a:lnTo>
                    <a:pt x="886719" y="1215022"/>
                  </a:lnTo>
                  <a:lnTo>
                    <a:pt x="910803" y="1250743"/>
                  </a:lnTo>
                  <a:cubicBezTo>
                    <a:pt x="919741" y="1271874"/>
                    <a:pt x="924683" y="1295106"/>
                    <a:pt x="924683" y="1319493"/>
                  </a:cubicBezTo>
                  <a:cubicBezTo>
                    <a:pt x="924683" y="1417040"/>
                    <a:pt x="845606" y="1496117"/>
                    <a:pt x="748059" y="1496117"/>
                  </a:cubicBezTo>
                  <a:cubicBezTo>
                    <a:pt x="650512" y="1496117"/>
                    <a:pt x="571435" y="1417040"/>
                    <a:pt x="571435" y="1319493"/>
                  </a:cubicBezTo>
                  <a:cubicBezTo>
                    <a:pt x="571435" y="1295106"/>
                    <a:pt x="576377" y="1271874"/>
                    <a:pt x="585315" y="1250743"/>
                  </a:cubicBezTo>
                  <a:close/>
                  <a:moveTo>
                    <a:pt x="1177088" y="980358"/>
                  </a:moveTo>
                  <a:lnTo>
                    <a:pt x="1218588" y="988433"/>
                  </a:lnTo>
                  <a:cubicBezTo>
                    <a:pt x="1239850" y="997055"/>
                    <a:pt x="1259772" y="1009988"/>
                    <a:pt x="1277016" y="1027232"/>
                  </a:cubicBezTo>
                  <a:cubicBezTo>
                    <a:pt x="1311504" y="1061720"/>
                    <a:pt x="1328748" y="1106922"/>
                    <a:pt x="1328748" y="1152124"/>
                  </a:cubicBezTo>
                  <a:cubicBezTo>
                    <a:pt x="1328748" y="1197326"/>
                    <a:pt x="1311504" y="1242528"/>
                    <a:pt x="1277016" y="1277016"/>
                  </a:cubicBezTo>
                  <a:cubicBezTo>
                    <a:pt x="1208040" y="1345992"/>
                    <a:pt x="1096208" y="1345992"/>
                    <a:pt x="1027232" y="1277016"/>
                  </a:cubicBezTo>
                  <a:cubicBezTo>
                    <a:pt x="1009988" y="1259772"/>
                    <a:pt x="997054" y="1239850"/>
                    <a:pt x="988432" y="1218588"/>
                  </a:cubicBezTo>
                  <a:lnTo>
                    <a:pt x="980358" y="1177087"/>
                  </a:lnTo>
                  <a:lnTo>
                    <a:pt x="1036708" y="1141846"/>
                  </a:lnTo>
                  <a:cubicBezTo>
                    <a:pt x="1056468" y="1127324"/>
                    <a:pt x="1075380" y="1111127"/>
                    <a:pt x="1093254" y="1093253"/>
                  </a:cubicBezTo>
                  <a:cubicBezTo>
                    <a:pt x="1111128" y="1075380"/>
                    <a:pt x="1127326" y="1056466"/>
                    <a:pt x="1141846" y="1036706"/>
                  </a:cubicBezTo>
                  <a:close/>
                  <a:moveTo>
                    <a:pt x="320996" y="979976"/>
                  </a:moveTo>
                  <a:lnTo>
                    <a:pt x="340308" y="1016672"/>
                  </a:lnTo>
                  <a:cubicBezTo>
                    <a:pt x="358180" y="1043742"/>
                    <a:pt x="379032" y="1069422"/>
                    <a:pt x="402864" y="1093253"/>
                  </a:cubicBezTo>
                  <a:cubicBezTo>
                    <a:pt x="426694" y="1117084"/>
                    <a:pt x="452376" y="1137937"/>
                    <a:pt x="479446" y="1155809"/>
                  </a:cubicBezTo>
                  <a:lnTo>
                    <a:pt x="516144" y="1175121"/>
                  </a:lnTo>
                  <a:lnTo>
                    <a:pt x="507684" y="1218589"/>
                  </a:lnTo>
                  <a:cubicBezTo>
                    <a:pt x="499064" y="1239850"/>
                    <a:pt x="486130" y="1259772"/>
                    <a:pt x="468886" y="1277017"/>
                  </a:cubicBezTo>
                  <a:cubicBezTo>
                    <a:pt x="399910" y="1345992"/>
                    <a:pt x="288078" y="1345993"/>
                    <a:pt x="219102" y="1277017"/>
                  </a:cubicBezTo>
                  <a:cubicBezTo>
                    <a:pt x="150126" y="1208041"/>
                    <a:pt x="150126" y="1096208"/>
                    <a:pt x="219102" y="1027233"/>
                  </a:cubicBezTo>
                  <a:cubicBezTo>
                    <a:pt x="236346" y="1009988"/>
                    <a:pt x="256268" y="997055"/>
                    <a:pt x="277530" y="988434"/>
                  </a:cubicBezTo>
                  <a:close/>
                  <a:moveTo>
                    <a:pt x="1319494" y="571435"/>
                  </a:moveTo>
                  <a:cubicBezTo>
                    <a:pt x="1417040" y="571435"/>
                    <a:pt x="1496118" y="650512"/>
                    <a:pt x="1496118" y="748059"/>
                  </a:cubicBezTo>
                  <a:cubicBezTo>
                    <a:pt x="1496118" y="845606"/>
                    <a:pt x="1417040" y="924683"/>
                    <a:pt x="1319494" y="924683"/>
                  </a:cubicBezTo>
                  <a:cubicBezTo>
                    <a:pt x="1295106" y="924683"/>
                    <a:pt x="1271874" y="919741"/>
                    <a:pt x="1250744" y="910803"/>
                  </a:cubicBezTo>
                  <a:lnTo>
                    <a:pt x="1215022" y="886719"/>
                  </a:lnTo>
                  <a:lnTo>
                    <a:pt x="1219344" y="875696"/>
                  </a:lnTo>
                  <a:cubicBezTo>
                    <a:pt x="1237774" y="807388"/>
                    <a:pt x="1241126" y="735859"/>
                    <a:pt x="1229396" y="666380"/>
                  </a:cubicBezTo>
                  <a:lnTo>
                    <a:pt x="1213538" y="610400"/>
                  </a:lnTo>
                  <a:lnTo>
                    <a:pt x="1250744" y="585315"/>
                  </a:lnTo>
                  <a:cubicBezTo>
                    <a:pt x="1271874" y="576377"/>
                    <a:pt x="1295106" y="571435"/>
                    <a:pt x="1319494" y="571435"/>
                  </a:cubicBezTo>
                  <a:close/>
                  <a:moveTo>
                    <a:pt x="176624" y="571435"/>
                  </a:moveTo>
                  <a:cubicBezTo>
                    <a:pt x="201012" y="571435"/>
                    <a:pt x="224244" y="576377"/>
                    <a:pt x="245374" y="585315"/>
                  </a:cubicBezTo>
                  <a:lnTo>
                    <a:pt x="281096" y="609398"/>
                  </a:lnTo>
                  <a:lnTo>
                    <a:pt x="276774" y="620422"/>
                  </a:lnTo>
                  <a:cubicBezTo>
                    <a:pt x="258342" y="688730"/>
                    <a:pt x="254990" y="760259"/>
                    <a:pt x="266720" y="829738"/>
                  </a:cubicBezTo>
                  <a:lnTo>
                    <a:pt x="282580" y="885719"/>
                  </a:lnTo>
                  <a:lnTo>
                    <a:pt x="245374" y="910803"/>
                  </a:lnTo>
                  <a:cubicBezTo>
                    <a:pt x="224244" y="919741"/>
                    <a:pt x="201012" y="924683"/>
                    <a:pt x="176624" y="924683"/>
                  </a:cubicBezTo>
                  <a:cubicBezTo>
                    <a:pt x="79078" y="924683"/>
                    <a:pt x="0" y="845606"/>
                    <a:pt x="0" y="748059"/>
                  </a:cubicBezTo>
                  <a:cubicBezTo>
                    <a:pt x="0" y="650512"/>
                    <a:pt x="79078" y="571435"/>
                    <a:pt x="176624" y="571435"/>
                  </a:cubicBezTo>
                  <a:close/>
                  <a:moveTo>
                    <a:pt x="609398" y="281095"/>
                  </a:moveTo>
                  <a:lnTo>
                    <a:pt x="623167" y="301516"/>
                  </a:lnTo>
                  <a:cubicBezTo>
                    <a:pt x="655130" y="333479"/>
                    <a:pt x="699286" y="353248"/>
                    <a:pt x="748059" y="353248"/>
                  </a:cubicBezTo>
                  <a:cubicBezTo>
                    <a:pt x="796833" y="353248"/>
                    <a:pt x="840989" y="333479"/>
                    <a:pt x="872951" y="301516"/>
                  </a:cubicBezTo>
                  <a:lnTo>
                    <a:pt x="885719" y="282580"/>
                  </a:lnTo>
                  <a:lnTo>
                    <a:pt x="931762" y="295624"/>
                  </a:lnTo>
                  <a:lnTo>
                    <a:pt x="979976" y="320996"/>
                  </a:lnTo>
                  <a:lnTo>
                    <a:pt x="975500" y="343994"/>
                  </a:lnTo>
                  <a:cubicBezTo>
                    <a:pt x="975502" y="389196"/>
                    <a:pt x="992744" y="434397"/>
                    <a:pt x="1027232" y="468886"/>
                  </a:cubicBezTo>
                  <a:cubicBezTo>
                    <a:pt x="1061720" y="503374"/>
                    <a:pt x="1106922" y="520617"/>
                    <a:pt x="1152124" y="520618"/>
                  </a:cubicBezTo>
                  <a:lnTo>
                    <a:pt x="1175122" y="516142"/>
                  </a:lnTo>
                  <a:lnTo>
                    <a:pt x="1200492" y="564356"/>
                  </a:lnTo>
                  <a:lnTo>
                    <a:pt x="1213538" y="610400"/>
                  </a:lnTo>
                  <a:lnTo>
                    <a:pt x="1194602" y="623167"/>
                  </a:lnTo>
                  <a:cubicBezTo>
                    <a:pt x="1162638" y="655130"/>
                    <a:pt x="1142870" y="699286"/>
                    <a:pt x="1142870" y="748059"/>
                  </a:cubicBezTo>
                  <a:cubicBezTo>
                    <a:pt x="1142870" y="796833"/>
                    <a:pt x="1162638" y="840989"/>
                    <a:pt x="1194602" y="872951"/>
                  </a:cubicBezTo>
                  <a:lnTo>
                    <a:pt x="1215022" y="886719"/>
                  </a:lnTo>
                  <a:lnTo>
                    <a:pt x="1180386" y="975084"/>
                  </a:lnTo>
                  <a:lnTo>
                    <a:pt x="1177088" y="980358"/>
                  </a:lnTo>
                  <a:lnTo>
                    <a:pt x="1152124" y="975500"/>
                  </a:lnTo>
                  <a:cubicBezTo>
                    <a:pt x="1106922" y="975500"/>
                    <a:pt x="1061720" y="992744"/>
                    <a:pt x="1027232" y="1027232"/>
                  </a:cubicBezTo>
                  <a:cubicBezTo>
                    <a:pt x="992744" y="1061721"/>
                    <a:pt x="975500" y="1106922"/>
                    <a:pt x="975500" y="1152124"/>
                  </a:cubicBezTo>
                  <a:lnTo>
                    <a:pt x="980358" y="1177087"/>
                  </a:lnTo>
                  <a:lnTo>
                    <a:pt x="975084" y="1180386"/>
                  </a:lnTo>
                  <a:lnTo>
                    <a:pt x="886719" y="1215022"/>
                  </a:lnTo>
                  <a:lnTo>
                    <a:pt x="872951" y="1194601"/>
                  </a:lnTo>
                  <a:cubicBezTo>
                    <a:pt x="840989" y="1162638"/>
                    <a:pt x="796833" y="1142869"/>
                    <a:pt x="748059" y="1142869"/>
                  </a:cubicBezTo>
                  <a:cubicBezTo>
                    <a:pt x="699286" y="1142869"/>
                    <a:pt x="655130" y="1162638"/>
                    <a:pt x="623167" y="1194601"/>
                  </a:cubicBezTo>
                  <a:lnTo>
                    <a:pt x="610400" y="1213537"/>
                  </a:lnTo>
                  <a:lnTo>
                    <a:pt x="564356" y="1200493"/>
                  </a:lnTo>
                  <a:lnTo>
                    <a:pt x="516144" y="1175121"/>
                  </a:lnTo>
                  <a:lnTo>
                    <a:pt x="520618" y="1152125"/>
                  </a:lnTo>
                  <a:cubicBezTo>
                    <a:pt x="520618" y="1106922"/>
                    <a:pt x="503374" y="1061721"/>
                    <a:pt x="468886" y="1027233"/>
                  </a:cubicBezTo>
                  <a:cubicBezTo>
                    <a:pt x="434398" y="992744"/>
                    <a:pt x="389196" y="975500"/>
                    <a:pt x="343994" y="975501"/>
                  </a:cubicBezTo>
                  <a:lnTo>
                    <a:pt x="320996" y="979976"/>
                  </a:lnTo>
                  <a:lnTo>
                    <a:pt x="295624" y="931761"/>
                  </a:lnTo>
                  <a:lnTo>
                    <a:pt x="282580" y="885719"/>
                  </a:lnTo>
                  <a:lnTo>
                    <a:pt x="301516" y="872951"/>
                  </a:lnTo>
                  <a:cubicBezTo>
                    <a:pt x="333480" y="840989"/>
                    <a:pt x="353248" y="796833"/>
                    <a:pt x="353248" y="748059"/>
                  </a:cubicBezTo>
                  <a:cubicBezTo>
                    <a:pt x="353248" y="699286"/>
                    <a:pt x="333480" y="655130"/>
                    <a:pt x="301516" y="623167"/>
                  </a:cubicBezTo>
                  <a:lnTo>
                    <a:pt x="281096" y="609398"/>
                  </a:lnTo>
                  <a:lnTo>
                    <a:pt x="315732" y="521034"/>
                  </a:lnTo>
                  <a:lnTo>
                    <a:pt x="319030" y="515760"/>
                  </a:lnTo>
                  <a:lnTo>
                    <a:pt x="343994" y="520618"/>
                  </a:lnTo>
                  <a:cubicBezTo>
                    <a:pt x="389196" y="520618"/>
                    <a:pt x="434398" y="503374"/>
                    <a:pt x="468886" y="468886"/>
                  </a:cubicBezTo>
                  <a:cubicBezTo>
                    <a:pt x="503374" y="434398"/>
                    <a:pt x="520618" y="389196"/>
                    <a:pt x="520618" y="343994"/>
                  </a:cubicBezTo>
                  <a:lnTo>
                    <a:pt x="515760" y="319030"/>
                  </a:lnTo>
                  <a:lnTo>
                    <a:pt x="521034" y="315732"/>
                  </a:lnTo>
                  <a:close/>
                  <a:moveTo>
                    <a:pt x="1152124" y="167370"/>
                  </a:moveTo>
                  <a:cubicBezTo>
                    <a:pt x="1197326" y="167370"/>
                    <a:pt x="1242528" y="184614"/>
                    <a:pt x="1277016" y="219102"/>
                  </a:cubicBezTo>
                  <a:cubicBezTo>
                    <a:pt x="1311504" y="253590"/>
                    <a:pt x="1328748" y="298792"/>
                    <a:pt x="1328748" y="343994"/>
                  </a:cubicBezTo>
                  <a:cubicBezTo>
                    <a:pt x="1328748" y="389196"/>
                    <a:pt x="1311504" y="434398"/>
                    <a:pt x="1277016" y="468886"/>
                  </a:cubicBezTo>
                  <a:cubicBezTo>
                    <a:pt x="1259772" y="486131"/>
                    <a:pt x="1239850" y="499064"/>
                    <a:pt x="1218588" y="507685"/>
                  </a:cubicBezTo>
                  <a:lnTo>
                    <a:pt x="1175122" y="516142"/>
                  </a:lnTo>
                  <a:lnTo>
                    <a:pt x="1155810" y="479444"/>
                  </a:lnTo>
                  <a:cubicBezTo>
                    <a:pt x="1137936" y="452376"/>
                    <a:pt x="1117086" y="426693"/>
                    <a:pt x="1093254" y="402863"/>
                  </a:cubicBezTo>
                  <a:cubicBezTo>
                    <a:pt x="1069424" y="379032"/>
                    <a:pt x="1043742" y="358180"/>
                    <a:pt x="1016672" y="340307"/>
                  </a:cubicBezTo>
                  <a:lnTo>
                    <a:pt x="979976" y="320996"/>
                  </a:lnTo>
                  <a:lnTo>
                    <a:pt x="988434" y="277530"/>
                  </a:lnTo>
                  <a:cubicBezTo>
                    <a:pt x="997054" y="256269"/>
                    <a:pt x="1009988" y="236347"/>
                    <a:pt x="1027232" y="219102"/>
                  </a:cubicBezTo>
                  <a:cubicBezTo>
                    <a:pt x="1061720" y="184614"/>
                    <a:pt x="1106922" y="167370"/>
                    <a:pt x="1152124" y="167370"/>
                  </a:cubicBezTo>
                  <a:close/>
                  <a:moveTo>
                    <a:pt x="343994" y="167370"/>
                  </a:moveTo>
                  <a:cubicBezTo>
                    <a:pt x="389196" y="167370"/>
                    <a:pt x="434398" y="184614"/>
                    <a:pt x="468886" y="219102"/>
                  </a:cubicBezTo>
                  <a:cubicBezTo>
                    <a:pt x="486130" y="236346"/>
                    <a:pt x="499062" y="256268"/>
                    <a:pt x="507684" y="277530"/>
                  </a:cubicBezTo>
                  <a:lnTo>
                    <a:pt x="515760" y="319030"/>
                  </a:lnTo>
                  <a:lnTo>
                    <a:pt x="459412" y="354270"/>
                  </a:lnTo>
                  <a:cubicBezTo>
                    <a:pt x="439650" y="368792"/>
                    <a:pt x="420736" y="384990"/>
                    <a:pt x="402864" y="402863"/>
                  </a:cubicBezTo>
                  <a:cubicBezTo>
                    <a:pt x="384990" y="420736"/>
                    <a:pt x="368794" y="439650"/>
                    <a:pt x="354272" y="459410"/>
                  </a:cubicBezTo>
                  <a:lnTo>
                    <a:pt x="319030" y="515760"/>
                  </a:lnTo>
                  <a:lnTo>
                    <a:pt x="277530" y="507685"/>
                  </a:lnTo>
                  <a:cubicBezTo>
                    <a:pt x="256268" y="499063"/>
                    <a:pt x="236346" y="486130"/>
                    <a:pt x="219102" y="468886"/>
                  </a:cubicBezTo>
                  <a:cubicBezTo>
                    <a:pt x="150126" y="399910"/>
                    <a:pt x="150126" y="288078"/>
                    <a:pt x="219102" y="219102"/>
                  </a:cubicBezTo>
                  <a:cubicBezTo>
                    <a:pt x="253590" y="184614"/>
                    <a:pt x="298792" y="167370"/>
                    <a:pt x="343994" y="167370"/>
                  </a:cubicBezTo>
                  <a:close/>
                  <a:moveTo>
                    <a:pt x="748059" y="0"/>
                  </a:moveTo>
                  <a:cubicBezTo>
                    <a:pt x="845606" y="0"/>
                    <a:pt x="924683" y="79077"/>
                    <a:pt x="924683" y="176624"/>
                  </a:cubicBezTo>
                  <a:cubicBezTo>
                    <a:pt x="924683" y="201011"/>
                    <a:pt x="919741" y="224243"/>
                    <a:pt x="910803" y="245374"/>
                  </a:cubicBezTo>
                  <a:lnTo>
                    <a:pt x="885719" y="282580"/>
                  </a:lnTo>
                  <a:lnTo>
                    <a:pt x="829738" y="266720"/>
                  </a:lnTo>
                  <a:cubicBezTo>
                    <a:pt x="760258" y="254991"/>
                    <a:pt x="688729" y="258343"/>
                    <a:pt x="620421" y="276774"/>
                  </a:cubicBezTo>
                  <a:lnTo>
                    <a:pt x="609398" y="281095"/>
                  </a:lnTo>
                  <a:lnTo>
                    <a:pt x="585315" y="245374"/>
                  </a:lnTo>
                  <a:cubicBezTo>
                    <a:pt x="576377" y="224243"/>
                    <a:pt x="571435" y="201011"/>
                    <a:pt x="571435" y="176624"/>
                  </a:cubicBezTo>
                  <a:cubicBezTo>
                    <a:pt x="571435" y="79077"/>
                    <a:pt x="650512" y="0"/>
                    <a:pt x="74805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02" name="Freeform: Shape 101">
              <a:extLst>
                <a:ext uri="{FF2B5EF4-FFF2-40B4-BE49-F238E27FC236}">
                  <a16:creationId xmlns:a16="http://schemas.microsoft.com/office/drawing/2014/main" id="{F20E6FB1-8E51-4E94-899F-C07759F43706}"/>
                </a:ext>
              </a:extLst>
            </p:cNvPr>
            <p:cNvSpPr/>
            <p:nvPr/>
          </p:nvSpPr>
          <p:spPr>
            <a:xfrm>
              <a:off x="1009680" y="3273906"/>
              <a:ext cx="128016" cy="128016"/>
            </a:xfrm>
            <a:custGeom>
              <a:avLst/>
              <a:gdLst>
                <a:gd name="connsiteX0" fmla="*/ 610400 w 1496118"/>
                <a:gd name="connsiteY0" fmla="*/ 1213537 h 1496117"/>
                <a:gd name="connsiteX1" fmla="*/ 666379 w 1496118"/>
                <a:gd name="connsiteY1" fmla="*/ 1229397 h 1496117"/>
                <a:gd name="connsiteX2" fmla="*/ 875696 w 1496118"/>
                <a:gd name="connsiteY2" fmla="*/ 1219343 h 1496117"/>
                <a:gd name="connsiteX3" fmla="*/ 886719 w 1496118"/>
                <a:gd name="connsiteY3" fmla="*/ 1215022 h 1496117"/>
                <a:gd name="connsiteX4" fmla="*/ 910803 w 1496118"/>
                <a:gd name="connsiteY4" fmla="*/ 1250743 h 1496117"/>
                <a:gd name="connsiteX5" fmla="*/ 924683 w 1496118"/>
                <a:gd name="connsiteY5" fmla="*/ 1319493 h 1496117"/>
                <a:gd name="connsiteX6" fmla="*/ 748059 w 1496118"/>
                <a:gd name="connsiteY6" fmla="*/ 1496117 h 1496117"/>
                <a:gd name="connsiteX7" fmla="*/ 571435 w 1496118"/>
                <a:gd name="connsiteY7" fmla="*/ 1319493 h 1496117"/>
                <a:gd name="connsiteX8" fmla="*/ 585315 w 1496118"/>
                <a:gd name="connsiteY8" fmla="*/ 1250743 h 1496117"/>
                <a:gd name="connsiteX9" fmla="*/ 1177088 w 1496118"/>
                <a:gd name="connsiteY9" fmla="*/ 980358 h 1496117"/>
                <a:gd name="connsiteX10" fmla="*/ 1218588 w 1496118"/>
                <a:gd name="connsiteY10" fmla="*/ 988433 h 1496117"/>
                <a:gd name="connsiteX11" fmla="*/ 1277016 w 1496118"/>
                <a:gd name="connsiteY11" fmla="*/ 1027232 h 1496117"/>
                <a:gd name="connsiteX12" fmla="*/ 1328748 w 1496118"/>
                <a:gd name="connsiteY12" fmla="*/ 1152124 h 1496117"/>
                <a:gd name="connsiteX13" fmla="*/ 1277016 w 1496118"/>
                <a:gd name="connsiteY13" fmla="*/ 1277016 h 1496117"/>
                <a:gd name="connsiteX14" fmla="*/ 1027232 w 1496118"/>
                <a:gd name="connsiteY14" fmla="*/ 1277016 h 1496117"/>
                <a:gd name="connsiteX15" fmla="*/ 988432 w 1496118"/>
                <a:gd name="connsiteY15" fmla="*/ 1218588 h 1496117"/>
                <a:gd name="connsiteX16" fmla="*/ 980358 w 1496118"/>
                <a:gd name="connsiteY16" fmla="*/ 1177087 h 1496117"/>
                <a:gd name="connsiteX17" fmla="*/ 1036708 w 1496118"/>
                <a:gd name="connsiteY17" fmla="*/ 1141846 h 1496117"/>
                <a:gd name="connsiteX18" fmla="*/ 1093254 w 1496118"/>
                <a:gd name="connsiteY18" fmla="*/ 1093253 h 1496117"/>
                <a:gd name="connsiteX19" fmla="*/ 1141846 w 1496118"/>
                <a:gd name="connsiteY19" fmla="*/ 1036706 h 1496117"/>
                <a:gd name="connsiteX20" fmla="*/ 320996 w 1496118"/>
                <a:gd name="connsiteY20" fmla="*/ 979976 h 1496117"/>
                <a:gd name="connsiteX21" fmla="*/ 340308 w 1496118"/>
                <a:gd name="connsiteY21" fmla="*/ 1016672 h 1496117"/>
                <a:gd name="connsiteX22" fmla="*/ 402864 w 1496118"/>
                <a:gd name="connsiteY22" fmla="*/ 1093253 h 1496117"/>
                <a:gd name="connsiteX23" fmla="*/ 479446 w 1496118"/>
                <a:gd name="connsiteY23" fmla="*/ 1155809 h 1496117"/>
                <a:gd name="connsiteX24" fmla="*/ 516144 w 1496118"/>
                <a:gd name="connsiteY24" fmla="*/ 1175121 h 1496117"/>
                <a:gd name="connsiteX25" fmla="*/ 507684 w 1496118"/>
                <a:gd name="connsiteY25" fmla="*/ 1218589 h 1496117"/>
                <a:gd name="connsiteX26" fmla="*/ 468886 w 1496118"/>
                <a:gd name="connsiteY26" fmla="*/ 1277017 h 1496117"/>
                <a:gd name="connsiteX27" fmla="*/ 219102 w 1496118"/>
                <a:gd name="connsiteY27" fmla="*/ 1277017 h 1496117"/>
                <a:gd name="connsiteX28" fmla="*/ 219102 w 1496118"/>
                <a:gd name="connsiteY28" fmla="*/ 1027233 h 1496117"/>
                <a:gd name="connsiteX29" fmla="*/ 277530 w 1496118"/>
                <a:gd name="connsiteY29" fmla="*/ 988434 h 1496117"/>
                <a:gd name="connsiteX30" fmla="*/ 1319494 w 1496118"/>
                <a:gd name="connsiteY30" fmla="*/ 571435 h 1496117"/>
                <a:gd name="connsiteX31" fmla="*/ 1496118 w 1496118"/>
                <a:gd name="connsiteY31" fmla="*/ 748059 h 1496117"/>
                <a:gd name="connsiteX32" fmla="*/ 1319494 w 1496118"/>
                <a:gd name="connsiteY32" fmla="*/ 924683 h 1496117"/>
                <a:gd name="connsiteX33" fmla="*/ 1250744 w 1496118"/>
                <a:gd name="connsiteY33" fmla="*/ 910803 h 1496117"/>
                <a:gd name="connsiteX34" fmla="*/ 1215022 w 1496118"/>
                <a:gd name="connsiteY34" fmla="*/ 886719 h 1496117"/>
                <a:gd name="connsiteX35" fmla="*/ 1219344 w 1496118"/>
                <a:gd name="connsiteY35" fmla="*/ 875696 h 1496117"/>
                <a:gd name="connsiteX36" fmla="*/ 1229396 w 1496118"/>
                <a:gd name="connsiteY36" fmla="*/ 666380 h 1496117"/>
                <a:gd name="connsiteX37" fmla="*/ 1213538 w 1496118"/>
                <a:gd name="connsiteY37" fmla="*/ 610400 h 1496117"/>
                <a:gd name="connsiteX38" fmla="*/ 1250744 w 1496118"/>
                <a:gd name="connsiteY38" fmla="*/ 585315 h 1496117"/>
                <a:gd name="connsiteX39" fmla="*/ 1319494 w 1496118"/>
                <a:gd name="connsiteY39" fmla="*/ 571435 h 1496117"/>
                <a:gd name="connsiteX40" fmla="*/ 176624 w 1496118"/>
                <a:gd name="connsiteY40" fmla="*/ 571435 h 1496117"/>
                <a:gd name="connsiteX41" fmla="*/ 245374 w 1496118"/>
                <a:gd name="connsiteY41" fmla="*/ 585315 h 1496117"/>
                <a:gd name="connsiteX42" fmla="*/ 281096 w 1496118"/>
                <a:gd name="connsiteY42" fmla="*/ 609398 h 1496117"/>
                <a:gd name="connsiteX43" fmla="*/ 276774 w 1496118"/>
                <a:gd name="connsiteY43" fmla="*/ 620422 h 1496117"/>
                <a:gd name="connsiteX44" fmla="*/ 266720 w 1496118"/>
                <a:gd name="connsiteY44" fmla="*/ 829738 h 1496117"/>
                <a:gd name="connsiteX45" fmla="*/ 282580 w 1496118"/>
                <a:gd name="connsiteY45" fmla="*/ 885719 h 1496117"/>
                <a:gd name="connsiteX46" fmla="*/ 245374 w 1496118"/>
                <a:gd name="connsiteY46" fmla="*/ 910803 h 1496117"/>
                <a:gd name="connsiteX47" fmla="*/ 176624 w 1496118"/>
                <a:gd name="connsiteY47" fmla="*/ 924683 h 1496117"/>
                <a:gd name="connsiteX48" fmla="*/ 0 w 1496118"/>
                <a:gd name="connsiteY48" fmla="*/ 748059 h 1496117"/>
                <a:gd name="connsiteX49" fmla="*/ 176624 w 1496118"/>
                <a:gd name="connsiteY49" fmla="*/ 571435 h 1496117"/>
                <a:gd name="connsiteX50" fmla="*/ 609398 w 1496118"/>
                <a:gd name="connsiteY50" fmla="*/ 281095 h 1496117"/>
                <a:gd name="connsiteX51" fmla="*/ 623167 w 1496118"/>
                <a:gd name="connsiteY51" fmla="*/ 301516 h 1496117"/>
                <a:gd name="connsiteX52" fmla="*/ 748059 w 1496118"/>
                <a:gd name="connsiteY52" fmla="*/ 353248 h 1496117"/>
                <a:gd name="connsiteX53" fmla="*/ 872951 w 1496118"/>
                <a:gd name="connsiteY53" fmla="*/ 301516 h 1496117"/>
                <a:gd name="connsiteX54" fmla="*/ 885719 w 1496118"/>
                <a:gd name="connsiteY54" fmla="*/ 282580 h 1496117"/>
                <a:gd name="connsiteX55" fmla="*/ 931762 w 1496118"/>
                <a:gd name="connsiteY55" fmla="*/ 295624 h 1496117"/>
                <a:gd name="connsiteX56" fmla="*/ 979976 w 1496118"/>
                <a:gd name="connsiteY56" fmla="*/ 320996 h 1496117"/>
                <a:gd name="connsiteX57" fmla="*/ 975500 w 1496118"/>
                <a:gd name="connsiteY57" fmla="*/ 343994 h 1496117"/>
                <a:gd name="connsiteX58" fmla="*/ 1027232 w 1496118"/>
                <a:gd name="connsiteY58" fmla="*/ 468886 h 1496117"/>
                <a:gd name="connsiteX59" fmla="*/ 1152124 w 1496118"/>
                <a:gd name="connsiteY59" fmla="*/ 520618 h 1496117"/>
                <a:gd name="connsiteX60" fmla="*/ 1175122 w 1496118"/>
                <a:gd name="connsiteY60" fmla="*/ 516142 h 1496117"/>
                <a:gd name="connsiteX61" fmla="*/ 1200492 w 1496118"/>
                <a:gd name="connsiteY61" fmla="*/ 564356 h 1496117"/>
                <a:gd name="connsiteX62" fmla="*/ 1213538 w 1496118"/>
                <a:gd name="connsiteY62" fmla="*/ 610400 h 1496117"/>
                <a:gd name="connsiteX63" fmla="*/ 1194602 w 1496118"/>
                <a:gd name="connsiteY63" fmla="*/ 623167 h 1496117"/>
                <a:gd name="connsiteX64" fmla="*/ 1142870 w 1496118"/>
                <a:gd name="connsiteY64" fmla="*/ 748059 h 1496117"/>
                <a:gd name="connsiteX65" fmla="*/ 1194602 w 1496118"/>
                <a:gd name="connsiteY65" fmla="*/ 872951 h 1496117"/>
                <a:gd name="connsiteX66" fmla="*/ 1215022 w 1496118"/>
                <a:gd name="connsiteY66" fmla="*/ 886719 h 1496117"/>
                <a:gd name="connsiteX67" fmla="*/ 1180386 w 1496118"/>
                <a:gd name="connsiteY67" fmla="*/ 975084 h 1496117"/>
                <a:gd name="connsiteX68" fmla="*/ 1177088 w 1496118"/>
                <a:gd name="connsiteY68" fmla="*/ 980358 h 1496117"/>
                <a:gd name="connsiteX69" fmla="*/ 1152124 w 1496118"/>
                <a:gd name="connsiteY69" fmla="*/ 975500 h 1496117"/>
                <a:gd name="connsiteX70" fmla="*/ 1027232 w 1496118"/>
                <a:gd name="connsiteY70" fmla="*/ 1027232 h 1496117"/>
                <a:gd name="connsiteX71" fmla="*/ 975500 w 1496118"/>
                <a:gd name="connsiteY71" fmla="*/ 1152124 h 1496117"/>
                <a:gd name="connsiteX72" fmla="*/ 980358 w 1496118"/>
                <a:gd name="connsiteY72" fmla="*/ 1177087 h 1496117"/>
                <a:gd name="connsiteX73" fmla="*/ 975084 w 1496118"/>
                <a:gd name="connsiteY73" fmla="*/ 1180386 h 1496117"/>
                <a:gd name="connsiteX74" fmla="*/ 886719 w 1496118"/>
                <a:gd name="connsiteY74" fmla="*/ 1215022 h 1496117"/>
                <a:gd name="connsiteX75" fmla="*/ 872951 w 1496118"/>
                <a:gd name="connsiteY75" fmla="*/ 1194601 h 1496117"/>
                <a:gd name="connsiteX76" fmla="*/ 748059 w 1496118"/>
                <a:gd name="connsiteY76" fmla="*/ 1142869 h 1496117"/>
                <a:gd name="connsiteX77" fmla="*/ 623167 w 1496118"/>
                <a:gd name="connsiteY77" fmla="*/ 1194601 h 1496117"/>
                <a:gd name="connsiteX78" fmla="*/ 610400 w 1496118"/>
                <a:gd name="connsiteY78" fmla="*/ 1213537 h 1496117"/>
                <a:gd name="connsiteX79" fmla="*/ 564356 w 1496118"/>
                <a:gd name="connsiteY79" fmla="*/ 1200493 h 1496117"/>
                <a:gd name="connsiteX80" fmla="*/ 516144 w 1496118"/>
                <a:gd name="connsiteY80" fmla="*/ 1175121 h 1496117"/>
                <a:gd name="connsiteX81" fmla="*/ 520618 w 1496118"/>
                <a:gd name="connsiteY81" fmla="*/ 1152125 h 1496117"/>
                <a:gd name="connsiteX82" fmla="*/ 468886 w 1496118"/>
                <a:gd name="connsiteY82" fmla="*/ 1027233 h 1496117"/>
                <a:gd name="connsiteX83" fmla="*/ 343994 w 1496118"/>
                <a:gd name="connsiteY83" fmla="*/ 975501 h 1496117"/>
                <a:gd name="connsiteX84" fmla="*/ 320996 w 1496118"/>
                <a:gd name="connsiteY84" fmla="*/ 979976 h 1496117"/>
                <a:gd name="connsiteX85" fmla="*/ 295624 w 1496118"/>
                <a:gd name="connsiteY85" fmla="*/ 931761 h 1496117"/>
                <a:gd name="connsiteX86" fmla="*/ 282580 w 1496118"/>
                <a:gd name="connsiteY86" fmla="*/ 885719 h 1496117"/>
                <a:gd name="connsiteX87" fmla="*/ 301516 w 1496118"/>
                <a:gd name="connsiteY87" fmla="*/ 872951 h 1496117"/>
                <a:gd name="connsiteX88" fmla="*/ 353248 w 1496118"/>
                <a:gd name="connsiteY88" fmla="*/ 748059 h 1496117"/>
                <a:gd name="connsiteX89" fmla="*/ 301516 w 1496118"/>
                <a:gd name="connsiteY89" fmla="*/ 623167 h 1496117"/>
                <a:gd name="connsiteX90" fmla="*/ 281096 w 1496118"/>
                <a:gd name="connsiteY90" fmla="*/ 609398 h 1496117"/>
                <a:gd name="connsiteX91" fmla="*/ 315732 w 1496118"/>
                <a:gd name="connsiteY91" fmla="*/ 521034 h 1496117"/>
                <a:gd name="connsiteX92" fmla="*/ 319030 w 1496118"/>
                <a:gd name="connsiteY92" fmla="*/ 515760 h 1496117"/>
                <a:gd name="connsiteX93" fmla="*/ 343994 w 1496118"/>
                <a:gd name="connsiteY93" fmla="*/ 520618 h 1496117"/>
                <a:gd name="connsiteX94" fmla="*/ 468886 w 1496118"/>
                <a:gd name="connsiteY94" fmla="*/ 468886 h 1496117"/>
                <a:gd name="connsiteX95" fmla="*/ 520618 w 1496118"/>
                <a:gd name="connsiteY95" fmla="*/ 343994 h 1496117"/>
                <a:gd name="connsiteX96" fmla="*/ 515760 w 1496118"/>
                <a:gd name="connsiteY96" fmla="*/ 319030 h 1496117"/>
                <a:gd name="connsiteX97" fmla="*/ 521034 w 1496118"/>
                <a:gd name="connsiteY97" fmla="*/ 315732 h 1496117"/>
                <a:gd name="connsiteX98" fmla="*/ 1152124 w 1496118"/>
                <a:gd name="connsiteY98" fmla="*/ 167370 h 1496117"/>
                <a:gd name="connsiteX99" fmla="*/ 1277016 w 1496118"/>
                <a:gd name="connsiteY99" fmla="*/ 219102 h 1496117"/>
                <a:gd name="connsiteX100" fmla="*/ 1328748 w 1496118"/>
                <a:gd name="connsiteY100" fmla="*/ 343994 h 1496117"/>
                <a:gd name="connsiteX101" fmla="*/ 1277016 w 1496118"/>
                <a:gd name="connsiteY101" fmla="*/ 468886 h 1496117"/>
                <a:gd name="connsiteX102" fmla="*/ 1218588 w 1496118"/>
                <a:gd name="connsiteY102" fmla="*/ 507685 h 1496117"/>
                <a:gd name="connsiteX103" fmla="*/ 1175122 w 1496118"/>
                <a:gd name="connsiteY103" fmla="*/ 516142 h 1496117"/>
                <a:gd name="connsiteX104" fmla="*/ 1155810 w 1496118"/>
                <a:gd name="connsiteY104" fmla="*/ 479444 h 1496117"/>
                <a:gd name="connsiteX105" fmla="*/ 1093254 w 1496118"/>
                <a:gd name="connsiteY105" fmla="*/ 402863 h 1496117"/>
                <a:gd name="connsiteX106" fmla="*/ 1016672 w 1496118"/>
                <a:gd name="connsiteY106" fmla="*/ 340307 h 1496117"/>
                <a:gd name="connsiteX107" fmla="*/ 979976 w 1496118"/>
                <a:gd name="connsiteY107" fmla="*/ 320996 h 1496117"/>
                <a:gd name="connsiteX108" fmla="*/ 988434 w 1496118"/>
                <a:gd name="connsiteY108" fmla="*/ 277530 h 1496117"/>
                <a:gd name="connsiteX109" fmla="*/ 1027232 w 1496118"/>
                <a:gd name="connsiteY109" fmla="*/ 219102 h 1496117"/>
                <a:gd name="connsiteX110" fmla="*/ 1152124 w 1496118"/>
                <a:gd name="connsiteY110" fmla="*/ 167370 h 1496117"/>
                <a:gd name="connsiteX111" fmla="*/ 343994 w 1496118"/>
                <a:gd name="connsiteY111" fmla="*/ 167370 h 1496117"/>
                <a:gd name="connsiteX112" fmla="*/ 468886 w 1496118"/>
                <a:gd name="connsiteY112" fmla="*/ 219102 h 1496117"/>
                <a:gd name="connsiteX113" fmla="*/ 507684 w 1496118"/>
                <a:gd name="connsiteY113" fmla="*/ 277530 h 1496117"/>
                <a:gd name="connsiteX114" fmla="*/ 515760 w 1496118"/>
                <a:gd name="connsiteY114" fmla="*/ 319030 h 1496117"/>
                <a:gd name="connsiteX115" fmla="*/ 459412 w 1496118"/>
                <a:gd name="connsiteY115" fmla="*/ 354270 h 1496117"/>
                <a:gd name="connsiteX116" fmla="*/ 402864 w 1496118"/>
                <a:gd name="connsiteY116" fmla="*/ 402863 h 1496117"/>
                <a:gd name="connsiteX117" fmla="*/ 354272 w 1496118"/>
                <a:gd name="connsiteY117" fmla="*/ 459410 h 1496117"/>
                <a:gd name="connsiteX118" fmla="*/ 319030 w 1496118"/>
                <a:gd name="connsiteY118" fmla="*/ 515760 h 1496117"/>
                <a:gd name="connsiteX119" fmla="*/ 277530 w 1496118"/>
                <a:gd name="connsiteY119" fmla="*/ 507685 h 1496117"/>
                <a:gd name="connsiteX120" fmla="*/ 219102 w 1496118"/>
                <a:gd name="connsiteY120" fmla="*/ 468886 h 1496117"/>
                <a:gd name="connsiteX121" fmla="*/ 219102 w 1496118"/>
                <a:gd name="connsiteY121" fmla="*/ 219102 h 1496117"/>
                <a:gd name="connsiteX122" fmla="*/ 343994 w 1496118"/>
                <a:gd name="connsiteY122" fmla="*/ 167370 h 1496117"/>
                <a:gd name="connsiteX123" fmla="*/ 748059 w 1496118"/>
                <a:gd name="connsiteY123" fmla="*/ 0 h 1496117"/>
                <a:gd name="connsiteX124" fmla="*/ 924683 w 1496118"/>
                <a:gd name="connsiteY124" fmla="*/ 176624 h 1496117"/>
                <a:gd name="connsiteX125" fmla="*/ 910803 w 1496118"/>
                <a:gd name="connsiteY125" fmla="*/ 245374 h 1496117"/>
                <a:gd name="connsiteX126" fmla="*/ 885719 w 1496118"/>
                <a:gd name="connsiteY126" fmla="*/ 282580 h 1496117"/>
                <a:gd name="connsiteX127" fmla="*/ 829738 w 1496118"/>
                <a:gd name="connsiteY127" fmla="*/ 266720 h 1496117"/>
                <a:gd name="connsiteX128" fmla="*/ 620421 w 1496118"/>
                <a:gd name="connsiteY128" fmla="*/ 276774 h 1496117"/>
                <a:gd name="connsiteX129" fmla="*/ 609398 w 1496118"/>
                <a:gd name="connsiteY129" fmla="*/ 281095 h 1496117"/>
                <a:gd name="connsiteX130" fmla="*/ 585315 w 1496118"/>
                <a:gd name="connsiteY130" fmla="*/ 245374 h 1496117"/>
                <a:gd name="connsiteX131" fmla="*/ 571435 w 1496118"/>
                <a:gd name="connsiteY131" fmla="*/ 176624 h 1496117"/>
                <a:gd name="connsiteX132" fmla="*/ 748059 w 1496118"/>
                <a:gd name="connsiteY132" fmla="*/ 0 h 149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496118" h="1496117">
                  <a:moveTo>
                    <a:pt x="610400" y="1213537"/>
                  </a:moveTo>
                  <a:lnTo>
                    <a:pt x="666379" y="1229397"/>
                  </a:lnTo>
                  <a:cubicBezTo>
                    <a:pt x="735858" y="1241126"/>
                    <a:pt x="807387" y="1237775"/>
                    <a:pt x="875696" y="1219343"/>
                  </a:cubicBezTo>
                  <a:lnTo>
                    <a:pt x="886719" y="1215022"/>
                  </a:lnTo>
                  <a:lnTo>
                    <a:pt x="910803" y="1250743"/>
                  </a:lnTo>
                  <a:cubicBezTo>
                    <a:pt x="919741" y="1271874"/>
                    <a:pt x="924683" y="1295106"/>
                    <a:pt x="924683" y="1319493"/>
                  </a:cubicBezTo>
                  <a:cubicBezTo>
                    <a:pt x="924683" y="1417040"/>
                    <a:pt x="845606" y="1496117"/>
                    <a:pt x="748059" y="1496117"/>
                  </a:cubicBezTo>
                  <a:cubicBezTo>
                    <a:pt x="650512" y="1496117"/>
                    <a:pt x="571435" y="1417040"/>
                    <a:pt x="571435" y="1319493"/>
                  </a:cubicBezTo>
                  <a:cubicBezTo>
                    <a:pt x="571435" y="1295106"/>
                    <a:pt x="576377" y="1271874"/>
                    <a:pt x="585315" y="1250743"/>
                  </a:cubicBezTo>
                  <a:close/>
                  <a:moveTo>
                    <a:pt x="1177088" y="980358"/>
                  </a:moveTo>
                  <a:lnTo>
                    <a:pt x="1218588" y="988433"/>
                  </a:lnTo>
                  <a:cubicBezTo>
                    <a:pt x="1239850" y="997055"/>
                    <a:pt x="1259772" y="1009988"/>
                    <a:pt x="1277016" y="1027232"/>
                  </a:cubicBezTo>
                  <a:cubicBezTo>
                    <a:pt x="1311504" y="1061720"/>
                    <a:pt x="1328748" y="1106922"/>
                    <a:pt x="1328748" y="1152124"/>
                  </a:cubicBezTo>
                  <a:cubicBezTo>
                    <a:pt x="1328748" y="1197326"/>
                    <a:pt x="1311504" y="1242528"/>
                    <a:pt x="1277016" y="1277016"/>
                  </a:cubicBezTo>
                  <a:cubicBezTo>
                    <a:pt x="1208040" y="1345992"/>
                    <a:pt x="1096208" y="1345992"/>
                    <a:pt x="1027232" y="1277016"/>
                  </a:cubicBezTo>
                  <a:cubicBezTo>
                    <a:pt x="1009988" y="1259772"/>
                    <a:pt x="997054" y="1239850"/>
                    <a:pt x="988432" y="1218588"/>
                  </a:cubicBezTo>
                  <a:lnTo>
                    <a:pt x="980358" y="1177087"/>
                  </a:lnTo>
                  <a:lnTo>
                    <a:pt x="1036708" y="1141846"/>
                  </a:lnTo>
                  <a:cubicBezTo>
                    <a:pt x="1056468" y="1127324"/>
                    <a:pt x="1075380" y="1111127"/>
                    <a:pt x="1093254" y="1093253"/>
                  </a:cubicBezTo>
                  <a:cubicBezTo>
                    <a:pt x="1111128" y="1075380"/>
                    <a:pt x="1127326" y="1056466"/>
                    <a:pt x="1141846" y="1036706"/>
                  </a:cubicBezTo>
                  <a:close/>
                  <a:moveTo>
                    <a:pt x="320996" y="979976"/>
                  </a:moveTo>
                  <a:lnTo>
                    <a:pt x="340308" y="1016672"/>
                  </a:lnTo>
                  <a:cubicBezTo>
                    <a:pt x="358180" y="1043742"/>
                    <a:pt x="379032" y="1069422"/>
                    <a:pt x="402864" y="1093253"/>
                  </a:cubicBezTo>
                  <a:cubicBezTo>
                    <a:pt x="426694" y="1117084"/>
                    <a:pt x="452376" y="1137937"/>
                    <a:pt x="479446" y="1155809"/>
                  </a:cubicBezTo>
                  <a:lnTo>
                    <a:pt x="516144" y="1175121"/>
                  </a:lnTo>
                  <a:lnTo>
                    <a:pt x="507684" y="1218589"/>
                  </a:lnTo>
                  <a:cubicBezTo>
                    <a:pt x="499064" y="1239850"/>
                    <a:pt x="486130" y="1259772"/>
                    <a:pt x="468886" y="1277017"/>
                  </a:cubicBezTo>
                  <a:cubicBezTo>
                    <a:pt x="399910" y="1345992"/>
                    <a:pt x="288078" y="1345993"/>
                    <a:pt x="219102" y="1277017"/>
                  </a:cubicBezTo>
                  <a:cubicBezTo>
                    <a:pt x="150126" y="1208041"/>
                    <a:pt x="150126" y="1096208"/>
                    <a:pt x="219102" y="1027233"/>
                  </a:cubicBezTo>
                  <a:cubicBezTo>
                    <a:pt x="236346" y="1009988"/>
                    <a:pt x="256268" y="997055"/>
                    <a:pt x="277530" y="988434"/>
                  </a:cubicBezTo>
                  <a:close/>
                  <a:moveTo>
                    <a:pt x="1319494" y="571435"/>
                  </a:moveTo>
                  <a:cubicBezTo>
                    <a:pt x="1417040" y="571435"/>
                    <a:pt x="1496118" y="650512"/>
                    <a:pt x="1496118" y="748059"/>
                  </a:cubicBezTo>
                  <a:cubicBezTo>
                    <a:pt x="1496118" y="845606"/>
                    <a:pt x="1417040" y="924683"/>
                    <a:pt x="1319494" y="924683"/>
                  </a:cubicBezTo>
                  <a:cubicBezTo>
                    <a:pt x="1295106" y="924683"/>
                    <a:pt x="1271874" y="919741"/>
                    <a:pt x="1250744" y="910803"/>
                  </a:cubicBezTo>
                  <a:lnTo>
                    <a:pt x="1215022" y="886719"/>
                  </a:lnTo>
                  <a:lnTo>
                    <a:pt x="1219344" y="875696"/>
                  </a:lnTo>
                  <a:cubicBezTo>
                    <a:pt x="1237774" y="807388"/>
                    <a:pt x="1241126" y="735859"/>
                    <a:pt x="1229396" y="666380"/>
                  </a:cubicBezTo>
                  <a:lnTo>
                    <a:pt x="1213538" y="610400"/>
                  </a:lnTo>
                  <a:lnTo>
                    <a:pt x="1250744" y="585315"/>
                  </a:lnTo>
                  <a:cubicBezTo>
                    <a:pt x="1271874" y="576377"/>
                    <a:pt x="1295106" y="571435"/>
                    <a:pt x="1319494" y="571435"/>
                  </a:cubicBezTo>
                  <a:close/>
                  <a:moveTo>
                    <a:pt x="176624" y="571435"/>
                  </a:moveTo>
                  <a:cubicBezTo>
                    <a:pt x="201012" y="571435"/>
                    <a:pt x="224244" y="576377"/>
                    <a:pt x="245374" y="585315"/>
                  </a:cubicBezTo>
                  <a:lnTo>
                    <a:pt x="281096" y="609398"/>
                  </a:lnTo>
                  <a:lnTo>
                    <a:pt x="276774" y="620422"/>
                  </a:lnTo>
                  <a:cubicBezTo>
                    <a:pt x="258342" y="688730"/>
                    <a:pt x="254990" y="760259"/>
                    <a:pt x="266720" y="829738"/>
                  </a:cubicBezTo>
                  <a:lnTo>
                    <a:pt x="282580" y="885719"/>
                  </a:lnTo>
                  <a:lnTo>
                    <a:pt x="245374" y="910803"/>
                  </a:lnTo>
                  <a:cubicBezTo>
                    <a:pt x="224244" y="919741"/>
                    <a:pt x="201012" y="924683"/>
                    <a:pt x="176624" y="924683"/>
                  </a:cubicBezTo>
                  <a:cubicBezTo>
                    <a:pt x="79078" y="924683"/>
                    <a:pt x="0" y="845606"/>
                    <a:pt x="0" y="748059"/>
                  </a:cubicBezTo>
                  <a:cubicBezTo>
                    <a:pt x="0" y="650512"/>
                    <a:pt x="79078" y="571435"/>
                    <a:pt x="176624" y="571435"/>
                  </a:cubicBezTo>
                  <a:close/>
                  <a:moveTo>
                    <a:pt x="609398" y="281095"/>
                  </a:moveTo>
                  <a:lnTo>
                    <a:pt x="623167" y="301516"/>
                  </a:lnTo>
                  <a:cubicBezTo>
                    <a:pt x="655130" y="333479"/>
                    <a:pt x="699286" y="353248"/>
                    <a:pt x="748059" y="353248"/>
                  </a:cubicBezTo>
                  <a:cubicBezTo>
                    <a:pt x="796833" y="353248"/>
                    <a:pt x="840989" y="333479"/>
                    <a:pt x="872951" y="301516"/>
                  </a:cubicBezTo>
                  <a:lnTo>
                    <a:pt x="885719" y="282580"/>
                  </a:lnTo>
                  <a:lnTo>
                    <a:pt x="931762" y="295624"/>
                  </a:lnTo>
                  <a:lnTo>
                    <a:pt x="979976" y="320996"/>
                  </a:lnTo>
                  <a:lnTo>
                    <a:pt x="975500" y="343994"/>
                  </a:lnTo>
                  <a:cubicBezTo>
                    <a:pt x="975502" y="389196"/>
                    <a:pt x="992744" y="434397"/>
                    <a:pt x="1027232" y="468886"/>
                  </a:cubicBezTo>
                  <a:cubicBezTo>
                    <a:pt x="1061720" y="503374"/>
                    <a:pt x="1106922" y="520617"/>
                    <a:pt x="1152124" y="520618"/>
                  </a:cubicBezTo>
                  <a:lnTo>
                    <a:pt x="1175122" y="516142"/>
                  </a:lnTo>
                  <a:lnTo>
                    <a:pt x="1200492" y="564356"/>
                  </a:lnTo>
                  <a:lnTo>
                    <a:pt x="1213538" y="610400"/>
                  </a:lnTo>
                  <a:lnTo>
                    <a:pt x="1194602" y="623167"/>
                  </a:lnTo>
                  <a:cubicBezTo>
                    <a:pt x="1162638" y="655130"/>
                    <a:pt x="1142870" y="699286"/>
                    <a:pt x="1142870" y="748059"/>
                  </a:cubicBezTo>
                  <a:cubicBezTo>
                    <a:pt x="1142870" y="796833"/>
                    <a:pt x="1162638" y="840989"/>
                    <a:pt x="1194602" y="872951"/>
                  </a:cubicBezTo>
                  <a:lnTo>
                    <a:pt x="1215022" y="886719"/>
                  </a:lnTo>
                  <a:lnTo>
                    <a:pt x="1180386" y="975084"/>
                  </a:lnTo>
                  <a:lnTo>
                    <a:pt x="1177088" y="980358"/>
                  </a:lnTo>
                  <a:lnTo>
                    <a:pt x="1152124" y="975500"/>
                  </a:lnTo>
                  <a:cubicBezTo>
                    <a:pt x="1106922" y="975500"/>
                    <a:pt x="1061720" y="992744"/>
                    <a:pt x="1027232" y="1027232"/>
                  </a:cubicBezTo>
                  <a:cubicBezTo>
                    <a:pt x="992744" y="1061721"/>
                    <a:pt x="975500" y="1106922"/>
                    <a:pt x="975500" y="1152124"/>
                  </a:cubicBezTo>
                  <a:lnTo>
                    <a:pt x="980358" y="1177087"/>
                  </a:lnTo>
                  <a:lnTo>
                    <a:pt x="975084" y="1180386"/>
                  </a:lnTo>
                  <a:lnTo>
                    <a:pt x="886719" y="1215022"/>
                  </a:lnTo>
                  <a:lnTo>
                    <a:pt x="872951" y="1194601"/>
                  </a:lnTo>
                  <a:cubicBezTo>
                    <a:pt x="840989" y="1162638"/>
                    <a:pt x="796833" y="1142869"/>
                    <a:pt x="748059" y="1142869"/>
                  </a:cubicBezTo>
                  <a:cubicBezTo>
                    <a:pt x="699286" y="1142869"/>
                    <a:pt x="655130" y="1162638"/>
                    <a:pt x="623167" y="1194601"/>
                  </a:cubicBezTo>
                  <a:lnTo>
                    <a:pt x="610400" y="1213537"/>
                  </a:lnTo>
                  <a:lnTo>
                    <a:pt x="564356" y="1200493"/>
                  </a:lnTo>
                  <a:lnTo>
                    <a:pt x="516144" y="1175121"/>
                  </a:lnTo>
                  <a:lnTo>
                    <a:pt x="520618" y="1152125"/>
                  </a:lnTo>
                  <a:cubicBezTo>
                    <a:pt x="520618" y="1106922"/>
                    <a:pt x="503374" y="1061721"/>
                    <a:pt x="468886" y="1027233"/>
                  </a:cubicBezTo>
                  <a:cubicBezTo>
                    <a:pt x="434398" y="992744"/>
                    <a:pt x="389196" y="975500"/>
                    <a:pt x="343994" y="975501"/>
                  </a:cubicBezTo>
                  <a:lnTo>
                    <a:pt x="320996" y="979976"/>
                  </a:lnTo>
                  <a:lnTo>
                    <a:pt x="295624" y="931761"/>
                  </a:lnTo>
                  <a:lnTo>
                    <a:pt x="282580" y="885719"/>
                  </a:lnTo>
                  <a:lnTo>
                    <a:pt x="301516" y="872951"/>
                  </a:lnTo>
                  <a:cubicBezTo>
                    <a:pt x="333480" y="840989"/>
                    <a:pt x="353248" y="796833"/>
                    <a:pt x="353248" y="748059"/>
                  </a:cubicBezTo>
                  <a:cubicBezTo>
                    <a:pt x="353248" y="699286"/>
                    <a:pt x="333480" y="655130"/>
                    <a:pt x="301516" y="623167"/>
                  </a:cubicBezTo>
                  <a:lnTo>
                    <a:pt x="281096" y="609398"/>
                  </a:lnTo>
                  <a:lnTo>
                    <a:pt x="315732" y="521034"/>
                  </a:lnTo>
                  <a:lnTo>
                    <a:pt x="319030" y="515760"/>
                  </a:lnTo>
                  <a:lnTo>
                    <a:pt x="343994" y="520618"/>
                  </a:lnTo>
                  <a:cubicBezTo>
                    <a:pt x="389196" y="520618"/>
                    <a:pt x="434398" y="503374"/>
                    <a:pt x="468886" y="468886"/>
                  </a:cubicBezTo>
                  <a:cubicBezTo>
                    <a:pt x="503374" y="434398"/>
                    <a:pt x="520618" y="389196"/>
                    <a:pt x="520618" y="343994"/>
                  </a:cubicBezTo>
                  <a:lnTo>
                    <a:pt x="515760" y="319030"/>
                  </a:lnTo>
                  <a:lnTo>
                    <a:pt x="521034" y="315732"/>
                  </a:lnTo>
                  <a:close/>
                  <a:moveTo>
                    <a:pt x="1152124" y="167370"/>
                  </a:moveTo>
                  <a:cubicBezTo>
                    <a:pt x="1197326" y="167370"/>
                    <a:pt x="1242528" y="184614"/>
                    <a:pt x="1277016" y="219102"/>
                  </a:cubicBezTo>
                  <a:cubicBezTo>
                    <a:pt x="1311504" y="253590"/>
                    <a:pt x="1328748" y="298792"/>
                    <a:pt x="1328748" y="343994"/>
                  </a:cubicBezTo>
                  <a:cubicBezTo>
                    <a:pt x="1328748" y="389196"/>
                    <a:pt x="1311504" y="434398"/>
                    <a:pt x="1277016" y="468886"/>
                  </a:cubicBezTo>
                  <a:cubicBezTo>
                    <a:pt x="1259772" y="486131"/>
                    <a:pt x="1239850" y="499064"/>
                    <a:pt x="1218588" y="507685"/>
                  </a:cubicBezTo>
                  <a:lnTo>
                    <a:pt x="1175122" y="516142"/>
                  </a:lnTo>
                  <a:lnTo>
                    <a:pt x="1155810" y="479444"/>
                  </a:lnTo>
                  <a:cubicBezTo>
                    <a:pt x="1137936" y="452376"/>
                    <a:pt x="1117086" y="426693"/>
                    <a:pt x="1093254" y="402863"/>
                  </a:cubicBezTo>
                  <a:cubicBezTo>
                    <a:pt x="1069424" y="379032"/>
                    <a:pt x="1043742" y="358180"/>
                    <a:pt x="1016672" y="340307"/>
                  </a:cubicBezTo>
                  <a:lnTo>
                    <a:pt x="979976" y="320996"/>
                  </a:lnTo>
                  <a:lnTo>
                    <a:pt x="988434" y="277530"/>
                  </a:lnTo>
                  <a:cubicBezTo>
                    <a:pt x="997054" y="256269"/>
                    <a:pt x="1009988" y="236347"/>
                    <a:pt x="1027232" y="219102"/>
                  </a:cubicBezTo>
                  <a:cubicBezTo>
                    <a:pt x="1061720" y="184614"/>
                    <a:pt x="1106922" y="167370"/>
                    <a:pt x="1152124" y="167370"/>
                  </a:cubicBezTo>
                  <a:close/>
                  <a:moveTo>
                    <a:pt x="343994" y="167370"/>
                  </a:moveTo>
                  <a:cubicBezTo>
                    <a:pt x="389196" y="167370"/>
                    <a:pt x="434398" y="184614"/>
                    <a:pt x="468886" y="219102"/>
                  </a:cubicBezTo>
                  <a:cubicBezTo>
                    <a:pt x="486130" y="236346"/>
                    <a:pt x="499062" y="256268"/>
                    <a:pt x="507684" y="277530"/>
                  </a:cubicBezTo>
                  <a:lnTo>
                    <a:pt x="515760" y="319030"/>
                  </a:lnTo>
                  <a:lnTo>
                    <a:pt x="459412" y="354270"/>
                  </a:lnTo>
                  <a:cubicBezTo>
                    <a:pt x="439650" y="368792"/>
                    <a:pt x="420736" y="384990"/>
                    <a:pt x="402864" y="402863"/>
                  </a:cubicBezTo>
                  <a:cubicBezTo>
                    <a:pt x="384990" y="420736"/>
                    <a:pt x="368794" y="439650"/>
                    <a:pt x="354272" y="459410"/>
                  </a:cubicBezTo>
                  <a:lnTo>
                    <a:pt x="319030" y="515760"/>
                  </a:lnTo>
                  <a:lnTo>
                    <a:pt x="277530" y="507685"/>
                  </a:lnTo>
                  <a:cubicBezTo>
                    <a:pt x="256268" y="499063"/>
                    <a:pt x="236346" y="486130"/>
                    <a:pt x="219102" y="468886"/>
                  </a:cubicBezTo>
                  <a:cubicBezTo>
                    <a:pt x="150126" y="399910"/>
                    <a:pt x="150126" y="288078"/>
                    <a:pt x="219102" y="219102"/>
                  </a:cubicBezTo>
                  <a:cubicBezTo>
                    <a:pt x="253590" y="184614"/>
                    <a:pt x="298792" y="167370"/>
                    <a:pt x="343994" y="167370"/>
                  </a:cubicBezTo>
                  <a:close/>
                  <a:moveTo>
                    <a:pt x="748059" y="0"/>
                  </a:moveTo>
                  <a:cubicBezTo>
                    <a:pt x="845606" y="0"/>
                    <a:pt x="924683" y="79077"/>
                    <a:pt x="924683" y="176624"/>
                  </a:cubicBezTo>
                  <a:cubicBezTo>
                    <a:pt x="924683" y="201011"/>
                    <a:pt x="919741" y="224243"/>
                    <a:pt x="910803" y="245374"/>
                  </a:cubicBezTo>
                  <a:lnTo>
                    <a:pt x="885719" y="282580"/>
                  </a:lnTo>
                  <a:lnTo>
                    <a:pt x="829738" y="266720"/>
                  </a:lnTo>
                  <a:cubicBezTo>
                    <a:pt x="760258" y="254991"/>
                    <a:pt x="688729" y="258343"/>
                    <a:pt x="620421" y="276774"/>
                  </a:cubicBezTo>
                  <a:lnTo>
                    <a:pt x="609398" y="281095"/>
                  </a:lnTo>
                  <a:lnTo>
                    <a:pt x="585315" y="245374"/>
                  </a:lnTo>
                  <a:cubicBezTo>
                    <a:pt x="576377" y="224243"/>
                    <a:pt x="571435" y="201011"/>
                    <a:pt x="571435" y="176624"/>
                  </a:cubicBezTo>
                  <a:cubicBezTo>
                    <a:pt x="571435" y="79077"/>
                    <a:pt x="650512" y="0"/>
                    <a:pt x="74805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sp>
        <p:nvSpPr>
          <p:cNvPr id="10" name="Slide Number Placeholder 9">
            <a:extLst>
              <a:ext uri="{FF2B5EF4-FFF2-40B4-BE49-F238E27FC236}">
                <a16:creationId xmlns:a16="http://schemas.microsoft.com/office/drawing/2014/main" id="{E5418558-6C5F-431C-B761-BD6B36CA53D2}"/>
              </a:ext>
            </a:extLst>
          </p:cNvPr>
          <p:cNvSpPr>
            <a:spLocks noGrp="1"/>
          </p:cNvSpPr>
          <p:nvPr>
            <p:ph type="sldNum" sz="quarter" idx="12"/>
          </p:nvPr>
        </p:nvSpPr>
        <p:spPr/>
        <p:txBody>
          <a:bodyPr/>
          <a:lstStyle/>
          <a:p>
            <a:pPr>
              <a:defRPr/>
            </a:pPr>
            <a:fld id="{2BE16F37-D63B-443C-96C0-C234F1098F79}" type="slidenum">
              <a:rPr lang="en-US" smtClean="0"/>
              <a:pPr>
                <a:defRPr/>
              </a:pPr>
              <a:t>2</a:t>
            </a:fld>
            <a:endParaRPr lang="en-US" sz="1000" dirty="0"/>
          </a:p>
        </p:txBody>
      </p:sp>
    </p:spTree>
    <p:extLst>
      <p:ext uri="{BB962C8B-B14F-4D97-AF65-F5344CB8AC3E}">
        <p14:creationId xmlns:p14="http://schemas.microsoft.com/office/powerpoint/2010/main" val="3188683141"/>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48442-2B39-4068-ABAA-5A7D1F274DC1}"/>
              </a:ext>
            </a:extLst>
          </p:cNvPr>
          <p:cNvSpPr>
            <a:spLocks noGrp="1"/>
          </p:cNvSpPr>
          <p:nvPr>
            <p:ph type="title"/>
          </p:nvPr>
        </p:nvSpPr>
        <p:spPr>
          <a:xfrm>
            <a:off x="609600" y="0"/>
            <a:ext cx="10972800" cy="640080"/>
          </a:xfrm>
        </p:spPr>
        <p:txBody>
          <a:bodyPr/>
          <a:lstStyle/>
          <a:p>
            <a:r>
              <a:rPr lang="en-US" kern="0" dirty="0"/>
              <a:t>Methods: Modeling and Machine Learning</a:t>
            </a:r>
            <a:endParaRPr lang="en-US" dirty="0"/>
          </a:p>
        </p:txBody>
      </p:sp>
      <p:grpSp>
        <p:nvGrpSpPr>
          <p:cNvPr id="96" name="Group 95">
            <a:extLst>
              <a:ext uri="{FF2B5EF4-FFF2-40B4-BE49-F238E27FC236}">
                <a16:creationId xmlns:a16="http://schemas.microsoft.com/office/drawing/2014/main" id="{80A0B0A2-2114-4566-877A-84F52D9D9B11}"/>
              </a:ext>
            </a:extLst>
          </p:cNvPr>
          <p:cNvGrpSpPr/>
          <p:nvPr/>
        </p:nvGrpSpPr>
        <p:grpSpPr>
          <a:xfrm>
            <a:off x="534415" y="4015979"/>
            <a:ext cx="5375874" cy="2485451"/>
            <a:chOff x="1001014" y="1480407"/>
            <a:chExt cx="5375874" cy="2415138"/>
          </a:xfrm>
        </p:grpSpPr>
        <p:sp>
          <p:nvSpPr>
            <p:cNvPr id="6" name="Rectangle 5">
              <a:extLst>
                <a:ext uri="{FF2B5EF4-FFF2-40B4-BE49-F238E27FC236}">
                  <a16:creationId xmlns:a16="http://schemas.microsoft.com/office/drawing/2014/main" id="{53EDB03D-DB0D-4F0B-9FDD-5E479A01E3EA}"/>
                </a:ext>
              </a:extLst>
            </p:cNvPr>
            <p:cNvSpPr/>
            <p:nvPr/>
          </p:nvSpPr>
          <p:spPr>
            <a:xfrm>
              <a:off x="1252291" y="1480408"/>
              <a:ext cx="1091579" cy="1994947"/>
            </a:xfrm>
            <a:prstGeom prst="rect">
              <a:avLst/>
            </a:prstGeom>
            <a:gradFill flip="none" rotWithShape="1">
              <a:gsLst>
                <a:gs pos="97000">
                  <a:srgbClr val="A3CAF5">
                    <a:alpha val="46000"/>
                  </a:srgbClr>
                </a:gs>
                <a:gs pos="100000">
                  <a:srgbClr val="1F497D">
                    <a:tint val="23500"/>
                    <a:satMod val="160000"/>
                  </a:srgbClr>
                </a:gs>
              </a:gsLst>
              <a:lin ang="540000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400" dirty="0"/>
            </a:p>
          </p:txBody>
        </p:sp>
        <p:sp>
          <p:nvSpPr>
            <p:cNvPr id="8" name="Rectangle 7">
              <a:extLst>
                <a:ext uri="{FF2B5EF4-FFF2-40B4-BE49-F238E27FC236}">
                  <a16:creationId xmlns:a16="http://schemas.microsoft.com/office/drawing/2014/main" id="{2503D899-9589-4B6D-966F-1C5DFF7702B4}"/>
                </a:ext>
              </a:extLst>
            </p:cNvPr>
            <p:cNvSpPr/>
            <p:nvPr/>
          </p:nvSpPr>
          <p:spPr>
            <a:xfrm>
              <a:off x="4667017" y="1480408"/>
              <a:ext cx="1557224" cy="1994947"/>
            </a:xfrm>
            <a:prstGeom prst="rect">
              <a:avLst/>
            </a:prstGeom>
            <a:gradFill>
              <a:gsLst>
                <a:gs pos="4000">
                  <a:srgbClr val="FF99CC"/>
                </a:gs>
                <a:gs pos="97000">
                  <a:srgbClr val="D5E7FA"/>
                </a:gs>
                <a:gs pos="66000">
                  <a:srgbClr val="FC8A2C">
                    <a:alpha val="23000"/>
                  </a:srgbClr>
                </a:gs>
              </a:gsLst>
              <a:lin ang="5400000" scaled="1"/>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400" dirty="0"/>
            </a:p>
          </p:txBody>
        </p:sp>
        <p:sp>
          <p:nvSpPr>
            <p:cNvPr id="13" name="Rectangle 12">
              <a:extLst>
                <a:ext uri="{FF2B5EF4-FFF2-40B4-BE49-F238E27FC236}">
                  <a16:creationId xmlns:a16="http://schemas.microsoft.com/office/drawing/2014/main" id="{F57613C0-F9A9-411E-825C-E9A43CD96522}"/>
                </a:ext>
              </a:extLst>
            </p:cNvPr>
            <p:cNvSpPr/>
            <p:nvPr/>
          </p:nvSpPr>
          <p:spPr>
            <a:xfrm>
              <a:off x="3590477" y="1480407"/>
              <a:ext cx="1076540" cy="1994949"/>
            </a:xfrm>
            <a:prstGeom prst="rect">
              <a:avLst/>
            </a:prstGeom>
            <a:solidFill>
              <a:srgbClr val="FC8A2C">
                <a:alpha val="41000"/>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400" dirty="0"/>
            </a:p>
          </p:txBody>
        </p:sp>
        <p:sp>
          <p:nvSpPr>
            <p:cNvPr id="7" name="Rectangle 6">
              <a:extLst>
                <a:ext uri="{FF2B5EF4-FFF2-40B4-BE49-F238E27FC236}">
                  <a16:creationId xmlns:a16="http://schemas.microsoft.com/office/drawing/2014/main" id="{9C388A96-DE40-4FDF-BC18-71D0D35E6410}"/>
                </a:ext>
              </a:extLst>
            </p:cNvPr>
            <p:cNvSpPr/>
            <p:nvPr/>
          </p:nvSpPr>
          <p:spPr>
            <a:xfrm>
              <a:off x="2340427" y="1480408"/>
              <a:ext cx="1250050" cy="1994947"/>
            </a:xfrm>
            <a:prstGeom prst="rect">
              <a:avLst/>
            </a:prstGeom>
            <a:solidFill>
              <a:srgbClr val="FDE8E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400" dirty="0"/>
            </a:p>
          </p:txBody>
        </p:sp>
        <p:sp>
          <p:nvSpPr>
            <p:cNvPr id="11" name="Rectangle 10">
              <a:extLst>
                <a:ext uri="{FF2B5EF4-FFF2-40B4-BE49-F238E27FC236}">
                  <a16:creationId xmlns:a16="http://schemas.microsoft.com/office/drawing/2014/main" id="{35AE485B-D4A2-4A82-82F8-4CDBC1A1476D}"/>
                </a:ext>
              </a:extLst>
            </p:cNvPr>
            <p:cNvSpPr/>
            <p:nvPr/>
          </p:nvSpPr>
          <p:spPr>
            <a:xfrm>
              <a:off x="1773233" y="1481059"/>
              <a:ext cx="49694"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1400" b="1" dirty="0">
                  <a:solidFill>
                    <a:schemeClr val="tx1"/>
                  </a:solidFill>
                </a:rPr>
                <a:t>I</a:t>
              </a:r>
            </a:p>
          </p:txBody>
        </p:sp>
        <p:sp>
          <p:nvSpPr>
            <p:cNvPr id="12" name="Rectangle 11">
              <a:extLst>
                <a:ext uri="{FF2B5EF4-FFF2-40B4-BE49-F238E27FC236}">
                  <a16:creationId xmlns:a16="http://schemas.microsoft.com/office/drawing/2014/main" id="{F8013C92-CE4C-4EAB-A55D-3B2A15A48E30}"/>
                </a:ext>
              </a:extLst>
            </p:cNvPr>
            <p:cNvSpPr/>
            <p:nvPr/>
          </p:nvSpPr>
          <p:spPr>
            <a:xfrm>
              <a:off x="2915759" y="1481060"/>
              <a:ext cx="99386"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1400" b="1" dirty="0">
                  <a:solidFill>
                    <a:schemeClr val="tx1"/>
                  </a:solidFill>
                </a:rPr>
                <a:t>II</a:t>
              </a:r>
            </a:p>
          </p:txBody>
        </p:sp>
        <p:sp>
          <p:nvSpPr>
            <p:cNvPr id="14" name="Rectangle 13">
              <a:extLst>
                <a:ext uri="{FF2B5EF4-FFF2-40B4-BE49-F238E27FC236}">
                  <a16:creationId xmlns:a16="http://schemas.microsoft.com/office/drawing/2014/main" id="{C4398690-0505-46F3-96D9-9B65EA21822D}"/>
                </a:ext>
              </a:extLst>
            </p:cNvPr>
            <p:cNvSpPr/>
            <p:nvPr/>
          </p:nvSpPr>
          <p:spPr>
            <a:xfrm>
              <a:off x="4054207" y="1481060"/>
              <a:ext cx="149080"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1400" b="1" dirty="0">
                  <a:solidFill>
                    <a:schemeClr val="tx1"/>
                  </a:solidFill>
                </a:rPr>
                <a:t>III</a:t>
              </a:r>
            </a:p>
          </p:txBody>
        </p:sp>
        <p:sp>
          <p:nvSpPr>
            <p:cNvPr id="15" name="Rectangle 14">
              <a:extLst>
                <a:ext uri="{FF2B5EF4-FFF2-40B4-BE49-F238E27FC236}">
                  <a16:creationId xmlns:a16="http://schemas.microsoft.com/office/drawing/2014/main" id="{9FC6BCC4-3BB0-459F-95FC-D6321192AF07}"/>
                </a:ext>
              </a:extLst>
            </p:cNvPr>
            <p:cNvSpPr/>
            <p:nvPr/>
          </p:nvSpPr>
          <p:spPr>
            <a:xfrm>
              <a:off x="5360670" y="1481060"/>
              <a:ext cx="169918"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1400" b="1" dirty="0">
                  <a:solidFill>
                    <a:schemeClr val="tx1"/>
                  </a:solidFill>
                </a:rPr>
                <a:t>IV</a:t>
              </a:r>
            </a:p>
          </p:txBody>
        </p:sp>
        <p:cxnSp>
          <p:nvCxnSpPr>
            <p:cNvPr id="16" name="Straight Arrow Connector 15">
              <a:extLst>
                <a:ext uri="{FF2B5EF4-FFF2-40B4-BE49-F238E27FC236}">
                  <a16:creationId xmlns:a16="http://schemas.microsoft.com/office/drawing/2014/main" id="{9B3332E1-ACDD-4549-900D-E1BC7B638D1D}"/>
                </a:ext>
              </a:extLst>
            </p:cNvPr>
            <p:cNvCxnSpPr>
              <a:cxnSpLocks/>
            </p:cNvCxnSpPr>
            <p:nvPr/>
          </p:nvCxnSpPr>
          <p:spPr>
            <a:xfrm>
              <a:off x="1256248" y="1481060"/>
              <a:ext cx="0" cy="1989070"/>
            </a:xfrm>
            <a:prstGeom prst="straightConnector1">
              <a:avLst/>
            </a:prstGeom>
            <a:ln w="952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13AE179-F364-489E-9A15-7D5BCDE64D2D}"/>
                </a:ext>
              </a:extLst>
            </p:cNvPr>
            <p:cNvSpPr txBox="1"/>
            <p:nvPr/>
          </p:nvSpPr>
          <p:spPr>
            <a:xfrm>
              <a:off x="3150854" y="3559092"/>
              <a:ext cx="868829" cy="336453"/>
            </a:xfrm>
            <a:prstGeom prst="rect">
              <a:avLst/>
            </a:prstGeom>
            <a:noFill/>
          </p:spPr>
          <p:txBody>
            <a:bodyPr wrap="none" lIns="0" tIns="0" rIns="0" bIns="0" rtlCol="0">
              <a:spAutoFit/>
            </a:bodyPr>
            <a:lstStyle/>
            <a:p>
              <a:pPr algn="ctr">
                <a:lnSpc>
                  <a:spcPct val="90000"/>
                </a:lnSpc>
              </a:pPr>
              <a:r>
                <a:rPr lang="en-US" sz="1400" b="1" dirty="0">
                  <a:solidFill>
                    <a:schemeClr val="bg2">
                      <a:lumMod val="50000"/>
                    </a:schemeClr>
                  </a:solidFill>
                  <a:cs typeface="Times New Roman" panose="02020603050405020304" pitchFamily="18" charset="0"/>
                </a:rPr>
                <a:t>t</a:t>
              </a:r>
              <a:r>
                <a:rPr lang="en-US" sz="1400" b="1" baseline="-25000" dirty="0">
                  <a:solidFill>
                    <a:schemeClr val="bg2">
                      <a:lumMod val="50000"/>
                    </a:schemeClr>
                  </a:solidFill>
                  <a:cs typeface="Times New Roman" panose="02020603050405020304" pitchFamily="18" charset="0"/>
                </a:rPr>
                <a:t>1</a:t>
              </a:r>
              <a:br>
                <a:rPr lang="en-US" sz="1100" b="1" dirty="0">
                  <a:solidFill>
                    <a:schemeClr val="bg2">
                      <a:lumMod val="50000"/>
                    </a:schemeClr>
                  </a:solidFill>
                  <a:cs typeface="Times New Roman" panose="02020603050405020304" pitchFamily="18" charset="0"/>
                </a:rPr>
              </a:br>
              <a:r>
                <a:rPr lang="en-US" sz="1100" b="1" dirty="0">
                  <a:solidFill>
                    <a:schemeClr val="bg2">
                      <a:lumMod val="50000"/>
                    </a:schemeClr>
                  </a:solidFill>
                </a:rPr>
                <a:t>Time to Peak</a:t>
              </a:r>
            </a:p>
          </p:txBody>
        </p:sp>
        <p:sp>
          <p:nvSpPr>
            <p:cNvPr id="19" name="TextBox 18">
              <a:extLst>
                <a:ext uri="{FF2B5EF4-FFF2-40B4-BE49-F238E27FC236}">
                  <a16:creationId xmlns:a16="http://schemas.microsoft.com/office/drawing/2014/main" id="{32FD5A70-7317-42AB-85F6-9EE638F7BCEC}"/>
                </a:ext>
              </a:extLst>
            </p:cNvPr>
            <p:cNvSpPr txBox="1"/>
            <p:nvPr/>
          </p:nvSpPr>
          <p:spPr>
            <a:xfrm>
              <a:off x="1768544" y="3559092"/>
              <a:ext cx="1152560" cy="336453"/>
            </a:xfrm>
            <a:prstGeom prst="rect">
              <a:avLst/>
            </a:prstGeom>
            <a:noFill/>
          </p:spPr>
          <p:txBody>
            <a:bodyPr wrap="none" lIns="0" tIns="0" rIns="0" bIns="0" rtlCol="0">
              <a:spAutoFit/>
            </a:bodyPr>
            <a:lstStyle/>
            <a:p>
              <a:pPr algn="ctr">
                <a:lnSpc>
                  <a:spcPct val="90000"/>
                </a:lnSpc>
              </a:pPr>
              <a:r>
                <a:rPr lang="en-US" sz="1400" b="1" dirty="0">
                  <a:solidFill>
                    <a:schemeClr val="bg2">
                      <a:lumMod val="50000"/>
                    </a:schemeClr>
                  </a:solidFill>
                  <a:cs typeface="Times New Roman" panose="02020603050405020304" pitchFamily="18" charset="0"/>
                </a:rPr>
                <a:t>t</a:t>
              </a:r>
              <a:r>
                <a:rPr lang="en-US" sz="1400" b="1" baseline="-25000" dirty="0">
                  <a:solidFill>
                    <a:schemeClr val="bg2">
                      <a:lumMod val="50000"/>
                    </a:schemeClr>
                  </a:solidFill>
                  <a:cs typeface="Times New Roman" panose="02020603050405020304" pitchFamily="18" charset="0"/>
                </a:rPr>
                <a:t>0</a:t>
              </a:r>
              <a:br>
                <a:rPr lang="en-US" sz="1100" b="1" baseline="-25000" dirty="0">
                  <a:solidFill>
                    <a:schemeClr val="bg2">
                      <a:lumMod val="50000"/>
                    </a:schemeClr>
                  </a:solidFill>
                  <a:cs typeface="Times New Roman" panose="02020603050405020304" pitchFamily="18" charset="0"/>
                </a:rPr>
              </a:br>
              <a:r>
                <a:rPr lang="en-US" sz="1100" b="1" dirty="0">
                  <a:solidFill>
                    <a:schemeClr val="bg2">
                      <a:lumMod val="50000"/>
                    </a:schemeClr>
                  </a:solidFill>
                </a:rPr>
                <a:t>Time to Rebound</a:t>
              </a:r>
            </a:p>
          </p:txBody>
        </p:sp>
        <p:cxnSp>
          <p:nvCxnSpPr>
            <p:cNvPr id="20" name="Straight Connector 19">
              <a:extLst>
                <a:ext uri="{FF2B5EF4-FFF2-40B4-BE49-F238E27FC236}">
                  <a16:creationId xmlns:a16="http://schemas.microsoft.com/office/drawing/2014/main" id="{C2A95B36-E0CE-46BD-8D07-4CEDA80F7124}"/>
                </a:ext>
              </a:extLst>
            </p:cNvPr>
            <p:cNvCxnSpPr>
              <a:cxnSpLocks/>
            </p:cNvCxnSpPr>
            <p:nvPr/>
          </p:nvCxnSpPr>
          <p:spPr>
            <a:xfrm flipH="1" flipV="1">
              <a:off x="2340427" y="3111765"/>
              <a:ext cx="3443" cy="369833"/>
            </a:xfrm>
            <a:prstGeom prst="line">
              <a:avLst/>
            </a:prstGeom>
            <a:ln w="254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875A353-117D-4788-9041-6EF842FAAF3F}"/>
                </a:ext>
              </a:extLst>
            </p:cNvPr>
            <p:cNvSpPr txBox="1"/>
            <p:nvPr/>
          </p:nvSpPr>
          <p:spPr>
            <a:xfrm rot="16200000">
              <a:off x="561310" y="2392496"/>
              <a:ext cx="1045607" cy="166199"/>
            </a:xfrm>
            <a:prstGeom prst="rect">
              <a:avLst/>
            </a:prstGeom>
            <a:noFill/>
          </p:spPr>
          <p:txBody>
            <a:bodyPr wrap="none" lIns="0" tIns="0" rIns="0" bIns="0" rtlCol="0">
              <a:spAutoFit/>
            </a:bodyPr>
            <a:lstStyle/>
            <a:p>
              <a:pPr algn="ctr">
                <a:lnSpc>
                  <a:spcPct val="90000"/>
                </a:lnSpc>
              </a:pPr>
              <a:r>
                <a:rPr lang="en-US" sz="1200" dirty="0"/>
                <a:t>Viral copies/mL</a:t>
              </a:r>
            </a:p>
          </p:txBody>
        </p:sp>
        <p:sp>
          <p:nvSpPr>
            <p:cNvPr id="22" name="TextBox 21">
              <a:extLst>
                <a:ext uri="{FF2B5EF4-FFF2-40B4-BE49-F238E27FC236}">
                  <a16:creationId xmlns:a16="http://schemas.microsoft.com/office/drawing/2014/main" id="{EDE99D14-3756-4D51-AEA0-038687C497BA}"/>
                </a:ext>
              </a:extLst>
            </p:cNvPr>
            <p:cNvSpPr txBox="1"/>
            <p:nvPr/>
          </p:nvSpPr>
          <p:spPr>
            <a:xfrm>
              <a:off x="5524007" y="3519543"/>
              <a:ext cx="335733" cy="166199"/>
            </a:xfrm>
            <a:prstGeom prst="rect">
              <a:avLst/>
            </a:prstGeom>
            <a:noFill/>
          </p:spPr>
          <p:txBody>
            <a:bodyPr wrap="none" lIns="0" tIns="0" rIns="0" bIns="0" rtlCol="0">
              <a:spAutoFit/>
            </a:bodyPr>
            <a:lstStyle/>
            <a:p>
              <a:pPr algn="ctr">
                <a:lnSpc>
                  <a:spcPct val="90000"/>
                </a:lnSpc>
              </a:pPr>
              <a:r>
                <a:rPr lang="en-US" sz="1200" dirty="0"/>
                <a:t>Time</a:t>
              </a:r>
            </a:p>
          </p:txBody>
        </p:sp>
        <p:grpSp>
          <p:nvGrpSpPr>
            <p:cNvPr id="23" name="Group 22">
              <a:extLst>
                <a:ext uri="{FF2B5EF4-FFF2-40B4-BE49-F238E27FC236}">
                  <a16:creationId xmlns:a16="http://schemas.microsoft.com/office/drawing/2014/main" id="{9B0185D4-F616-4906-93E9-2D834F72EB29}"/>
                </a:ext>
              </a:extLst>
            </p:cNvPr>
            <p:cNvGrpSpPr/>
            <p:nvPr/>
          </p:nvGrpSpPr>
          <p:grpSpPr>
            <a:xfrm>
              <a:off x="1244289" y="1966952"/>
              <a:ext cx="4973929" cy="1159530"/>
              <a:chOff x="1244289" y="2933547"/>
              <a:chExt cx="4973929" cy="1720140"/>
            </a:xfrm>
          </p:grpSpPr>
          <p:cxnSp>
            <p:nvCxnSpPr>
              <p:cNvPr id="24" name="Straight Connector 23">
                <a:extLst>
                  <a:ext uri="{FF2B5EF4-FFF2-40B4-BE49-F238E27FC236}">
                    <a16:creationId xmlns:a16="http://schemas.microsoft.com/office/drawing/2014/main" id="{3C5D1B48-3623-4BE7-A4E4-96D21DD1921E}"/>
                  </a:ext>
                </a:extLst>
              </p:cNvPr>
              <p:cNvCxnSpPr/>
              <p:nvPr/>
            </p:nvCxnSpPr>
            <p:spPr>
              <a:xfrm>
                <a:off x="1255734" y="4653687"/>
                <a:ext cx="1088136" cy="0"/>
              </a:xfrm>
              <a:prstGeom prst="line">
                <a:avLst/>
              </a:prstGeom>
              <a:ln w="38100">
                <a:solidFill>
                  <a:srgbClr val="C2476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AB6EB89-3ED9-4AB8-B1A2-44EA81787AC7}"/>
                  </a:ext>
                </a:extLst>
              </p:cNvPr>
              <p:cNvCxnSpPr>
                <a:cxnSpLocks/>
              </p:cNvCxnSpPr>
              <p:nvPr/>
            </p:nvCxnSpPr>
            <p:spPr>
              <a:xfrm flipV="1">
                <a:off x="2340427" y="2933547"/>
                <a:ext cx="1236292" cy="1714628"/>
              </a:xfrm>
              <a:prstGeom prst="line">
                <a:avLst/>
              </a:prstGeom>
              <a:ln w="38100">
                <a:solidFill>
                  <a:srgbClr val="C2476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748EAAF-33BC-4ED9-823D-C1BAADCA30A2}"/>
                  </a:ext>
                </a:extLst>
              </p:cNvPr>
              <p:cNvCxnSpPr>
                <a:cxnSpLocks/>
              </p:cNvCxnSpPr>
              <p:nvPr/>
            </p:nvCxnSpPr>
            <p:spPr>
              <a:xfrm flipH="1" flipV="1">
                <a:off x="3567263" y="2946467"/>
                <a:ext cx="994997" cy="1099569"/>
              </a:xfrm>
              <a:prstGeom prst="line">
                <a:avLst/>
              </a:prstGeom>
              <a:ln w="38100">
                <a:solidFill>
                  <a:srgbClr val="C2476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09DBAF-C473-4D3E-A027-C21B747540A9}"/>
                  </a:ext>
                </a:extLst>
              </p:cNvPr>
              <p:cNvCxnSpPr>
                <a:cxnSpLocks/>
              </p:cNvCxnSpPr>
              <p:nvPr/>
            </p:nvCxnSpPr>
            <p:spPr>
              <a:xfrm flipH="1">
                <a:off x="4544866" y="4031596"/>
                <a:ext cx="1673352" cy="1"/>
              </a:xfrm>
              <a:prstGeom prst="line">
                <a:avLst/>
              </a:prstGeom>
              <a:ln w="38100">
                <a:solidFill>
                  <a:srgbClr val="C2476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8B3834C-4E23-4E68-9185-1D47BCAAB5B8}"/>
                  </a:ext>
                </a:extLst>
              </p:cNvPr>
              <p:cNvCxnSpPr>
                <a:cxnSpLocks/>
              </p:cNvCxnSpPr>
              <p:nvPr/>
            </p:nvCxnSpPr>
            <p:spPr>
              <a:xfrm flipH="1">
                <a:off x="1244289" y="4031813"/>
                <a:ext cx="3383280" cy="1"/>
              </a:xfrm>
              <a:prstGeom prst="line">
                <a:avLst/>
              </a:prstGeom>
              <a:ln w="25400">
                <a:solidFill>
                  <a:srgbClr val="C2476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E86DB17-BE20-442D-95DA-CEB46738732B}"/>
                  </a:ext>
                </a:extLst>
              </p:cNvPr>
              <p:cNvCxnSpPr>
                <a:cxnSpLocks/>
              </p:cNvCxnSpPr>
              <p:nvPr/>
            </p:nvCxnSpPr>
            <p:spPr>
              <a:xfrm flipH="1" flipV="1">
                <a:off x="1256248" y="2952447"/>
                <a:ext cx="2313490" cy="1"/>
              </a:xfrm>
              <a:prstGeom prst="line">
                <a:avLst/>
              </a:prstGeom>
              <a:ln w="25400">
                <a:solidFill>
                  <a:srgbClr val="C24761"/>
                </a:solidFill>
                <a:prstDash val="sysDot"/>
              </a:ln>
            </p:spPr>
            <p:style>
              <a:lnRef idx="1">
                <a:schemeClr val="accent1"/>
              </a:lnRef>
              <a:fillRef idx="0">
                <a:schemeClr val="accent1"/>
              </a:fillRef>
              <a:effectRef idx="0">
                <a:schemeClr val="accent1"/>
              </a:effectRef>
              <a:fontRef idx="minor">
                <a:schemeClr val="tx1"/>
              </a:fontRef>
            </p:style>
          </p:cxnSp>
        </p:grpSp>
        <p:cxnSp>
          <p:nvCxnSpPr>
            <p:cNvPr id="30" name="Straight Connector 29">
              <a:extLst>
                <a:ext uri="{FF2B5EF4-FFF2-40B4-BE49-F238E27FC236}">
                  <a16:creationId xmlns:a16="http://schemas.microsoft.com/office/drawing/2014/main" id="{E236090A-2C87-41B5-84C3-978882B26C74}"/>
                </a:ext>
              </a:extLst>
            </p:cNvPr>
            <p:cNvCxnSpPr>
              <a:cxnSpLocks/>
            </p:cNvCxnSpPr>
            <p:nvPr/>
          </p:nvCxnSpPr>
          <p:spPr>
            <a:xfrm flipV="1">
              <a:off x="3587331" y="1975662"/>
              <a:ext cx="2802" cy="1503852"/>
            </a:xfrm>
            <a:prstGeom prst="line">
              <a:avLst/>
            </a:prstGeom>
            <a:ln w="254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3A864AF-0C50-4B57-941E-A368F8CEAF9A}"/>
                </a:ext>
              </a:extLst>
            </p:cNvPr>
            <p:cNvSpPr txBox="1"/>
            <p:nvPr/>
          </p:nvSpPr>
          <p:spPr>
            <a:xfrm>
              <a:off x="1334982" y="2907152"/>
              <a:ext cx="897702" cy="208481"/>
            </a:xfrm>
            <a:prstGeom prst="rect">
              <a:avLst/>
            </a:prstGeom>
            <a:noFill/>
          </p:spPr>
          <p:txBody>
            <a:bodyPr wrap="none" lIns="0" tIns="0" rIns="0" bIns="0" rtlCol="0" anchor="b">
              <a:noAutofit/>
            </a:bodyPr>
            <a:lstStyle/>
            <a:p>
              <a:pPr algn="ctr">
                <a:lnSpc>
                  <a:spcPct val="90000"/>
                </a:lnSpc>
              </a:pPr>
              <a:r>
                <a:rPr lang="el-GR" b="1" i="1" dirty="0">
                  <a:latin typeface="Times New Roman" panose="02020603050405020304" pitchFamily="18" charset="0"/>
                  <a:cs typeface="Times New Roman" panose="02020603050405020304" pitchFamily="18" charset="0"/>
                </a:rPr>
                <a:t>δ</a:t>
              </a:r>
              <a:endParaRPr lang="en-US" b="1" i="1"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4C158EAF-1E19-4634-9E51-2E4053509A7D}"/>
                </a:ext>
              </a:extLst>
            </p:cNvPr>
            <p:cNvSpPr txBox="1"/>
            <p:nvPr/>
          </p:nvSpPr>
          <p:spPr>
            <a:xfrm>
              <a:off x="2317143" y="2237232"/>
              <a:ext cx="897702" cy="208481"/>
            </a:xfrm>
            <a:prstGeom prst="rect">
              <a:avLst/>
            </a:prstGeom>
            <a:noFill/>
          </p:spPr>
          <p:txBody>
            <a:bodyPr wrap="none" lIns="0" tIns="0" rIns="0" bIns="0" rtlCol="0" anchor="b">
              <a:noAutofit/>
            </a:bodyPr>
            <a:lstStyle/>
            <a:p>
              <a:pPr algn="ctr">
                <a:lnSpc>
                  <a:spcPct val="90000"/>
                </a:lnSpc>
              </a:pPr>
              <a:r>
                <a:rPr lang="el-GR" b="1" i="1" dirty="0">
                  <a:solidFill>
                    <a:srgbClr val="C24761"/>
                  </a:solidFill>
                  <a:latin typeface="Times New Roman" panose="02020603050405020304" pitchFamily="18" charset="0"/>
                  <a:cs typeface="Times New Roman" panose="02020603050405020304" pitchFamily="18" charset="0"/>
                </a:rPr>
                <a:t>α</a:t>
              </a:r>
              <a:br>
                <a:rPr lang="en-US" b="1" i="1" dirty="0">
                  <a:solidFill>
                    <a:srgbClr val="C24761"/>
                  </a:solidFill>
                  <a:cs typeface="Arial" panose="020B0604020202020204" pitchFamily="34" charset="0"/>
                </a:rPr>
              </a:br>
              <a:r>
                <a:rPr lang="en-US" sz="1200" b="1" dirty="0">
                  <a:solidFill>
                    <a:srgbClr val="C24761"/>
                  </a:solidFill>
                  <a:cs typeface="Times New Roman" panose="02020603050405020304" pitchFamily="18" charset="0"/>
                </a:rPr>
                <a:t>Slope-1</a:t>
              </a:r>
            </a:p>
          </p:txBody>
        </p:sp>
        <p:sp>
          <p:nvSpPr>
            <p:cNvPr id="33" name="TextBox 32">
              <a:extLst>
                <a:ext uri="{FF2B5EF4-FFF2-40B4-BE49-F238E27FC236}">
                  <a16:creationId xmlns:a16="http://schemas.microsoft.com/office/drawing/2014/main" id="{7609F193-EBF0-4770-B1D9-001F2E6F0337}"/>
                </a:ext>
              </a:extLst>
            </p:cNvPr>
            <p:cNvSpPr txBox="1"/>
            <p:nvPr/>
          </p:nvSpPr>
          <p:spPr>
            <a:xfrm>
              <a:off x="3783073" y="2058034"/>
              <a:ext cx="897702" cy="208481"/>
            </a:xfrm>
            <a:prstGeom prst="rect">
              <a:avLst/>
            </a:prstGeom>
            <a:noFill/>
          </p:spPr>
          <p:txBody>
            <a:bodyPr wrap="none" lIns="0" tIns="0" rIns="0" bIns="0" rtlCol="0" anchor="b">
              <a:noAutofit/>
            </a:bodyPr>
            <a:lstStyle/>
            <a:p>
              <a:pPr algn="ctr">
                <a:lnSpc>
                  <a:spcPct val="90000"/>
                </a:lnSpc>
              </a:pPr>
              <a:r>
                <a:rPr lang="el-GR" b="1" i="1" dirty="0">
                  <a:latin typeface="Times New Roman" panose="02020603050405020304" pitchFamily="18" charset="0"/>
                  <a:cs typeface="Times New Roman" panose="02020603050405020304" pitchFamily="18" charset="0"/>
                </a:rPr>
                <a:t>β</a:t>
              </a:r>
              <a:br>
                <a:rPr lang="en-US" b="1" i="1" dirty="0">
                  <a:cs typeface="Arial" panose="020B0604020202020204" pitchFamily="34" charset="0"/>
                </a:rPr>
              </a:br>
              <a:r>
                <a:rPr lang="en-US" sz="1200" b="1" dirty="0">
                  <a:cs typeface="Times New Roman" panose="02020603050405020304" pitchFamily="18" charset="0"/>
                </a:rPr>
                <a:t>Slope-2</a:t>
              </a:r>
            </a:p>
          </p:txBody>
        </p:sp>
        <p:sp>
          <p:nvSpPr>
            <p:cNvPr id="34" name="TextBox 33">
              <a:extLst>
                <a:ext uri="{FF2B5EF4-FFF2-40B4-BE49-F238E27FC236}">
                  <a16:creationId xmlns:a16="http://schemas.microsoft.com/office/drawing/2014/main" id="{2BD9AAF9-594F-4321-AB99-6F92670B3767}"/>
                </a:ext>
              </a:extLst>
            </p:cNvPr>
            <p:cNvSpPr txBox="1"/>
            <p:nvPr/>
          </p:nvSpPr>
          <p:spPr>
            <a:xfrm>
              <a:off x="4654922" y="2461153"/>
              <a:ext cx="897702" cy="208481"/>
            </a:xfrm>
            <a:prstGeom prst="rect">
              <a:avLst/>
            </a:prstGeom>
            <a:noFill/>
          </p:spPr>
          <p:txBody>
            <a:bodyPr wrap="none" lIns="0" tIns="0" rIns="0" bIns="0" rtlCol="0" anchor="b">
              <a:noAutofit/>
            </a:bodyPr>
            <a:lstStyle/>
            <a:p>
              <a:pPr algn="ctr">
                <a:lnSpc>
                  <a:spcPct val="90000"/>
                </a:lnSpc>
              </a:pPr>
              <a:r>
                <a:rPr lang="en-US" sz="1200" b="1" dirty="0">
                  <a:solidFill>
                    <a:srgbClr val="C24761"/>
                  </a:solidFill>
                  <a:cs typeface="Times New Roman" panose="02020603050405020304" pitchFamily="18" charset="0"/>
                </a:rPr>
                <a:t>Set point</a:t>
              </a:r>
            </a:p>
          </p:txBody>
        </p:sp>
        <p:sp>
          <p:nvSpPr>
            <p:cNvPr id="35" name="TextBox 34">
              <a:extLst>
                <a:ext uri="{FF2B5EF4-FFF2-40B4-BE49-F238E27FC236}">
                  <a16:creationId xmlns:a16="http://schemas.microsoft.com/office/drawing/2014/main" id="{CFD4EAFF-57BE-47A0-8B11-5EB721241121}"/>
                </a:ext>
              </a:extLst>
            </p:cNvPr>
            <p:cNvSpPr txBox="1"/>
            <p:nvPr/>
          </p:nvSpPr>
          <p:spPr>
            <a:xfrm>
              <a:off x="5430510" y="2454467"/>
              <a:ext cx="897702" cy="208481"/>
            </a:xfrm>
            <a:prstGeom prst="rect">
              <a:avLst/>
            </a:prstGeom>
            <a:noFill/>
          </p:spPr>
          <p:txBody>
            <a:bodyPr wrap="none" lIns="0" tIns="0" rIns="0" bIns="0" rtlCol="0" anchor="b">
              <a:noAutofit/>
            </a:bodyPr>
            <a:lstStyle/>
            <a:p>
              <a:pPr algn="ctr">
                <a:lnSpc>
                  <a:spcPct val="90000"/>
                </a:lnSpc>
              </a:pPr>
              <a:r>
                <a:rPr lang="el-GR" b="1" i="1" dirty="0">
                  <a:latin typeface="Times New Roman" panose="02020603050405020304" pitchFamily="18" charset="0"/>
                  <a:cs typeface="Times New Roman" panose="02020603050405020304" pitchFamily="18" charset="0"/>
                </a:rPr>
                <a:t>γ</a:t>
              </a:r>
              <a:endParaRPr lang="en-US" sz="1200" b="1"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155CCA21-72B1-4562-8813-B5884BD32AA6}"/>
                </a:ext>
              </a:extLst>
            </p:cNvPr>
            <p:cNvSpPr txBox="1"/>
            <p:nvPr/>
          </p:nvSpPr>
          <p:spPr>
            <a:xfrm>
              <a:off x="3139881" y="1674637"/>
              <a:ext cx="897702" cy="208481"/>
            </a:xfrm>
            <a:prstGeom prst="rect">
              <a:avLst/>
            </a:prstGeom>
            <a:noFill/>
          </p:spPr>
          <p:txBody>
            <a:bodyPr wrap="none" lIns="0" tIns="0" rIns="0" bIns="0" rtlCol="0" anchor="b">
              <a:noAutofit/>
            </a:bodyPr>
            <a:lstStyle/>
            <a:p>
              <a:pPr algn="ctr">
                <a:lnSpc>
                  <a:spcPct val="90000"/>
                </a:lnSpc>
              </a:pPr>
              <a:r>
                <a:rPr lang="en-US" sz="1400" b="1" dirty="0">
                  <a:solidFill>
                    <a:srgbClr val="C24761"/>
                  </a:solidFill>
                  <a:cs typeface="Arial" panose="020B0604020202020204" pitchFamily="34" charset="0"/>
                </a:rPr>
                <a:t>Peak</a:t>
              </a:r>
              <a:endParaRPr lang="en-US" sz="1050" b="1" dirty="0">
                <a:solidFill>
                  <a:srgbClr val="C24761"/>
                </a:solidFill>
                <a:cs typeface="Times New Roman" panose="02020603050405020304" pitchFamily="18" charset="0"/>
              </a:endParaRPr>
            </a:p>
          </p:txBody>
        </p:sp>
        <p:sp>
          <p:nvSpPr>
            <p:cNvPr id="37" name="Oval 36">
              <a:extLst>
                <a:ext uri="{FF2B5EF4-FFF2-40B4-BE49-F238E27FC236}">
                  <a16:creationId xmlns:a16="http://schemas.microsoft.com/office/drawing/2014/main" id="{A8294206-A3BD-4A98-BD9F-7F632DB9DF7F}"/>
                </a:ext>
              </a:extLst>
            </p:cNvPr>
            <p:cNvSpPr>
              <a:spLocks/>
            </p:cNvSpPr>
            <p:nvPr/>
          </p:nvSpPr>
          <p:spPr>
            <a:xfrm>
              <a:off x="2841680" y="2451469"/>
              <a:ext cx="205684" cy="205684"/>
            </a:xfrm>
            <a:prstGeom prst="ellipse">
              <a:avLst/>
            </a:prstGeom>
            <a:solidFill>
              <a:srgbClr val="C247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2</a:t>
              </a:r>
            </a:p>
          </p:txBody>
        </p:sp>
        <p:sp>
          <p:nvSpPr>
            <p:cNvPr id="38" name="Oval 37">
              <a:extLst>
                <a:ext uri="{FF2B5EF4-FFF2-40B4-BE49-F238E27FC236}">
                  <a16:creationId xmlns:a16="http://schemas.microsoft.com/office/drawing/2014/main" id="{87C6F3B9-A8FA-4819-B9E7-7DADF6B49687}"/>
                </a:ext>
              </a:extLst>
            </p:cNvPr>
            <p:cNvSpPr>
              <a:spLocks/>
            </p:cNvSpPr>
            <p:nvPr/>
          </p:nvSpPr>
          <p:spPr>
            <a:xfrm>
              <a:off x="3485890" y="1883081"/>
              <a:ext cx="205684" cy="205684"/>
            </a:xfrm>
            <a:prstGeom prst="ellipse">
              <a:avLst/>
            </a:prstGeom>
            <a:solidFill>
              <a:srgbClr val="C247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1</a:t>
              </a:r>
            </a:p>
          </p:txBody>
        </p:sp>
        <p:cxnSp>
          <p:nvCxnSpPr>
            <p:cNvPr id="39" name="Straight Arrow Connector 38">
              <a:extLst>
                <a:ext uri="{FF2B5EF4-FFF2-40B4-BE49-F238E27FC236}">
                  <a16:creationId xmlns:a16="http://schemas.microsoft.com/office/drawing/2014/main" id="{41FF6DA8-4ECC-493D-9FA7-78054829934B}"/>
                </a:ext>
              </a:extLst>
            </p:cNvPr>
            <p:cNvCxnSpPr>
              <a:cxnSpLocks/>
            </p:cNvCxnSpPr>
            <p:nvPr/>
          </p:nvCxnSpPr>
          <p:spPr>
            <a:xfrm rot="5400000" flipH="1">
              <a:off x="3816568" y="909811"/>
              <a:ext cx="0" cy="5120640"/>
            </a:xfrm>
            <a:prstGeom prst="straightConnector1">
              <a:avLst/>
            </a:prstGeom>
            <a:ln w="952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67F07D7D-534C-460A-9F23-D56322BD5B76}"/>
                </a:ext>
              </a:extLst>
            </p:cNvPr>
            <p:cNvSpPr>
              <a:spLocks/>
            </p:cNvSpPr>
            <p:nvPr/>
          </p:nvSpPr>
          <p:spPr>
            <a:xfrm>
              <a:off x="2241982" y="3352752"/>
              <a:ext cx="205684" cy="205684"/>
            </a:xfrm>
            <a:prstGeom prst="ellipse">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4</a:t>
              </a:r>
            </a:p>
          </p:txBody>
        </p:sp>
        <p:sp>
          <p:nvSpPr>
            <p:cNvPr id="41" name="Oval 40">
              <a:extLst>
                <a:ext uri="{FF2B5EF4-FFF2-40B4-BE49-F238E27FC236}">
                  <a16:creationId xmlns:a16="http://schemas.microsoft.com/office/drawing/2014/main" id="{C8CD5553-877F-4346-91CF-1DFB98D43AE9}"/>
                </a:ext>
              </a:extLst>
            </p:cNvPr>
            <p:cNvSpPr>
              <a:spLocks/>
            </p:cNvSpPr>
            <p:nvPr/>
          </p:nvSpPr>
          <p:spPr>
            <a:xfrm>
              <a:off x="3485890" y="3352752"/>
              <a:ext cx="205684" cy="205684"/>
            </a:xfrm>
            <a:prstGeom prst="ellipse">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3</a:t>
              </a:r>
            </a:p>
          </p:txBody>
        </p:sp>
      </p:grpSp>
      <p:grpSp>
        <p:nvGrpSpPr>
          <p:cNvPr id="97" name="Group 96">
            <a:extLst>
              <a:ext uri="{FF2B5EF4-FFF2-40B4-BE49-F238E27FC236}">
                <a16:creationId xmlns:a16="http://schemas.microsoft.com/office/drawing/2014/main" id="{F90C66F7-CB5F-4248-B063-247FD5CF65E3}"/>
              </a:ext>
            </a:extLst>
          </p:cNvPr>
          <p:cNvGrpSpPr/>
          <p:nvPr/>
        </p:nvGrpSpPr>
        <p:grpSpPr>
          <a:xfrm>
            <a:off x="8271593" y="885013"/>
            <a:ext cx="3310808" cy="2545026"/>
            <a:chOff x="6835714" y="1403647"/>
            <a:chExt cx="4695864" cy="2545026"/>
          </a:xfrm>
        </p:grpSpPr>
        <p:sp>
          <p:nvSpPr>
            <p:cNvPr id="42" name="TextBox 41">
              <a:extLst>
                <a:ext uri="{FF2B5EF4-FFF2-40B4-BE49-F238E27FC236}">
                  <a16:creationId xmlns:a16="http://schemas.microsoft.com/office/drawing/2014/main" id="{646C2B38-E862-484F-9860-17D196A7F52A}"/>
                </a:ext>
              </a:extLst>
            </p:cNvPr>
            <p:cNvSpPr txBox="1"/>
            <p:nvPr/>
          </p:nvSpPr>
          <p:spPr>
            <a:xfrm rot="16200000">
              <a:off x="6479890" y="2318723"/>
              <a:ext cx="947375" cy="235727"/>
            </a:xfrm>
            <a:prstGeom prst="rect">
              <a:avLst/>
            </a:prstGeom>
            <a:noFill/>
          </p:spPr>
          <p:txBody>
            <a:bodyPr wrap="none" lIns="0" tIns="0" rIns="0" bIns="0" rtlCol="0">
              <a:spAutoFit/>
            </a:bodyPr>
            <a:lstStyle/>
            <a:p>
              <a:pPr algn="ctr">
                <a:lnSpc>
                  <a:spcPct val="90000"/>
                </a:lnSpc>
              </a:pPr>
              <a:r>
                <a:rPr lang="en-US" sz="1200" dirty="0"/>
                <a:t>% Importance</a:t>
              </a:r>
            </a:p>
          </p:txBody>
        </p:sp>
        <p:sp>
          <p:nvSpPr>
            <p:cNvPr id="43" name="TextBox 42">
              <a:extLst>
                <a:ext uri="{FF2B5EF4-FFF2-40B4-BE49-F238E27FC236}">
                  <a16:creationId xmlns:a16="http://schemas.microsoft.com/office/drawing/2014/main" id="{C54B6341-B594-4A9D-8145-65C6EB2C725E}"/>
                </a:ext>
              </a:extLst>
            </p:cNvPr>
            <p:cNvSpPr txBox="1"/>
            <p:nvPr/>
          </p:nvSpPr>
          <p:spPr>
            <a:xfrm>
              <a:off x="8001800" y="3616274"/>
              <a:ext cx="349454" cy="166199"/>
            </a:xfrm>
            <a:prstGeom prst="rect">
              <a:avLst/>
            </a:prstGeom>
            <a:noFill/>
          </p:spPr>
          <p:txBody>
            <a:bodyPr wrap="none" lIns="0" tIns="0" rIns="0" bIns="0" rtlCol="0">
              <a:spAutoFit/>
            </a:bodyPr>
            <a:lstStyle/>
            <a:p>
              <a:pPr algn="ctr">
                <a:lnSpc>
                  <a:spcPct val="90000"/>
                </a:lnSpc>
              </a:pPr>
              <a:r>
                <a:rPr lang="en-US" sz="1200" dirty="0"/>
                <a:t>Peak</a:t>
              </a:r>
            </a:p>
          </p:txBody>
        </p:sp>
        <p:sp>
          <p:nvSpPr>
            <p:cNvPr id="44" name="TextBox 43">
              <a:extLst>
                <a:ext uri="{FF2B5EF4-FFF2-40B4-BE49-F238E27FC236}">
                  <a16:creationId xmlns:a16="http://schemas.microsoft.com/office/drawing/2014/main" id="{408DEF29-503F-4229-9351-13A155ED092A}"/>
                </a:ext>
              </a:extLst>
            </p:cNvPr>
            <p:cNvSpPr txBox="1"/>
            <p:nvPr/>
          </p:nvSpPr>
          <p:spPr>
            <a:xfrm>
              <a:off x="8833050" y="3616274"/>
              <a:ext cx="527388" cy="166199"/>
            </a:xfrm>
            <a:prstGeom prst="rect">
              <a:avLst/>
            </a:prstGeom>
            <a:noFill/>
          </p:spPr>
          <p:txBody>
            <a:bodyPr wrap="none" lIns="0" tIns="0" rIns="0" bIns="0" rtlCol="0">
              <a:spAutoFit/>
            </a:bodyPr>
            <a:lstStyle/>
            <a:p>
              <a:pPr algn="ctr">
                <a:lnSpc>
                  <a:spcPct val="90000"/>
                </a:lnSpc>
              </a:pPr>
              <a:r>
                <a:rPr lang="en-US" sz="1200" dirty="0"/>
                <a:t>Slope-1</a:t>
              </a:r>
            </a:p>
          </p:txBody>
        </p:sp>
        <p:sp>
          <p:nvSpPr>
            <p:cNvPr id="45" name="TextBox 44">
              <a:extLst>
                <a:ext uri="{FF2B5EF4-FFF2-40B4-BE49-F238E27FC236}">
                  <a16:creationId xmlns:a16="http://schemas.microsoft.com/office/drawing/2014/main" id="{F5A66C02-BAFC-47B1-9DCA-BA19CA76E995}"/>
                </a:ext>
              </a:extLst>
            </p:cNvPr>
            <p:cNvSpPr txBox="1"/>
            <p:nvPr/>
          </p:nvSpPr>
          <p:spPr>
            <a:xfrm>
              <a:off x="9740023" y="3616274"/>
              <a:ext cx="520976" cy="332399"/>
            </a:xfrm>
            <a:prstGeom prst="rect">
              <a:avLst/>
            </a:prstGeom>
            <a:noFill/>
          </p:spPr>
          <p:txBody>
            <a:bodyPr wrap="none" lIns="0" tIns="0" rIns="0" bIns="0" rtlCol="0">
              <a:spAutoFit/>
            </a:bodyPr>
            <a:lstStyle/>
            <a:p>
              <a:pPr algn="ctr">
                <a:lnSpc>
                  <a:spcPct val="90000"/>
                </a:lnSpc>
              </a:pPr>
              <a:r>
                <a:rPr lang="en-US" sz="1200" dirty="0"/>
                <a:t>Time </a:t>
              </a:r>
            </a:p>
            <a:p>
              <a:pPr algn="ctr">
                <a:lnSpc>
                  <a:spcPct val="90000"/>
                </a:lnSpc>
              </a:pPr>
              <a:r>
                <a:rPr lang="en-US" sz="1200" dirty="0"/>
                <a:t>to Peak</a:t>
              </a:r>
            </a:p>
          </p:txBody>
        </p:sp>
        <p:sp>
          <p:nvSpPr>
            <p:cNvPr id="46" name="TextBox 45">
              <a:extLst>
                <a:ext uri="{FF2B5EF4-FFF2-40B4-BE49-F238E27FC236}">
                  <a16:creationId xmlns:a16="http://schemas.microsoft.com/office/drawing/2014/main" id="{74631933-25E8-418B-9332-C56F1D99988A}"/>
                </a:ext>
              </a:extLst>
            </p:cNvPr>
            <p:cNvSpPr txBox="1"/>
            <p:nvPr/>
          </p:nvSpPr>
          <p:spPr>
            <a:xfrm>
              <a:off x="10572729" y="3616274"/>
              <a:ext cx="663643" cy="332399"/>
            </a:xfrm>
            <a:prstGeom prst="rect">
              <a:avLst/>
            </a:prstGeom>
            <a:noFill/>
          </p:spPr>
          <p:txBody>
            <a:bodyPr wrap="none" lIns="0" tIns="0" rIns="0" bIns="0" rtlCol="0">
              <a:spAutoFit/>
            </a:bodyPr>
            <a:lstStyle/>
            <a:p>
              <a:pPr algn="ctr">
                <a:lnSpc>
                  <a:spcPct val="90000"/>
                </a:lnSpc>
              </a:pPr>
              <a:r>
                <a:rPr lang="en-US" sz="1200" dirty="0"/>
                <a:t> Time to</a:t>
              </a:r>
            </a:p>
            <a:p>
              <a:pPr algn="ctr">
                <a:lnSpc>
                  <a:spcPct val="90000"/>
                </a:lnSpc>
              </a:pPr>
              <a:r>
                <a:rPr lang="en-US" sz="1200" dirty="0"/>
                <a:t> Rebound</a:t>
              </a:r>
            </a:p>
          </p:txBody>
        </p:sp>
        <p:sp>
          <p:nvSpPr>
            <p:cNvPr id="47" name="Rectangle 46">
              <a:extLst>
                <a:ext uri="{FF2B5EF4-FFF2-40B4-BE49-F238E27FC236}">
                  <a16:creationId xmlns:a16="http://schemas.microsoft.com/office/drawing/2014/main" id="{420E82AE-EA82-4A94-9520-B91E94B0DA43}"/>
                </a:ext>
              </a:extLst>
            </p:cNvPr>
            <p:cNvSpPr/>
            <p:nvPr/>
          </p:nvSpPr>
          <p:spPr>
            <a:xfrm flipH="1">
              <a:off x="7797596" y="1403647"/>
              <a:ext cx="757859" cy="2065878"/>
            </a:xfrm>
            <a:prstGeom prst="rect">
              <a:avLst/>
            </a:prstGeom>
            <a:solidFill>
              <a:srgbClr val="C24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4DD00A6-08BF-4590-8408-0D279590D955}"/>
                </a:ext>
              </a:extLst>
            </p:cNvPr>
            <p:cNvSpPr/>
            <p:nvPr/>
          </p:nvSpPr>
          <p:spPr>
            <a:xfrm>
              <a:off x="8717813" y="2697937"/>
              <a:ext cx="757859" cy="771589"/>
            </a:xfrm>
            <a:prstGeom prst="rect">
              <a:avLst/>
            </a:prstGeom>
            <a:solidFill>
              <a:srgbClr val="C24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D836F821-D430-46A1-88BB-EFDDF0B19231}"/>
                </a:ext>
              </a:extLst>
            </p:cNvPr>
            <p:cNvSpPr/>
            <p:nvPr/>
          </p:nvSpPr>
          <p:spPr>
            <a:xfrm>
              <a:off x="9621581" y="2887783"/>
              <a:ext cx="757859" cy="58174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39787E01-907B-47A9-AC5D-BBB10D143E39}"/>
                </a:ext>
              </a:extLst>
            </p:cNvPr>
            <p:cNvSpPr/>
            <p:nvPr/>
          </p:nvSpPr>
          <p:spPr>
            <a:xfrm>
              <a:off x="10525620" y="2998133"/>
              <a:ext cx="757859" cy="4713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F854C443-AF0D-4490-A42F-094A96A5EAFA}"/>
                </a:ext>
              </a:extLst>
            </p:cNvPr>
            <p:cNvGrpSpPr/>
            <p:nvPr/>
          </p:nvGrpSpPr>
          <p:grpSpPr>
            <a:xfrm>
              <a:off x="7585055" y="1403647"/>
              <a:ext cx="64008" cy="2065878"/>
              <a:chOff x="7407255" y="2097894"/>
              <a:chExt cx="196788" cy="3064691"/>
            </a:xfrm>
          </p:grpSpPr>
          <p:cxnSp>
            <p:nvCxnSpPr>
              <p:cNvPr id="52" name="Straight Connector 51">
                <a:extLst>
                  <a:ext uri="{FF2B5EF4-FFF2-40B4-BE49-F238E27FC236}">
                    <a16:creationId xmlns:a16="http://schemas.microsoft.com/office/drawing/2014/main" id="{60A84CB9-516E-4289-8055-D59CF9CF54BC}"/>
                  </a:ext>
                </a:extLst>
              </p:cNvPr>
              <p:cNvCxnSpPr>
                <a:cxnSpLocks/>
              </p:cNvCxnSpPr>
              <p:nvPr/>
            </p:nvCxnSpPr>
            <p:spPr>
              <a:xfrm>
                <a:off x="7407255" y="2333287"/>
                <a:ext cx="19678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90243C7-9E3F-44E4-807C-82FA90023BE2}"/>
                  </a:ext>
                </a:extLst>
              </p:cNvPr>
              <p:cNvCxnSpPr>
                <a:cxnSpLocks/>
              </p:cNvCxnSpPr>
              <p:nvPr/>
            </p:nvCxnSpPr>
            <p:spPr>
              <a:xfrm>
                <a:off x="7407255" y="5162585"/>
                <a:ext cx="19678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1E0F8CA-E431-4021-9571-2C9863EDA1DE}"/>
                  </a:ext>
                </a:extLst>
              </p:cNvPr>
              <p:cNvCxnSpPr>
                <a:cxnSpLocks/>
              </p:cNvCxnSpPr>
              <p:nvPr/>
            </p:nvCxnSpPr>
            <p:spPr>
              <a:xfrm>
                <a:off x="7407255" y="4596724"/>
                <a:ext cx="19678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40585B3-312C-4BEE-92A7-5A325E592336}"/>
                  </a:ext>
                </a:extLst>
              </p:cNvPr>
              <p:cNvCxnSpPr>
                <a:cxnSpLocks/>
              </p:cNvCxnSpPr>
              <p:nvPr/>
            </p:nvCxnSpPr>
            <p:spPr>
              <a:xfrm>
                <a:off x="7407255" y="4030865"/>
                <a:ext cx="19678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3CE4C00-8C91-44A2-B306-93273C7519A4}"/>
                  </a:ext>
                </a:extLst>
              </p:cNvPr>
              <p:cNvCxnSpPr>
                <a:cxnSpLocks/>
              </p:cNvCxnSpPr>
              <p:nvPr/>
            </p:nvCxnSpPr>
            <p:spPr>
              <a:xfrm>
                <a:off x="7407255" y="3465006"/>
                <a:ext cx="19678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489461E-BB3D-4669-B712-BA98749553A9}"/>
                  </a:ext>
                </a:extLst>
              </p:cNvPr>
              <p:cNvCxnSpPr>
                <a:cxnSpLocks/>
              </p:cNvCxnSpPr>
              <p:nvPr/>
            </p:nvCxnSpPr>
            <p:spPr>
              <a:xfrm>
                <a:off x="7407255" y="2899147"/>
                <a:ext cx="19678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5DA7571-0C5F-4ED9-A842-6F05E55BA724}"/>
                  </a:ext>
                </a:extLst>
              </p:cNvPr>
              <p:cNvCxnSpPr>
                <a:cxnSpLocks/>
              </p:cNvCxnSpPr>
              <p:nvPr/>
            </p:nvCxnSpPr>
            <p:spPr>
              <a:xfrm>
                <a:off x="7604043" y="2097894"/>
                <a:ext cx="0" cy="306469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9" name="Straight Connector 58">
              <a:extLst>
                <a:ext uri="{FF2B5EF4-FFF2-40B4-BE49-F238E27FC236}">
                  <a16:creationId xmlns:a16="http://schemas.microsoft.com/office/drawing/2014/main" id="{DC5B1A8B-F985-481C-95E8-CB1D618D0393}"/>
                </a:ext>
              </a:extLst>
            </p:cNvPr>
            <p:cNvCxnSpPr>
              <a:cxnSpLocks/>
            </p:cNvCxnSpPr>
            <p:nvPr/>
          </p:nvCxnSpPr>
          <p:spPr>
            <a:xfrm rot="5400000">
              <a:off x="9563703" y="1501651"/>
              <a:ext cx="0" cy="393575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AD106079-5C62-4CE9-A467-2B2883C18CF1}"/>
                </a:ext>
              </a:extLst>
            </p:cNvPr>
            <p:cNvSpPr>
              <a:spLocks/>
            </p:cNvSpPr>
            <p:nvPr/>
          </p:nvSpPr>
          <p:spPr>
            <a:xfrm>
              <a:off x="8947595" y="3359902"/>
              <a:ext cx="298295" cy="210312"/>
            </a:xfrm>
            <a:prstGeom prst="ellipse">
              <a:avLst/>
            </a:prstGeom>
            <a:solidFill>
              <a:srgbClr val="C247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a:t>
              </a:r>
            </a:p>
          </p:txBody>
        </p:sp>
        <p:sp>
          <p:nvSpPr>
            <p:cNvPr id="61" name="Oval 60">
              <a:extLst>
                <a:ext uri="{FF2B5EF4-FFF2-40B4-BE49-F238E27FC236}">
                  <a16:creationId xmlns:a16="http://schemas.microsoft.com/office/drawing/2014/main" id="{C8C001E2-BC73-443C-80BE-2495E3C6813E}"/>
                </a:ext>
              </a:extLst>
            </p:cNvPr>
            <p:cNvSpPr>
              <a:spLocks/>
            </p:cNvSpPr>
            <p:nvPr/>
          </p:nvSpPr>
          <p:spPr>
            <a:xfrm>
              <a:off x="10755402" y="3359902"/>
              <a:ext cx="298295" cy="210312"/>
            </a:xfrm>
            <a:prstGeom prst="ellipse">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4</a:t>
              </a:r>
            </a:p>
          </p:txBody>
        </p:sp>
        <p:sp>
          <p:nvSpPr>
            <p:cNvPr id="62" name="Oval 61">
              <a:extLst>
                <a:ext uri="{FF2B5EF4-FFF2-40B4-BE49-F238E27FC236}">
                  <a16:creationId xmlns:a16="http://schemas.microsoft.com/office/drawing/2014/main" id="{1E5409D1-7091-416F-B50D-71059CBBFBB5}"/>
                </a:ext>
              </a:extLst>
            </p:cNvPr>
            <p:cNvSpPr>
              <a:spLocks/>
            </p:cNvSpPr>
            <p:nvPr/>
          </p:nvSpPr>
          <p:spPr>
            <a:xfrm>
              <a:off x="8027378" y="3359902"/>
              <a:ext cx="298295" cy="210312"/>
            </a:xfrm>
            <a:prstGeom prst="ellipse">
              <a:avLst/>
            </a:prstGeom>
            <a:solidFill>
              <a:srgbClr val="C247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a:t>
              </a:r>
            </a:p>
          </p:txBody>
        </p:sp>
        <p:sp>
          <p:nvSpPr>
            <p:cNvPr id="63" name="Oval 62">
              <a:extLst>
                <a:ext uri="{FF2B5EF4-FFF2-40B4-BE49-F238E27FC236}">
                  <a16:creationId xmlns:a16="http://schemas.microsoft.com/office/drawing/2014/main" id="{6BF268D4-448F-452E-A1A3-EBD001C3C08B}"/>
                </a:ext>
              </a:extLst>
            </p:cNvPr>
            <p:cNvSpPr>
              <a:spLocks/>
            </p:cNvSpPr>
            <p:nvPr/>
          </p:nvSpPr>
          <p:spPr>
            <a:xfrm>
              <a:off x="9851363" y="3359902"/>
              <a:ext cx="298295" cy="210312"/>
            </a:xfrm>
            <a:prstGeom prst="ellipse">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a:t>
              </a:r>
            </a:p>
          </p:txBody>
        </p:sp>
        <p:sp>
          <p:nvSpPr>
            <p:cNvPr id="64" name="TextBox 63">
              <a:extLst>
                <a:ext uri="{FF2B5EF4-FFF2-40B4-BE49-F238E27FC236}">
                  <a16:creationId xmlns:a16="http://schemas.microsoft.com/office/drawing/2014/main" id="{C73362B6-1BC2-4560-8B3F-0C39642C207F}"/>
                </a:ext>
              </a:extLst>
            </p:cNvPr>
            <p:cNvSpPr txBox="1"/>
            <p:nvPr/>
          </p:nvSpPr>
          <p:spPr>
            <a:xfrm>
              <a:off x="7322337" y="3399031"/>
              <a:ext cx="213200" cy="166199"/>
            </a:xfrm>
            <a:prstGeom prst="rect">
              <a:avLst/>
            </a:prstGeom>
            <a:solidFill>
              <a:schemeClr val="bg1"/>
            </a:solidFill>
          </p:spPr>
          <p:txBody>
            <a:bodyPr wrap="none" lIns="0" tIns="0" rIns="0" bIns="0" rtlCol="0">
              <a:spAutoFit/>
            </a:bodyPr>
            <a:lstStyle/>
            <a:p>
              <a:pPr algn="r">
                <a:lnSpc>
                  <a:spcPct val="90000"/>
                </a:lnSpc>
              </a:pPr>
              <a:r>
                <a:rPr lang="en-US" sz="1200" dirty="0"/>
                <a:t>0.0</a:t>
              </a:r>
            </a:p>
          </p:txBody>
        </p:sp>
        <p:sp>
          <p:nvSpPr>
            <p:cNvPr id="65" name="TextBox 64">
              <a:extLst>
                <a:ext uri="{FF2B5EF4-FFF2-40B4-BE49-F238E27FC236}">
                  <a16:creationId xmlns:a16="http://schemas.microsoft.com/office/drawing/2014/main" id="{09DB6E6A-6B8D-4E83-94AC-3BCA648A0E3D}"/>
                </a:ext>
              </a:extLst>
            </p:cNvPr>
            <p:cNvSpPr txBox="1"/>
            <p:nvPr/>
          </p:nvSpPr>
          <p:spPr>
            <a:xfrm>
              <a:off x="7322337" y="1885419"/>
              <a:ext cx="213200" cy="166199"/>
            </a:xfrm>
            <a:prstGeom prst="rect">
              <a:avLst/>
            </a:prstGeom>
            <a:solidFill>
              <a:schemeClr val="bg1"/>
            </a:solidFill>
          </p:spPr>
          <p:txBody>
            <a:bodyPr wrap="none" lIns="0" tIns="0" rIns="0" bIns="0" rtlCol="0">
              <a:spAutoFit/>
            </a:bodyPr>
            <a:lstStyle/>
            <a:p>
              <a:pPr algn="r">
                <a:lnSpc>
                  <a:spcPct val="90000"/>
                </a:lnSpc>
              </a:pPr>
              <a:r>
                <a:rPr lang="en-US" sz="1200" dirty="0"/>
                <a:t>0.4</a:t>
              </a:r>
            </a:p>
          </p:txBody>
        </p:sp>
        <p:sp>
          <p:nvSpPr>
            <p:cNvPr id="66" name="TextBox 65">
              <a:extLst>
                <a:ext uri="{FF2B5EF4-FFF2-40B4-BE49-F238E27FC236}">
                  <a16:creationId xmlns:a16="http://schemas.microsoft.com/office/drawing/2014/main" id="{477D3CDF-BD7A-4F14-97FF-C6DB8AAEE42B}"/>
                </a:ext>
              </a:extLst>
            </p:cNvPr>
            <p:cNvSpPr txBox="1"/>
            <p:nvPr/>
          </p:nvSpPr>
          <p:spPr>
            <a:xfrm>
              <a:off x="7322337" y="1505997"/>
              <a:ext cx="213200" cy="166199"/>
            </a:xfrm>
            <a:prstGeom prst="rect">
              <a:avLst/>
            </a:prstGeom>
            <a:solidFill>
              <a:schemeClr val="bg1"/>
            </a:solidFill>
          </p:spPr>
          <p:txBody>
            <a:bodyPr wrap="none" lIns="0" tIns="0" rIns="0" bIns="0" rtlCol="0">
              <a:spAutoFit/>
            </a:bodyPr>
            <a:lstStyle/>
            <a:p>
              <a:pPr algn="r">
                <a:lnSpc>
                  <a:spcPct val="90000"/>
                </a:lnSpc>
              </a:pPr>
              <a:r>
                <a:rPr lang="en-US" sz="1200" dirty="0"/>
                <a:t>0.5</a:t>
              </a:r>
            </a:p>
          </p:txBody>
        </p:sp>
        <p:sp>
          <p:nvSpPr>
            <p:cNvPr id="67" name="TextBox 66">
              <a:extLst>
                <a:ext uri="{FF2B5EF4-FFF2-40B4-BE49-F238E27FC236}">
                  <a16:creationId xmlns:a16="http://schemas.microsoft.com/office/drawing/2014/main" id="{9F31E1CE-71AE-47E5-806D-4112A2A2C437}"/>
                </a:ext>
              </a:extLst>
            </p:cNvPr>
            <p:cNvSpPr txBox="1"/>
            <p:nvPr/>
          </p:nvSpPr>
          <p:spPr>
            <a:xfrm>
              <a:off x="7322337" y="2243970"/>
              <a:ext cx="213200" cy="166199"/>
            </a:xfrm>
            <a:prstGeom prst="rect">
              <a:avLst/>
            </a:prstGeom>
            <a:solidFill>
              <a:schemeClr val="bg1"/>
            </a:solidFill>
          </p:spPr>
          <p:txBody>
            <a:bodyPr wrap="none" lIns="0" tIns="0" rIns="0" bIns="0" rtlCol="0">
              <a:spAutoFit/>
            </a:bodyPr>
            <a:lstStyle/>
            <a:p>
              <a:pPr algn="r">
                <a:lnSpc>
                  <a:spcPct val="90000"/>
                </a:lnSpc>
              </a:pPr>
              <a:r>
                <a:rPr lang="en-US" sz="1200" dirty="0"/>
                <a:t>0.3</a:t>
              </a:r>
            </a:p>
          </p:txBody>
        </p:sp>
        <p:sp>
          <p:nvSpPr>
            <p:cNvPr id="68" name="TextBox 67">
              <a:extLst>
                <a:ext uri="{FF2B5EF4-FFF2-40B4-BE49-F238E27FC236}">
                  <a16:creationId xmlns:a16="http://schemas.microsoft.com/office/drawing/2014/main" id="{F3BB90E5-2B86-4E8F-90B6-47D54ABA6CF6}"/>
                </a:ext>
              </a:extLst>
            </p:cNvPr>
            <p:cNvSpPr txBox="1"/>
            <p:nvPr/>
          </p:nvSpPr>
          <p:spPr>
            <a:xfrm>
              <a:off x="7322337" y="2661057"/>
              <a:ext cx="213200" cy="166199"/>
            </a:xfrm>
            <a:prstGeom prst="rect">
              <a:avLst/>
            </a:prstGeom>
            <a:solidFill>
              <a:schemeClr val="bg1"/>
            </a:solidFill>
          </p:spPr>
          <p:txBody>
            <a:bodyPr wrap="none" lIns="0" tIns="0" rIns="0" bIns="0" rtlCol="0">
              <a:spAutoFit/>
            </a:bodyPr>
            <a:lstStyle/>
            <a:p>
              <a:pPr algn="r">
                <a:lnSpc>
                  <a:spcPct val="90000"/>
                </a:lnSpc>
              </a:pPr>
              <a:r>
                <a:rPr lang="en-US" sz="1200" dirty="0"/>
                <a:t>0.2</a:t>
              </a:r>
            </a:p>
          </p:txBody>
        </p:sp>
        <p:sp>
          <p:nvSpPr>
            <p:cNvPr id="69" name="TextBox 68">
              <a:extLst>
                <a:ext uri="{FF2B5EF4-FFF2-40B4-BE49-F238E27FC236}">
                  <a16:creationId xmlns:a16="http://schemas.microsoft.com/office/drawing/2014/main" id="{FDCFC004-4003-4D16-BD11-7345F87DE0B0}"/>
                </a:ext>
              </a:extLst>
            </p:cNvPr>
            <p:cNvSpPr txBox="1"/>
            <p:nvPr/>
          </p:nvSpPr>
          <p:spPr>
            <a:xfrm>
              <a:off x="7322337" y="3025780"/>
              <a:ext cx="213200" cy="166199"/>
            </a:xfrm>
            <a:prstGeom prst="rect">
              <a:avLst/>
            </a:prstGeom>
            <a:solidFill>
              <a:schemeClr val="bg1"/>
            </a:solidFill>
          </p:spPr>
          <p:txBody>
            <a:bodyPr wrap="none" lIns="0" tIns="0" rIns="0" bIns="0" rtlCol="0">
              <a:spAutoFit/>
            </a:bodyPr>
            <a:lstStyle/>
            <a:p>
              <a:pPr algn="r">
                <a:lnSpc>
                  <a:spcPct val="90000"/>
                </a:lnSpc>
              </a:pPr>
              <a:r>
                <a:rPr lang="en-US" sz="1200" dirty="0"/>
                <a:t>0.1</a:t>
              </a:r>
            </a:p>
          </p:txBody>
        </p:sp>
      </p:grpSp>
      <p:sp>
        <p:nvSpPr>
          <p:cNvPr id="82" name="Content Placeholder 6">
            <a:extLst>
              <a:ext uri="{FF2B5EF4-FFF2-40B4-BE49-F238E27FC236}">
                <a16:creationId xmlns:a16="http://schemas.microsoft.com/office/drawing/2014/main" id="{DF2FC7C9-2096-4EA1-9AF6-7B5E21C0A070}"/>
              </a:ext>
            </a:extLst>
          </p:cNvPr>
          <p:cNvSpPr>
            <a:spLocks noGrp="1"/>
          </p:cNvSpPr>
          <p:nvPr>
            <p:ph idx="1"/>
          </p:nvPr>
        </p:nvSpPr>
        <p:spPr>
          <a:xfrm>
            <a:off x="6014002" y="1000032"/>
            <a:ext cx="2080698" cy="1546577"/>
          </a:xfrm>
        </p:spPr>
        <p:txBody>
          <a:bodyPr wrap="none">
            <a:spAutoFit/>
          </a:bodyPr>
          <a:lstStyle/>
          <a:p>
            <a:pPr marL="0" indent="0">
              <a:buNone/>
            </a:pPr>
            <a:r>
              <a:rPr lang="en-US" sz="1600" b="1" dirty="0"/>
              <a:t>Approach</a:t>
            </a:r>
          </a:p>
          <a:p>
            <a:pPr marL="228600" indent="-228600">
              <a:buFont typeface="+mj-lt"/>
              <a:buAutoNum type="arabicPeriod"/>
            </a:pPr>
            <a:r>
              <a:rPr lang="en-US" sz="1400" dirty="0"/>
              <a:t>Apply modeling</a:t>
            </a:r>
            <a:br>
              <a:rPr lang="en-US" sz="1400" dirty="0"/>
            </a:br>
            <a:r>
              <a:rPr lang="en-US" sz="1400" dirty="0"/>
              <a:t>and machine learning</a:t>
            </a:r>
          </a:p>
          <a:p>
            <a:pPr marL="228600" indent="-228600">
              <a:buFont typeface="+mj-lt"/>
              <a:buAutoNum type="arabicPeriod"/>
            </a:pPr>
            <a:r>
              <a:rPr lang="en-US" sz="1400" dirty="0"/>
              <a:t>Characterize predictors</a:t>
            </a:r>
          </a:p>
          <a:p>
            <a:pPr marL="228600" indent="-228600">
              <a:buFont typeface="+mj-lt"/>
              <a:buAutoNum type="arabicPeriod"/>
            </a:pPr>
            <a:r>
              <a:rPr lang="en-US" sz="1400" dirty="0"/>
              <a:t>Test sensitivities</a:t>
            </a:r>
          </a:p>
        </p:txBody>
      </p:sp>
      <p:sp>
        <p:nvSpPr>
          <p:cNvPr id="83" name="TextBox 82">
            <a:extLst>
              <a:ext uri="{FF2B5EF4-FFF2-40B4-BE49-F238E27FC236}">
                <a16:creationId xmlns:a16="http://schemas.microsoft.com/office/drawing/2014/main" id="{BB25C052-4493-4858-B420-008F6231905F}"/>
              </a:ext>
            </a:extLst>
          </p:cNvPr>
          <p:cNvSpPr txBox="1"/>
          <p:nvPr/>
        </p:nvSpPr>
        <p:spPr>
          <a:xfrm>
            <a:off x="479452" y="3630353"/>
            <a:ext cx="1397819" cy="249299"/>
          </a:xfrm>
          <a:prstGeom prst="rect">
            <a:avLst/>
          </a:prstGeom>
          <a:noFill/>
        </p:spPr>
        <p:txBody>
          <a:bodyPr wrap="none" lIns="0" tIns="0" rIns="0" bIns="0" rtlCol="0">
            <a:spAutoFit/>
          </a:bodyPr>
          <a:lstStyle/>
          <a:p>
            <a:pPr>
              <a:lnSpc>
                <a:spcPct val="90000"/>
              </a:lnSpc>
            </a:pPr>
            <a:r>
              <a:rPr lang="en-US" b="1" dirty="0">
                <a:latin typeface="+mj-lt"/>
              </a:rPr>
              <a:t>[B] Modeling</a:t>
            </a:r>
          </a:p>
        </p:txBody>
      </p:sp>
      <p:sp>
        <p:nvSpPr>
          <p:cNvPr id="84" name="TextBox 83">
            <a:extLst>
              <a:ext uri="{FF2B5EF4-FFF2-40B4-BE49-F238E27FC236}">
                <a16:creationId xmlns:a16="http://schemas.microsoft.com/office/drawing/2014/main" id="{2FEFCEA9-5DF8-4807-9B89-2E12A7B9ECB6}"/>
              </a:ext>
            </a:extLst>
          </p:cNvPr>
          <p:cNvSpPr txBox="1"/>
          <p:nvPr/>
        </p:nvSpPr>
        <p:spPr>
          <a:xfrm>
            <a:off x="7881530" y="3507596"/>
            <a:ext cx="2346796" cy="249299"/>
          </a:xfrm>
          <a:prstGeom prst="rect">
            <a:avLst/>
          </a:prstGeom>
          <a:noFill/>
        </p:spPr>
        <p:txBody>
          <a:bodyPr wrap="none" lIns="0" tIns="0" rIns="0" bIns="0" rtlCol="0">
            <a:spAutoFit/>
          </a:bodyPr>
          <a:lstStyle/>
          <a:p>
            <a:pPr>
              <a:lnSpc>
                <a:spcPct val="90000"/>
              </a:lnSpc>
            </a:pPr>
            <a:r>
              <a:rPr lang="en-US" b="1" dirty="0">
                <a:latin typeface="+mj-lt"/>
              </a:rPr>
              <a:t>[D] Machine Learning</a:t>
            </a:r>
          </a:p>
        </p:txBody>
      </p:sp>
      <p:sp>
        <p:nvSpPr>
          <p:cNvPr id="89" name="TextBox 88">
            <a:extLst>
              <a:ext uri="{FF2B5EF4-FFF2-40B4-BE49-F238E27FC236}">
                <a16:creationId xmlns:a16="http://schemas.microsoft.com/office/drawing/2014/main" id="{CBB5D31E-3705-40CB-B898-58E48CAE2CDF}"/>
              </a:ext>
            </a:extLst>
          </p:cNvPr>
          <p:cNvSpPr txBox="1"/>
          <p:nvPr/>
        </p:nvSpPr>
        <p:spPr>
          <a:xfrm>
            <a:off x="7735169" y="613094"/>
            <a:ext cx="2782813" cy="249299"/>
          </a:xfrm>
          <a:prstGeom prst="rect">
            <a:avLst/>
          </a:prstGeom>
          <a:noFill/>
        </p:spPr>
        <p:txBody>
          <a:bodyPr wrap="none" lIns="0" tIns="0" rIns="0" bIns="0" rtlCol="0">
            <a:spAutoFit/>
          </a:bodyPr>
          <a:lstStyle/>
          <a:p>
            <a:pPr>
              <a:lnSpc>
                <a:spcPct val="90000"/>
              </a:lnSpc>
            </a:pPr>
            <a:r>
              <a:rPr lang="en-US" sz="1800" b="1" dirty="0">
                <a:latin typeface="+mj-lt"/>
              </a:rPr>
              <a:t>[C] Ranking of Predictors</a:t>
            </a:r>
          </a:p>
        </p:txBody>
      </p:sp>
      <p:sp>
        <p:nvSpPr>
          <p:cNvPr id="90" name="TextBox 89">
            <a:extLst>
              <a:ext uri="{FF2B5EF4-FFF2-40B4-BE49-F238E27FC236}">
                <a16:creationId xmlns:a16="http://schemas.microsoft.com/office/drawing/2014/main" id="{3B27FFD2-2D4E-4ADB-B83A-829E676B405D}"/>
              </a:ext>
            </a:extLst>
          </p:cNvPr>
          <p:cNvSpPr txBox="1"/>
          <p:nvPr/>
        </p:nvSpPr>
        <p:spPr>
          <a:xfrm>
            <a:off x="479412" y="657668"/>
            <a:ext cx="2898229" cy="249299"/>
          </a:xfrm>
          <a:prstGeom prst="rect">
            <a:avLst/>
          </a:prstGeom>
          <a:noFill/>
        </p:spPr>
        <p:txBody>
          <a:bodyPr wrap="none" lIns="0" tIns="0" rIns="0" bIns="0" rtlCol="0" anchor="ctr">
            <a:spAutoFit/>
          </a:bodyPr>
          <a:lstStyle/>
          <a:p>
            <a:pPr>
              <a:lnSpc>
                <a:spcPct val="90000"/>
              </a:lnSpc>
            </a:pPr>
            <a:r>
              <a:rPr lang="en-US" b="1" dirty="0">
                <a:latin typeface="+mj-lt"/>
              </a:rPr>
              <a:t>[A] Study participant data</a:t>
            </a:r>
          </a:p>
        </p:txBody>
      </p:sp>
      <p:grpSp>
        <p:nvGrpSpPr>
          <p:cNvPr id="4" name="Group 3">
            <a:extLst>
              <a:ext uri="{FF2B5EF4-FFF2-40B4-BE49-F238E27FC236}">
                <a16:creationId xmlns:a16="http://schemas.microsoft.com/office/drawing/2014/main" id="{DBAEC0B1-51AC-4597-AC2C-BF99CD56F1D6}"/>
              </a:ext>
            </a:extLst>
          </p:cNvPr>
          <p:cNvGrpSpPr/>
          <p:nvPr/>
        </p:nvGrpSpPr>
        <p:grpSpPr>
          <a:xfrm>
            <a:off x="329375" y="952861"/>
            <a:ext cx="5433060" cy="2700177"/>
            <a:chOff x="396240" y="3773156"/>
            <a:chExt cx="5433060" cy="2700177"/>
          </a:xfrm>
        </p:grpSpPr>
        <p:sp>
          <p:nvSpPr>
            <p:cNvPr id="144" name="Rectangle 143">
              <a:extLst>
                <a:ext uri="{FF2B5EF4-FFF2-40B4-BE49-F238E27FC236}">
                  <a16:creationId xmlns:a16="http://schemas.microsoft.com/office/drawing/2014/main" id="{AA863738-3C16-4092-B097-7EFE1A2C5453}"/>
                </a:ext>
              </a:extLst>
            </p:cNvPr>
            <p:cNvSpPr/>
            <p:nvPr/>
          </p:nvSpPr>
          <p:spPr bwMode="auto">
            <a:xfrm>
              <a:off x="870342" y="3778750"/>
              <a:ext cx="1529880" cy="2211857"/>
            </a:xfrm>
            <a:prstGeom prst="rect">
              <a:avLst/>
            </a:prstGeom>
            <a:solidFill>
              <a:srgbClr val="D5E7F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148" name="Rectangle 147">
              <a:extLst>
                <a:ext uri="{FF2B5EF4-FFF2-40B4-BE49-F238E27FC236}">
                  <a16:creationId xmlns:a16="http://schemas.microsoft.com/office/drawing/2014/main" id="{579723D5-32C3-4EB0-92DD-4293134F7444}"/>
                </a:ext>
              </a:extLst>
            </p:cNvPr>
            <p:cNvSpPr/>
            <p:nvPr/>
          </p:nvSpPr>
          <p:spPr>
            <a:xfrm>
              <a:off x="2400222" y="3778750"/>
              <a:ext cx="827120" cy="2213116"/>
            </a:xfrm>
            <a:prstGeom prst="rect">
              <a:avLst/>
            </a:prstGeom>
            <a:solidFill>
              <a:srgbClr val="FDE8E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400" dirty="0"/>
            </a:p>
          </p:txBody>
        </p:sp>
        <p:sp>
          <p:nvSpPr>
            <p:cNvPr id="149" name="Rectangle 148">
              <a:extLst>
                <a:ext uri="{FF2B5EF4-FFF2-40B4-BE49-F238E27FC236}">
                  <a16:creationId xmlns:a16="http://schemas.microsoft.com/office/drawing/2014/main" id="{C07CC910-C370-4F53-A744-2D5EEE78E20C}"/>
                </a:ext>
              </a:extLst>
            </p:cNvPr>
            <p:cNvSpPr/>
            <p:nvPr/>
          </p:nvSpPr>
          <p:spPr>
            <a:xfrm>
              <a:off x="3227789" y="3778750"/>
              <a:ext cx="1186965" cy="2217210"/>
            </a:xfrm>
            <a:prstGeom prst="rect">
              <a:avLst/>
            </a:prstGeom>
            <a:solidFill>
              <a:srgbClr val="FC8A2C">
                <a:alpha val="41000"/>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400" dirty="0"/>
            </a:p>
          </p:txBody>
        </p:sp>
        <p:sp>
          <p:nvSpPr>
            <p:cNvPr id="150" name="Rectangle 149">
              <a:extLst>
                <a:ext uri="{FF2B5EF4-FFF2-40B4-BE49-F238E27FC236}">
                  <a16:creationId xmlns:a16="http://schemas.microsoft.com/office/drawing/2014/main" id="{CFE97B08-0CC9-4446-AF89-CF55B5EFA6D1}"/>
                </a:ext>
              </a:extLst>
            </p:cNvPr>
            <p:cNvSpPr/>
            <p:nvPr/>
          </p:nvSpPr>
          <p:spPr>
            <a:xfrm>
              <a:off x="4413295" y="3778750"/>
              <a:ext cx="1409281" cy="2209664"/>
            </a:xfrm>
            <a:prstGeom prst="rect">
              <a:avLst/>
            </a:prstGeom>
            <a:gradFill>
              <a:gsLst>
                <a:gs pos="4000">
                  <a:srgbClr val="FF99CC"/>
                </a:gs>
                <a:gs pos="97000">
                  <a:srgbClr val="D5E7FA"/>
                </a:gs>
                <a:gs pos="55000">
                  <a:srgbClr val="FC8A2C">
                    <a:alpha val="23000"/>
                  </a:srgbClr>
                </a:gs>
              </a:gsLst>
              <a:lin ang="5400000" scaled="1"/>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400" dirty="0"/>
            </a:p>
          </p:txBody>
        </p:sp>
        <p:sp>
          <p:nvSpPr>
            <p:cNvPr id="151" name="Rectangle 150">
              <a:extLst>
                <a:ext uri="{FF2B5EF4-FFF2-40B4-BE49-F238E27FC236}">
                  <a16:creationId xmlns:a16="http://schemas.microsoft.com/office/drawing/2014/main" id="{72D3E30E-CA74-4F5C-A261-1E85669D5753}"/>
                </a:ext>
              </a:extLst>
            </p:cNvPr>
            <p:cNvSpPr/>
            <p:nvPr/>
          </p:nvSpPr>
          <p:spPr>
            <a:xfrm>
              <a:off x="1619824" y="3778750"/>
              <a:ext cx="49694"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1400" b="1" dirty="0">
                  <a:solidFill>
                    <a:schemeClr val="tx1"/>
                  </a:solidFill>
                </a:rPr>
                <a:t>I</a:t>
              </a:r>
            </a:p>
          </p:txBody>
        </p:sp>
        <p:sp>
          <p:nvSpPr>
            <p:cNvPr id="152" name="Rectangle 151">
              <a:extLst>
                <a:ext uri="{FF2B5EF4-FFF2-40B4-BE49-F238E27FC236}">
                  <a16:creationId xmlns:a16="http://schemas.microsoft.com/office/drawing/2014/main" id="{95B81BE6-085B-42B5-99DE-CDB2651BF078}"/>
                </a:ext>
              </a:extLst>
            </p:cNvPr>
            <p:cNvSpPr/>
            <p:nvPr/>
          </p:nvSpPr>
          <p:spPr>
            <a:xfrm>
              <a:off x="2770071" y="3778750"/>
              <a:ext cx="99386"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1400" b="1" dirty="0">
                  <a:solidFill>
                    <a:schemeClr val="tx1"/>
                  </a:solidFill>
                </a:rPr>
                <a:t>II</a:t>
              </a:r>
            </a:p>
          </p:txBody>
        </p:sp>
        <p:sp>
          <p:nvSpPr>
            <p:cNvPr id="153" name="Rectangle 152">
              <a:extLst>
                <a:ext uri="{FF2B5EF4-FFF2-40B4-BE49-F238E27FC236}">
                  <a16:creationId xmlns:a16="http://schemas.microsoft.com/office/drawing/2014/main" id="{2A33E67F-CA5D-4FC0-A7AD-F495E3DAD982}"/>
                </a:ext>
              </a:extLst>
            </p:cNvPr>
            <p:cNvSpPr/>
            <p:nvPr/>
          </p:nvSpPr>
          <p:spPr>
            <a:xfrm>
              <a:off x="3738874" y="3778750"/>
              <a:ext cx="149080"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1400" b="1" dirty="0">
                  <a:solidFill>
                    <a:schemeClr val="tx1"/>
                  </a:solidFill>
                </a:rPr>
                <a:t>III</a:t>
              </a:r>
            </a:p>
          </p:txBody>
        </p:sp>
        <p:sp>
          <p:nvSpPr>
            <p:cNvPr id="154" name="Rectangle 153">
              <a:extLst>
                <a:ext uri="{FF2B5EF4-FFF2-40B4-BE49-F238E27FC236}">
                  <a16:creationId xmlns:a16="http://schemas.microsoft.com/office/drawing/2014/main" id="{948DEB1A-25BC-4ADA-9AC8-9D2945E26A97}"/>
                </a:ext>
              </a:extLst>
            </p:cNvPr>
            <p:cNvSpPr/>
            <p:nvPr/>
          </p:nvSpPr>
          <p:spPr>
            <a:xfrm>
              <a:off x="5035810" y="3778750"/>
              <a:ext cx="169918"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1400" b="1" dirty="0">
                  <a:solidFill>
                    <a:schemeClr val="tx1"/>
                  </a:solidFill>
                </a:rPr>
                <a:t>IV</a:t>
              </a:r>
            </a:p>
          </p:txBody>
        </p:sp>
        <p:grpSp>
          <p:nvGrpSpPr>
            <p:cNvPr id="17" name="Group 16">
              <a:extLst>
                <a:ext uri="{FF2B5EF4-FFF2-40B4-BE49-F238E27FC236}">
                  <a16:creationId xmlns:a16="http://schemas.microsoft.com/office/drawing/2014/main" id="{2962E84B-0D1E-4541-A2F8-F5AFF1B309DA}"/>
                </a:ext>
              </a:extLst>
            </p:cNvPr>
            <p:cNvGrpSpPr/>
            <p:nvPr/>
          </p:nvGrpSpPr>
          <p:grpSpPr>
            <a:xfrm>
              <a:off x="674649" y="3951313"/>
              <a:ext cx="84959" cy="2031199"/>
              <a:chOff x="679673" y="3951313"/>
              <a:chExt cx="84959" cy="2031199"/>
            </a:xfrm>
          </p:grpSpPr>
          <p:sp>
            <p:nvSpPr>
              <p:cNvPr id="86" name="TextBox 85">
                <a:extLst>
                  <a:ext uri="{FF2B5EF4-FFF2-40B4-BE49-F238E27FC236}">
                    <a16:creationId xmlns:a16="http://schemas.microsoft.com/office/drawing/2014/main" id="{101AE975-EBEB-4F5F-9A4C-A3424CA24483}"/>
                  </a:ext>
                </a:extLst>
              </p:cNvPr>
              <p:cNvSpPr txBox="1"/>
              <p:nvPr/>
            </p:nvSpPr>
            <p:spPr>
              <a:xfrm>
                <a:off x="679673" y="3951313"/>
                <a:ext cx="84959" cy="166199"/>
              </a:xfrm>
              <a:prstGeom prst="rect">
                <a:avLst/>
              </a:prstGeom>
              <a:noFill/>
            </p:spPr>
            <p:txBody>
              <a:bodyPr wrap="none" lIns="0" tIns="0" rIns="0" bIns="0" rtlCol="0" anchor="ctr">
                <a:spAutoFit/>
              </a:bodyPr>
              <a:lstStyle/>
              <a:p>
                <a:pPr algn="r">
                  <a:lnSpc>
                    <a:spcPct val="90000"/>
                  </a:lnSpc>
                </a:pPr>
                <a:r>
                  <a:rPr lang="en-US" sz="1200" dirty="0"/>
                  <a:t>6</a:t>
                </a:r>
              </a:p>
            </p:txBody>
          </p:sp>
          <p:sp>
            <p:nvSpPr>
              <p:cNvPr id="87" name="TextBox 86">
                <a:extLst>
                  <a:ext uri="{FF2B5EF4-FFF2-40B4-BE49-F238E27FC236}">
                    <a16:creationId xmlns:a16="http://schemas.microsoft.com/office/drawing/2014/main" id="{D701E9F4-438D-41B9-8571-940DA59489B6}"/>
                  </a:ext>
                </a:extLst>
              </p:cNvPr>
              <p:cNvSpPr txBox="1"/>
              <p:nvPr/>
            </p:nvSpPr>
            <p:spPr>
              <a:xfrm>
                <a:off x="679673" y="4324313"/>
                <a:ext cx="84959" cy="166199"/>
              </a:xfrm>
              <a:prstGeom prst="rect">
                <a:avLst/>
              </a:prstGeom>
              <a:noFill/>
            </p:spPr>
            <p:txBody>
              <a:bodyPr wrap="none" lIns="0" tIns="0" rIns="0" bIns="0" rtlCol="0" anchor="ctr">
                <a:spAutoFit/>
              </a:bodyPr>
              <a:lstStyle/>
              <a:p>
                <a:pPr algn="r">
                  <a:lnSpc>
                    <a:spcPct val="90000"/>
                  </a:lnSpc>
                </a:pPr>
                <a:r>
                  <a:rPr lang="en-US" sz="1200" dirty="0"/>
                  <a:t>5</a:t>
                </a:r>
              </a:p>
            </p:txBody>
          </p:sp>
          <p:sp>
            <p:nvSpPr>
              <p:cNvPr id="88" name="TextBox 87">
                <a:extLst>
                  <a:ext uri="{FF2B5EF4-FFF2-40B4-BE49-F238E27FC236}">
                    <a16:creationId xmlns:a16="http://schemas.microsoft.com/office/drawing/2014/main" id="{A73C71CA-2859-42FF-A722-6621F0D40A3B}"/>
                  </a:ext>
                </a:extLst>
              </p:cNvPr>
              <p:cNvSpPr txBox="1"/>
              <p:nvPr/>
            </p:nvSpPr>
            <p:spPr>
              <a:xfrm>
                <a:off x="679673" y="4697313"/>
                <a:ext cx="84959" cy="166199"/>
              </a:xfrm>
              <a:prstGeom prst="rect">
                <a:avLst/>
              </a:prstGeom>
              <a:noFill/>
            </p:spPr>
            <p:txBody>
              <a:bodyPr wrap="none" lIns="0" tIns="0" rIns="0" bIns="0" rtlCol="0" anchor="ctr">
                <a:spAutoFit/>
              </a:bodyPr>
              <a:lstStyle/>
              <a:p>
                <a:pPr algn="r">
                  <a:lnSpc>
                    <a:spcPct val="90000"/>
                  </a:lnSpc>
                </a:pPr>
                <a:r>
                  <a:rPr lang="en-US" sz="1200" dirty="0"/>
                  <a:t>4</a:t>
                </a:r>
              </a:p>
            </p:txBody>
          </p:sp>
          <p:sp>
            <p:nvSpPr>
              <p:cNvPr id="91" name="TextBox 90">
                <a:extLst>
                  <a:ext uri="{FF2B5EF4-FFF2-40B4-BE49-F238E27FC236}">
                    <a16:creationId xmlns:a16="http://schemas.microsoft.com/office/drawing/2014/main" id="{73B1F1AE-BBDD-4ECB-8CD7-92645685876B}"/>
                  </a:ext>
                </a:extLst>
              </p:cNvPr>
              <p:cNvSpPr txBox="1"/>
              <p:nvPr/>
            </p:nvSpPr>
            <p:spPr>
              <a:xfrm>
                <a:off x="679673" y="5070313"/>
                <a:ext cx="84959" cy="166199"/>
              </a:xfrm>
              <a:prstGeom prst="rect">
                <a:avLst/>
              </a:prstGeom>
              <a:noFill/>
            </p:spPr>
            <p:txBody>
              <a:bodyPr wrap="none" lIns="0" tIns="0" rIns="0" bIns="0" rtlCol="0" anchor="ctr">
                <a:spAutoFit/>
              </a:bodyPr>
              <a:lstStyle/>
              <a:p>
                <a:pPr algn="r">
                  <a:lnSpc>
                    <a:spcPct val="90000"/>
                  </a:lnSpc>
                </a:pPr>
                <a:r>
                  <a:rPr lang="en-US" sz="1200" dirty="0"/>
                  <a:t>3</a:t>
                </a:r>
              </a:p>
            </p:txBody>
          </p:sp>
          <p:sp>
            <p:nvSpPr>
              <p:cNvPr id="92" name="TextBox 91">
                <a:extLst>
                  <a:ext uri="{FF2B5EF4-FFF2-40B4-BE49-F238E27FC236}">
                    <a16:creationId xmlns:a16="http://schemas.microsoft.com/office/drawing/2014/main" id="{6C8E66B9-EA6D-4BCF-BB40-05E4FC091428}"/>
                  </a:ext>
                </a:extLst>
              </p:cNvPr>
              <p:cNvSpPr txBox="1"/>
              <p:nvPr/>
            </p:nvSpPr>
            <p:spPr>
              <a:xfrm>
                <a:off x="679673" y="5443313"/>
                <a:ext cx="84959" cy="166199"/>
              </a:xfrm>
              <a:prstGeom prst="rect">
                <a:avLst/>
              </a:prstGeom>
              <a:noFill/>
            </p:spPr>
            <p:txBody>
              <a:bodyPr wrap="none" lIns="0" tIns="0" rIns="0" bIns="0" rtlCol="0" anchor="ctr">
                <a:spAutoFit/>
              </a:bodyPr>
              <a:lstStyle/>
              <a:p>
                <a:pPr algn="r">
                  <a:lnSpc>
                    <a:spcPct val="90000"/>
                  </a:lnSpc>
                </a:pPr>
                <a:r>
                  <a:rPr lang="en-US" sz="1200" dirty="0"/>
                  <a:t>2</a:t>
                </a:r>
              </a:p>
            </p:txBody>
          </p:sp>
          <p:sp>
            <p:nvSpPr>
              <p:cNvPr id="93" name="TextBox 92">
                <a:extLst>
                  <a:ext uri="{FF2B5EF4-FFF2-40B4-BE49-F238E27FC236}">
                    <a16:creationId xmlns:a16="http://schemas.microsoft.com/office/drawing/2014/main" id="{EE99EE3A-1446-4D4E-B3DF-0787BF9AC4C4}"/>
                  </a:ext>
                </a:extLst>
              </p:cNvPr>
              <p:cNvSpPr txBox="1"/>
              <p:nvPr/>
            </p:nvSpPr>
            <p:spPr>
              <a:xfrm>
                <a:off x="679673" y="5816313"/>
                <a:ext cx="84959" cy="166199"/>
              </a:xfrm>
              <a:prstGeom prst="rect">
                <a:avLst/>
              </a:prstGeom>
              <a:noFill/>
            </p:spPr>
            <p:txBody>
              <a:bodyPr wrap="none" lIns="0" tIns="0" rIns="0" bIns="0" rtlCol="0" anchor="ctr">
                <a:spAutoFit/>
              </a:bodyPr>
              <a:lstStyle/>
              <a:p>
                <a:pPr algn="r">
                  <a:lnSpc>
                    <a:spcPct val="90000"/>
                  </a:lnSpc>
                </a:pPr>
                <a:r>
                  <a:rPr lang="en-US" sz="1200" dirty="0"/>
                  <a:t>1</a:t>
                </a:r>
              </a:p>
            </p:txBody>
          </p:sp>
        </p:grpSp>
        <p:grpSp>
          <p:nvGrpSpPr>
            <p:cNvPr id="71" name="Group 70">
              <a:extLst>
                <a:ext uri="{FF2B5EF4-FFF2-40B4-BE49-F238E27FC236}">
                  <a16:creationId xmlns:a16="http://schemas.microsoft.com/office/drawing/2014/main" id="{C59336A8-B8D2-4C46-A79B-4521A3DDF7BC}"/>
                </a:ext>
              </a:extLst>
            </p:cNvPr>
            <p:cNvGrpSpPr/>
            <p:nvPr/>
          </p:nvGrpSpPr>
          <p:grpSpPr>
            <a:xfrm>
              <a:off x="1015981" y="6093335"/>
              <a:ext cx="4739470" cy="166199"/>
              <a:chOff x="1015981" y="6093335"/>
              <a:chExt cx="4739470" cy="166199"/>
            </a:xfrm>
          </p:grpSpPr>
          <p:sp>
            <p:nvSpPr>
              <p:cNvPr id="95" name="TextBox 94">
                <a:extLst>
                  <a:ext uri="{FF2B5EF4-FFF2-40B4-BE49-F238E27FC236}">
                    <a16:creationId xmlns:a16="http://schemas.microsoft.com/office/drawing/2014/main" id="{0AE8EECD-A7B7-41F7-92FF-091771CE1840}"/>
                  </a:ext>
                </a:extLst>
              </p:cNvPr>
              <p:cNvSpPr txBox="1"/>
              <p:nvPr/>
            </p:nvSpPr>
            <p:spPr>
              <a:xfrm>
                <a:off x="1015981" y="6093335"/>
                <a:ext cx="84959" cy="166199"/>
              </a:xfrm>
              <a:prstGeom prst="rect">
                <a:avLst/>
              </a:prstGeom>
              <a:noFill/>
            </p:spPr>
            <p:txBody>
              <a:bodyPr wrap="none" lIns="0" tIns="0" rIns="0" bIns="0" rtlCol="0" anchor="ctr">
                <a:spAutoFit/>
              </a:bodyPr>
              <a:lstStyle/>
              <a:p>
                <a:pPr algn="ctr">
                  <a:lnSpc>
                    <a:spcPct val="90000"/>
                  </a:lnSpc>
                </a:pPr>
                <a:r>
                  <a:rPr lang="en-US" sz="1200" dirty="0"/>
                  <a:t>0</a:t>
                </a:r>
              </a:p>
            </p:txBody>
          </p:sp>
          <p:sp>
            <p:nvSpPr>
              <p:cNvPr id="98" name="TextBox 97">
                <a:extLst>
                  <a:ext uri="{FF2B5EF4-FFF2-40B4-BE49-F238E27FC236}">
                    <a16:creationId xmlns:a16="http://schemas.microsoft.com/office/drawing/2014/main" id="{0C8F129E-EF83-426A-8D75-222EBA795281}"/>
                  </a:ext>
                </a:extLst>
              </p:cNvPr>
              <p:cNvSpPr txBox="1"/>
              <p:nvPr/>
            </p:nvSpPr>
            <p:spPr>
              <a:xfrm>
                <a:off x="1737173" y="6093335"/>
                <a:ext cx="169918" cy="166199"/>
              </a:xfrm>
              <a:prstGeom prst="rect">
                <a:avLst/>
              </a:prstGeom>
              <a:noFill/>
            </p:spPr>
            <p:txBody>
              <a:bodyPr wrap="none" lIns="0" tIns="0" rIns="0" bIns="0" rtlCol="0" anchor="ctr">
                <a:spAutoFit/>
              </a:bodyPr>
              <a:lstStyle/>
              <a:p>
                <a:pPr algn="ctr">
                  <a:lnSpc>
                    <a:spcPct val="90000"/>
                  </a:lnSpc>
                </a:pPr>
                <a:r>
                  <a:rPr lang="en-US" sz="1200" dirty="0"/>
                  <a:t>20</a:t>
                </a:r>
              </a:p>
            </p:txBody>
          </p:sp>
          <p:sp>
            <p:nvSpPr>
              <p:cNvPr id="99" name="TextBox 98">
                <a:extLst>
                  <a:ext uri="{FF2B5EF4-FFF2-40B4-BE49-F238E27FC236}">
                    <a16:creationId xmlns:a16="http://schemas.microsoft.com/office/drawing/2014/main" id="{20474B00-57B8-4707-9AC4-CB52CCC55693}"/>
                  </a:ext>
                </a:extLst>
              </p:cNvPr>
              <p:cNvSpPr txBox="1"/>
              <p:nvPr/>
            </p:nvSpPr>
            <p:spPr>
              <a:xfrm>
                <a:off x="2499202" y="6093335"/>
                <a:ext cx="169918" cy="166199"/>
              </a:xfrm>
              <a:prstGeom prst="rect">
                <a:avLst/>
              </a:prstGeom>
              <a:noFill/>
            </p:spPr>
            <p:txBody>
              <a:bodyPr wrap="none" lIns="0" tIns="0" rIns="0" bIns="0" rtlCol="0" anchor="ctr">
                <a:spAutoFit/>
              </a:bodyPr>
              <a:lstStyle/>
              <a:p>
                <a:pPr algn="ctr">
                  <a:lnSpc>
                    <a:spcPct val="90000"/>
                  </a:lnSpc>
                </a:pPr>
                <a:r>
                  <a:rPr lang="en-US" sz="1200" dirty="0"/>
                  <a:t>40</a:t>
                </a:r>
              </a:p>
            </p:txBody>
          </p:sp>
          <p:sp>
            <p:nvSpPr>
              <p:cNvPr id="100" name="TextBox 99">
                <a:extLst>
                  <a:ext uri="{FF2B5EF4-FFF2-40B4-BE49-F238E27FC236}">
                    <a16:creationId xmlns:a16="http://schemas.microsoft.com/office/drawing/2014/main" id="{F2A9030D-57DA-4AB3-A835-3B85594BF930}"/>
                  </a:ext>
                </a:extLst>
              </p:cNvPr>
              <p:cNvSpPr txBox="1"/>
              <p:nvPr/>
            </p:nvSpPr>
            <p:spPr>
              <a:xfrm>
                <a:off x="3264452" y="6093335"/>
                <a:ext cx="169918" cy="166199"/>
              </a:xfrm>
              <a:prstGeom prst="rect">
                <a:avLst/>
              </a:prstGeom>
              <a:noFill/>
            </p:spPr>
            <p:txBody>
              <a:bodyPr wrap="none" lIns="0" tIns="0" rIns="0" bIns="0" rtlCol="0" anchor="ctr">
                <a:spAutoFit/>
              </a:bodyPr>
              <a:lstStyle/>
              <a:p>
                <a:pPr algn="ctr">
                  <a:lnSpc>
                    <a:spcPct val="90000"/>
                  </a:lnSpc>
                </a:pPr>
                <a:r>
                  <a:rPr lang="en-US" sz="1200" dirty="0"/>
                  <a:t>60</a:t>
                </a:r>
              </a:p>
            </p:txBody>
          </p:sp>
          <p:sp>
            <p:nvSpPr>
              <p:cNvPr id="101" name="TextBox 100">
                <a:extLst>
                  <a:ext uri="{FF2B5EF4-FFF2-40B4-BE49-F238E27FC236}">
                    <a16:creationId xmlns:a16="http://schemas.microsoft.com/office/drawing/2014/main" id="{B91B842D-550D-4AB4-BA3B-2380EF10F470}"/>
                  </a:ext>
                </a:extLst>
              </p:cNvPr>
              <p:cNvSpPr txBox="1"/>
              <p:nvPr/>
            </p:nvSpPr>
            <p:spPr>
              <a:xfrm>
                <a:off x="4026843" y="6093335"/>
                <a:ext cx="169918" cy="166199"/>
              </a:xfrm>
              <a:prstGeom prst="rect">
                <a:avLst/>
              </a:prstGeom>
              <a:noFill/>
            </p:spPr>
            <p:txBody>
              <a:bodyPr wrap="none" lIns="0" tIns="0" rIns="0" bIns="0" rtlCol="0" anchor="ctr">
                <a:spAutoFit/>
              </a:bodyPr>
              <a:lstStyle/>
              <a:p>
                <a:pPr algn="ctr">
                  <a:lnSpc>
                    <a:spcPct val="90000"/>
                  </a:lnSpc>
                </a:pPr>
                <a:r>
                  <a:rPr lang="en-US" sz="1200" dirty="0"/>
                  <a:t>80</a:t>
                </a:r>
              </a:p>
            </p:txBody>
          </p:sp>
          <p:sp>
            <p:nvSpPr>
              <p:cNvPr id="102" name="TextBox 101">
                <a:extLst>
                  <a:ext uri="{FF2B5EF4-FFF2-40B4-BE49-F238E27FC236}">
                    <a16:creationId xmlns:a16="http://schemas.microsoft.com/office/drawing/2014/main" id="{C7E22677-8F51-403D-81C9-75FFD3B5FF4A}"/>
                  </a:ext>
                </a:extLst>
              </p:cNvPr>
              <p:cNvSpPr txBox="1"/>
              <p:nvPr/>
            </p:nvSpPr>
            <p:spPr>
              <a:xfrm>
                <a:off x="4743898" y="6093335"/>
                <a:ext cx="254877" cy="166199"/>
              </a:xfrm>
              <a:prstGeom prst="rect">
                <a:avLst/>
              </a:prstGeom>
              <a:noFill/>
            </p:spPr>
            <p:txBody>
              <a:bodyPr wrap="none" lIns="0" tIns="0" rIns="0" bIns="0" rtlCol="0" anchor="ctr">
                <a:spAutoFit/>
              </a:bodyPr>
              <a:lstStyle/>
              <a:p>
                <a:pPr algn="ctr">
                  <a:lnSpc>
                    <a:spcPct val="90000"/>
                  </a:lnSpc>
                </a:pPr>
                <a:r>
                  <a:rPr lang="en-US" sz="1200" dirty="0"/>
                  <a:t>100</a:t>
                </a:r>
              </a:p>
            </p:txBody>
          </p:sp>
          <p:sp>
            <p:nvSpPr>
              <p:cNvPr id="103" name="TextBox 102">
                <a:extLst>
                  <a:ext uri="{FF2B5EF4-FFF2-40B4-BE49-F238E27FC236}">
                    <a16:creationId xmlns:a16="http://schemas.microsoft.com/office/drawing/2014/main" id="{B6DA62FF-64EB-453B-A5B2-6E18FCABEBAE}"/>
                  </a:ext>
                </a:extLst>
              </p:cNvPr>
              <p:cNvSpPr txBox="1"/>
              <p:nvPr/>
            </p:nvSpPr>
            <p:spPr>
              <a:xfrm>
                <a:off x="5500573" y="6093335"/>
                <a:ext cx="254878" cy="166199"/>
              </a:xfrm>
              <a:prstGeom prst="rect">
                <a:avLst/>
              </a:prstGeom>
              <a:noFill/>
            </p:spPr>
            <p:txBody>
              <a:bodyPr wrap="none" lIns="0" tIns="0" rIns="0" bIns="0" rtlCol="0" anchor="ctr">
                <a:spAutoFit/>
              </a:bodyPr>
              <a:lstStyle/>
              <a:p>
                <a:pPr algn="ctr">
                  <a:lnSpc>
                    <a:spcPct val="90000"/>
                  </a:lnSpc>
                </a:pPr>
                <a:r>
                  <a:rPr lang="en-US" sz="1200" dirty="0"/>
                  <a:t>120</a:t>
                </a:r>
              </a:p>
            </p:txBody>
          </p:sp>
        </p:grpSp>
        <p:sp>
          <p:nvSpPr>
            <p:cNvPr id="94" name="TextBox 93">
              <a:extLst>
                <a:ext uri="{FF2B5EF4-FFF2-40B4-BE49-F238E27FC236}">
                  <a16:creationId xmlns:a16="http://schemas.microsoft.com/office/drawing/2014/main" id="{EA49323C-24D0-4CE7-B386-980EFB098156}"/>
                </a:ext>
              </a:extLst>
            </p:cNvPr>
            <p:cNvSpPr txBox="1"/>
            <p:nvPr/>
          </p:nvSpPr>
          <p:spPr>
            <a:xfrm rot="16200000">
              <a:off x="-99344" y="4820771"/>
              <a:ext cx="1157368" cy="166199"/>
            </a:xfrm>
            <a:prstGeom prst="rect">
              <a:avLst/>
            </a:prstGeom>
            <a:noFill/>
          </p:spPr>
          <p:txBody>
            <a:bodyPr wrap="none" lIns="0" tIns="0" rIns="0" bIns="0" rtlCol="0" anchor="ctr">
              <a:spAutoFit/>
            </a:bodyPr>
            <a:lstStyle/>
            <a:p>
              <a:pPr algn="ctr">
                <a:lnSpc>
                  <a:spcPct val="90000"/>
                </a:lnSpc>
              </a:pPr>
              <a:r>
                <a:rPr lang="en-US" sz="1200" dirty="0"/>
                <a:t>Log</a:t>
              </a:r>
              <a:r>
                <a:rPr lang="en-US" sz="1200" baseline="-25000" dirty="0"/>
                <a:t>10</a:t>
              </a:r>
              <a:r>
                <a:rPr lang="en-US" sz="1200" dirty="0"/>
                <a:t> RNA, c/mL</a:t>
              </a:r>
            </a:p>
          </p:txBody>
        </p:sp>
        <p:sp>
          <p:nvSpPr>
            <p:cNvPr id="72" name="Freeform: Shape 71">
              <a:extLst>
                <a:ext uri="{FF2B5EF4-FFF2-40B4-BE49-F238E27FC236}">
                  <a16:creationId xmlns:a16="http://schemas.microsoft.com/office/drawing/2014/main" id="{AA1B7CCA-5F33-410B-83C2-AD2C13602498}"/>
                </a:ext>
              </a:extLst>
            </p:cNvPr>
            <p:cNvSpPr/>
            <p:nvPr/>
          </p:nvSpPr>
          <p:spPr bwMode="auto">
            <a:xfrm>
              <a:off x="1060426" y="5802789"/>
              <a:ext cx="1366385" cy="0"/>
            </a:xfrm>
            <a:custGeom>
              <a:avLst/>
              <a:gdLst>
                <a:gd name="connsiteX0" fmla="*/ 0 w 1366385"/>
                <a:gd name="connsiteY0" fmla="*/ 0 h 0"/>
                <a:gd name="connsiteX1" fmla="*/ 1366385 w 1366385"/>
                <a:gd name="connsiteY1" fmla="*/ 0 h 0"/>
              </a:gdLst>
              <a:ahLst/>
              <a:cxnLst>
                <a:cxn ang="0">
                  <a:pos x="connsiteX0" y="connsiteY0"/>
                </a:cxn>
                <a:cxn ang="0">
                  <a:pos x="connsiteX1" y="connsiteY1"/>
                </a:cxn>
              </a:cxnLst>
              <a:rect l="l" t="t" r="r" b="b"/>
              <a:pathLst>
                <a:path w="1366385">
                  <a:moveTo>
                    <a:pt x="0" y="0"/>
                  </a:moveTo>
                  <a:lnTo>
                    <a:pt x="1366385" y="0"/>
                  </a:lnTo>
                </a:path>
              </a:pathLst>
            </a:custGeom>
            <a:noFill/>
            <a:ln w="22225" cap="flat" cmpd="sng" algn="ctr">
              <a:solidFill>
                <a:schemeClr val="bg2">
                  <a:lumMod val="50000"/>
                </a:schemeClr>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75" name="Freeform: Shape 74">
              <a:extLst>
                <a:ext uri="{FF2B5EF4-FFF2-40B4-BE49-F238E27FC236}">
                  <a16:creationId xmlns:a16="http://schemas.microsoft.com/office/drawing/2014/main" id="{C08DC591-8470-457E-BDF3-7A1E330F7E1A}"/>
                </a:ext>
              </a:extLst>
            </p:cNvPr>
            <p:cNvSpPr/>
            <p:nvPr/>
          </p:nvSpPr>
          <p:spPr bwMode="auto">
            <a:xfrm>
              <a:off x="2424113" y="5157787"/>
              <a:ext cx="409575" cy="657226"/>
            </a:xfrm>
            <a:custGeom>
              <a:avLst/>
              <a:gdLst>
                <a:gd name="connsiteX0" fmla="*/ 0 w 414337"/>
                <a:gd name="connsiteY0" fmla="*/ 645318 h 645318"/>
                <a:gd name="connsiteX1" fmla="*/ 414337 w 414337"/>
                <a:gd name="connsiteY1" fmla="*/ 0 h 645318"/>
                <a:gd name="connsiteX0" fmla="*/ 0 w 409575"/>
                <a:gd name="connsiteY0" fmla="*/ 645318 h 645318"/>
                <a:gd name="connsiteX1" fmla="*/ 409575 w 409575"/>
                <a:gd name="connsiteY1" fmla="*/ 0 h 645318"/>
              </a:gdLst>
              <a:ahLst/>
              <a:cxnLst>
                <a:cxn ang="0">
                  <a:pos x="connsiteX0" y="connsiteY0"/>
                </a:cxn>
                <a:cxn ang="0">
                  <a:pos x="connsiteX1" y="connsiteY1"/>
                </a:cxn>
              </a:cxnLst>
              <a:rect l="l" t="t" r="r" b="b"/>
              <a:pathLst>
                <a:path w="409575" h="645318">
                  <a:moveTo>
                    <a:pt x="0" y="645318"/>
                  </a:moveTo>
                  <a:cubicBezTo>
                    <a:pt x="138112" y="430212"/>
                    <a:pt x="271463" y="215106"/>
                    <a:pt x="409575" y="0"/>
                  </a:cubicBezTo>
                </a:path>
              </a:pathLst>
            </a:custGeom>
            <a:noFill/>
            <a:ln w="22225" cap="flat" cmpd="sng" algn="ctr">
              <a:solidFill>
                <a:schemeClr val="bg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121" name="Oval 120">
              <a:extLst>
                <a:ext uri="{FF2B5EF4-FFF2-40B4-BE49-F238E27FC236}">
                  <a16:creationId xmlns:a16="http://schemas.microsoft.com/office/drawing/2014/main" id="{1430DBE5-EC73-4F6C-B5CB-B14168C995E4}"/>
                </a:ext>
              </a:extLst>
            </p:cNvPr>
            <p:cNvSpPr/>
            <p:nvPr/>
          </p:nvSpPr>
          <p:spPr bwMode="auto">
            <a:xfrm>
              <a:off x="2503128" y="5593959"/>
              <a:ext cx="82296" cy="82296"/>
            </a:xfrm>
            <a:prstGeom prst="ellipse">
              <a:avLst/>
            </a:prstGeom>
            <a:solidFill>
              <a:srgbClr val="C24761"/>
            </a:solidFill>
            <a:ln w="9525" cap="flat" cmpd="sng" algn="ctr">
              <a:solidFill>
                <a:srgbClr val="C2476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dirty="0">
                <a:ln>
                  <a:noFill/>
                </a:ln>
                <a:solidFill>
                  <a:schemeClr val="tx1"/>
                </a:solidFill>
                <a:effectLst/>
                <a:latin typeface="Arial" charset="0"/>
              </a:endParaRPr>
            </a:p>
          </p:txBody>
        </p:sp>
        <p:sp>
          <p:nvSpPr>
            <p:cNvPr id="76" name="Freeform: Shape 75">
              <a:extLst>
                <a:ext uri="{FF2B5EF4-FFF2-40B4-BE49-F238E27FC236}">
                  <a16:creationId xmlns:a16="http://schemas.microsoft.com/office/drawing/2014/main" id="{486110F1-EF93-41F8-B6A0-AFA4EB8D6827}"/>
                </a:ext>
              </a:extLst>
            </p:cNvPr>
            <p:cNvSpPr/>
            <p:nvPr/>
          </p:nvSpPr>
          <p:spPr bwMode="auto">
            <a:xfrm>
              <a:off x="2836068" y="4769644"/>
              <a:ext cx="204787" cy="388143"/>
            </a:xfrm>
            <a:custGeom>
              <a:avLst/>
              <a:gdLst>
                <a:gd name="connsiteX0" fmla="*/ 0 w 202406"/>
                <a:gd name="connsiteY0" fmla="*/ 376237 h 376237"/>
                <a:gd name="connsiteX1" fmla="*/ 202406 w 202406"/>
                <a:gd name="connsiteY1" fmla="*/ 0 h 376237"/>
                <a:gd name="connsiteX0" fmla="*/ 0 w 204787"/>
                <a:gd name="connsiteY0" fmla="*/ 388143 h 388143"/>
                <a:gd name="connsiteX1" fmla="*/ 204787 w 204787"/>
                <a:gd name="connsiteY1" fmla="*/ 0 h 388143"/>
              </a:gdLst>
              <a:ahLst/>
              <a:cxnLst>
                <a:cxn ang="0">
                  <a:pos x="connsiteX0" y="connsiteY0"/>
                </a:cxn>
                <a:cxn ang="0">
                  <a:pos x="connsiteX1" y="connsiteY1"/>
                </a:cxn>
              </a:cxnLst>
              <a:rect l="l" t="t" r="r" b="b"/>
              <a:pathLst>
                <a:path w="204787" h="388143">
                  <a:moveTo>
                    <a:pt x="0" y="388143"/>
                  </a:moveTo>
                  <a:cubicBezTo>
                    <a:pt x="67469" y="262731"/>
                    <a:pt x="137318" y="125412"/>
                    <a:pt x="204787" y="0"/>
                  </a:cubicBezTo>
                </a:path>
              </a:pathLst>
            </a:custGeom>
            <a:noFill/>
            <a:ln w="22225" cap="flat" cmpd="sng" algn="ctr">
              <a:solidFill>
                <a:srgbClr val="C2476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grpSp>
          <p:nvGrpSpPr>
            <p:cNvPr id="74" name="Group 73">
              <a:extLst>
                <a:ext uri="{FF2B5EF4-FFF2-40B4-BE49-F238E27FC236}">
                  <a16:creationId xmlns:a16="http://schemas.microsoft.com/office/drawing/2014/main" id="{E747B2FA-1532-4652-8146-726F8DF9310C}"/>
                </a:ext>
              </a:extLst>
            </p:cNvPr>
            <p:cNvGrpSpPr/>
            <p:nvPr/>
          </p:nvGrpSpPr>
          <p:grpSpPr>
            <a:xfrm>
              <a:off x="1023918" y="5762106"/>
              <a:ext cx="1451023" cy="82296"/>
              <a:chOff x="1023918" y="5762106"/>
              <a:chExt cx="1451023" cy="82296"/>
            </a:xfrm>
            <a:solidFill>
              <a:schemeClr val="bg2">
                <a:lumMod val="50000"/>
              </a:schemeClr>
            </a:solidFill>
          </p:grpSpPr>
          <p:sp>
            <p:nvSpPr>
              <p:cNvPr id="73" name="Oval 72">
                <a:extLst>
                  <a:ext uri="{FF2B5EF4-FFF2-40B4-BE49-F238E27FC236}">
                    <a16:creationId xmlns:a16="http://schemas.microsoft.com/office/drawing/2014/main" id="{35CE1B61-360B-4ECB-A630-A6B0DC363B72}"/>
                  </a:ext>
                </a:extLst>
              </p:cNvPr>
              <p:cNvSpPr/>
              <p:nvPr/>
            </p:nvSpPr>
            <p:spPr bwMode="auto">
              <a:xfrm>
                <a:off x="1023918" y="5762106"/>
                <a:ext cx="82296" cy="82296"/>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112" name="Oval 111">
                <a:extLst>
                  <a:ext uri="{FF2B5EF4-FFF2-40B4-BE49-F238E27FC236}">
                    <a16:creationId xmlns:a16="http://schemas.microsoft.com/office/drawing/2014/main" id="{8CE43E06-0D58-4417-ACB9-55EB313F440D}"/>
                  </a:ext>
                </a:extLst>
              </p:cNvPr>
              <p:cNvSpPr/>
              <p:nvPr/>
            </p:nvSpPr>
            <p:spPr bwMode="auto">
              <a:xfrm>
                <a:off x="1137430" y="5762106"/>
                <a:ext cx="82296" cy="82296"/>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113" name="Oval 112">
                <a:extLst>
                  <a:ext uri="{FF2B5EF4-FFF2-40B4-BE49-F238E27FC236}">
                    <a16:creationId xmlns:a16="http://schemas.microsoft.com/office/drawing/2014/main" id="{B1CCF087-DFDE-4B80-B382-82102C322B64}"/>
                  </a:ext>
                </a:extLst>
              </p:cNvPr>
              <p:cNvSpPr/>
              <p:nvPr/>
            </p:nvSpPr>
            <p:spPr bwMode="auto">
              <a:xfrm>
                <a:off x="1288140" y="5762106"/>
                <a:ext cx="82296" cy="82296"/>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114" name="Oval 113">
                <a:extLst>
                  <a:ext uri="{FF2B5EF4-FFF2-40B4-BE49-F238E27FC236}">
                    <a16:creationId xmlns:a16="http://schemas.microsoft.com/office/drawing/2014/main" id="{F3AA0E9F-FD91-4E3D-83CE-9257A14D1BC8}"/>
                  </a:ext>
                </a:extLst>
              </p:cNvPr>
              <p:cNvSpPr/>
              <p:nvPr/>
            </p:nvSpPr>
            <p:spPr bwMode="auto">
              <a:xfrm>
                <a:off x="1364339" y="5762106"/>
                <a:ext cx="82296" cy="82296"/>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115" name="Oval 114">
                <a:extLst>
                  <a:ext uri="{FF2B5EF4-FFF2-40B4-BE49-F238E27FC236}">
                    <a16:creationId xmlns:a16="http://schemas.microsoft.com/office/drawing/2014/main" id="{D4E3D71C-ACE3-4A3D-828F-BD228AF8577F}"/>
                  </a:ext>
                </a:extLst>
              </p:cNvPr>
              <p:cNvSpPr/>
              <p:nvPr/>
            </p:nvSpPr>
            <p:spPr bwMode="auto">
              <a:xfrm>
                <a:off x="1554741" y="5762106"/>
                <a:ext cx="82296" cy="82296"/>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116" name="Oval 115">
                <a:extLst>
                  <a:ext uri="{FF2B5EF4-FFF2-40B4-BE49-F238E27FC236}">
                    <a16:creationId xmlns:a16="http://schemas.microsoft.com/office/drawing/2014/main" id="{1D4D1E6C-C12C-4F04-B748-3286C16A693D}"/>
                  </a:ext>
                </a:extLst>
              </p:cNvPr>
              <p:cNvSpPr/>
              <p:nvPr/>
            </p:nvSpPr>
            <p:spPr bwMode="auto">
              <a:xfrm>
                <a:off x="1668687" y="5762106"/>
                <a:ext cx="82296" cy="82296"/>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117" name="Oval 116">
                <a:extLst>
                  <a:ext uri="{FF2B5EF4-FFF2-40B4-BE49-F238E27FC236}">
                    <a16:creationId xmlns:a16="http://schemas.microsoft.com/office/drawing/2014/main" id="{987111D1-3B70-4BCE-94A1-85F827AE65C7}"/>
                  </a:ext>
                </a:extLst>
              </p:cNvPr>
              <p:cNvSpPr/>
              <p:nvPr/>
            </p:nvSpPr>
            <p:spPr bwMode="auto">
              <a:xfrm>
                <a:off x="1822582" y="5762106"/>
                <a:ext cx="82296" cy="82296"/>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118" name="Oval 117">
                <a:extLst>
                  <a:ext uri="{FF2B5EF4-FFF2-40B4-BE49-F238E27FC236}">
                    <a16:creationId xmlns:a16="http://schemas.microsoft.com/office/drawing/2014/main" id="{47A7E3C1-E3C9-4255-9869-D2D7C76B5174}"/>
                  </a:ext>
                </a:extLst>
              </p:cNvPr>
              <p:cNvSpPr/>
              <p:nvPr/>
            </p:nvSpPr>
            <p:spPr bwMode="auto">
              <a:xfrm>
                <a:off x="1976477" y="5762106"/>
                <a:ext cx="82296" cy="82296"/>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119" name="Oval 118">
                <a:extLst>
                  <a:ext uri="{FF2B5EF4-FFF2-40B4-BE49-F238E27FC236}">
                    <a16:creationId xmlns:a16="http://schemas.microsoft.com/office/drawing/2014/main" id="{802E6B93-7B6C-4F9F-84FD-4C929F6DB9A1}"/>
                  </a:ext>
                </a:extLst>
              </p:cNvPr>
              <p:cNvSpPr/>
              <p:nvPr/>
            </p:nvSpPr>
            <p:spPr bwMode="auto">
              <a:xfrm>
                <a:off x="2392645" y="5762106"/>
                <a:ext cx="82296" cy="82296"/>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grpSp>
        <p:sp>
          <p:nvSpPr>
            <p:cNvPr id="77" name="Freeform: Shape 76">
              <a:extLst>
                <a:ext uri="{FF2B5EF4-FFF2-40B4-BE49-F238E27FC236}">
                  <a16:creationId xmlns:a16="http://schemas.microsoft.com/office/drawing/2014/main" id="{F11624D4-1634-4DED-8806-5234D4B9C049}"/>
                </a:ext>
              </a:extLst>
            </p:cNvPr>
            <p:cNvSpPr/>
            <p:nvPr/>
          </p:nvSpPr>
          <p:spPr bwMode="auto">
            <a:xfrm>
              <a:off x="3038476" y="4491038"/>
              <a:ext cx="556418" cy="297201"/>
            </a:xfrm>
            <a:custGeom>
              <a:avLst/>
              <a:gdLst>
                <a:gd name="connsiteX0" fmla="*/ 0 w 557213"/>
                <a:gd name="connsiteY0" fmla="*/ 280987 h 280987"/>
                <a:gd name="connsiteX1" fmla="*/ 180975 w 557213"/>
                <a:gd name="connsiteY1" fmla="*/ 0 h 280987"/>
                <a:gd name="connsiteX2" fmla="*/ 557213 w 557213"/>
                <a:gd name="connsiteY2" fmla="*/ 240506 h 280987"/>
              </a:gdLst>
              <a:ahLst/>
              <a:cxnLst>
                <a:cxn ang="0">
                  <a:pos x="connsiteX0" y="connsiteY0"/>
                </a:cxn>
                <a:cxn ang="0">
                  <a:pos x="connsiteX1" y="connsiteY1"/>
                </a:cxn>
                <a:cxn ang="0">
                  <a:pos x="connsiteX2" y="connsiteY2"/>
                </a:cxn>
              </a:cxnLst>
              <a:rect l="l" t="t" r="r" b="b"/>
              <a:pathLst>
                <a:path w="557213" h="280987">
                  <a:moveTo>
                    <a:pt x="0" y="280987"/>
                  </a:moveTo>
                  <a:lnTo>
                    <a:pt x="180975" y="0"/>
                  </a:lnTo>
                  <a:lnTo>
                    <a:pt x="557213" y="240506"/>
                  </a:lnTo>
                </a:path>
              </a:pathLst>
            </a:custGeom>
            <a:noFill/>
            <a:ln w="22225"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120" name="Freeform: Shape 119">
              <a:extLst>
                <a:ext uri="{FF2B5EF4-FFF2-40B4-BE49-F238E27FC236}">
                  <a16:creationId xmlns:a16="http://schemas.microsoft.com/office/drawing/2014/main" id="{D9ED88D4-DE99-4A5B-80B1-7C5BB0E312E1}"/>
                </a:ext>
              </a:extLst>
            </p:cNvPr>
            <p:cNvSpPr/>
            <p:nvPr/>
          </p:nvSpPr>
          <p:spPr bwMode="auto">
            <a:xfrm>
              <a:off x="3594894" y="4735252"/>
              <a:ext cx="848519" cy="455873"/>
            </a:xfrm>
            <a:custGeom>
              <a:avLst/>
              <a:gdLst>
                <a:gd name="connsiteX0" fmla="*/ 0 w 823913"/>
                <a:gd name="connsiteY0" fmla="*/ 0 h 433387"/>
                <a:gd name="connsiteX1" fmla="*/ 823913 w 823913"/>
                <a:gd name="connsiteY1" fmla="*/ 433387 h 433387"/>
              </a:gdLst>
              <a:ahLst/>
              <a:cxnLst>
                <a:cxn ang="0">
                  <a:pos x="connsiteX0" y="connsiteY0"/>
                </a:cxn>
                <a:cxn ang="0">
                  <a:pos x="connsiteX1" y="connsiteY1"/>
                </a:cxn>
              </a:cxnLst>
              <a:rect l="l" t="t" r="r" b="b"/>
              <a:pathLst>
                <a:path w="823913" h="433387">
                  <a:moveTo>
                    <a:pt x="0" y="0"/>
                  </a:moveTo>
                  <a:lnTo>
                    <a:pt x="823913" y="433387"/>
                  </a:lnTo>
                </a:path>
              </a:pathLst>
            </a:custGeom>
            <a:noFill/>
            <a:ln w="22225" cap="flat" cmpd="sng" algn="ctr">
              <a:solidFill>
                <a:srgbClr val="924254"/>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126" name="Oval 125">
              <a:extLst>
                <a:ext uri="{FF2B5EF4-FFF2-40B4-BE49-F238E27FC236}">
                  <a16:creationId xmlns:a16="http://schemas.microsoft.com/office/drawing/2014/main" id="{97820E63-ED15-4986-92A6-1779D4DB175B}"/>
                </a:ext>
              </a:extLst>
            </p:cNvPr>
            <p:cNvSpPr/>
            <p:nvPr/>
          </p:nvSpPr>
          <p:spPr bwMode="auto">
            <a:xfrm>
              <a:off x="3536620" y="4711317"/>
              <a:ext cx="82296" cy="82296"/>
            </a:xfrm>
            <a:prstGeom prst="ellipse">
              <a:avLst/>
            </a:prstGeom>
            <a:solidFill>
              <a:srgbClr val="C2476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124" name="Freeform: Shape 123">
              <a:extLst>
                <a:ext uri="{FF2B5EF4-FFF2-40B4-BE49-F238E27FC236}">
                  <a16:creationId xmlns:a16="http://schemas.microsoft.com/office/drawing/2014/main" id="{73CAC75E-18B7-4F31-BC02-788197680762}"/>
                </a:ext>
              </a:extLst>
            </p:cNvPr>
            <p:cNvSpPr/>
            <p:nvPr/>
          </p:nvSpPr>
          <p:spPr bwMode="auto">
            <a:xfrm>
              <a:off x="3588544" y="4349152"/>
              <a:ext cx="1057275" cy="409575"/>
            </a:xfrm>
            <a:custGeom>
              <a:avLst/>
              <a:gdLst>
                <a:gd name="connsiteX0" fmla="*/ 0 w 1057275"/>
                <a:gd name="connsiteY0" fmla="*/ 409575 h 409575"/>
                <a:gd name="connsiteX1" fmla="*/ 1057275 w 1057275"/>
                <a:gd name="connsiteY1" fmla="*/ 0 h 409575"/>
              </a:gdLst>
              <a:ahLst/>
              <a:cxnLst>
                <a:cxn ang="0">
                  <a:pos x="connsiteX0" y="connsiteY0"/>
                </a:cxn>
                <a:cxn ang="0">
                  <a:pos x="connsiteX1" y="connsiteY1"/>
                </a:cxn>
              </a:cxnLst>
              <a:rect l="l" t="t" r="r" b="b"/>
              <a:pathLst>
                <a:path w="1057275" h="409575">
                  <a:moveTo>
                    <a:pt x="0" y="409575"/>
                  </a:moveTo>
                  <a:lnTo>
                    <a:pt x="1057275" y="0"/>
                  </a:lnTo>
                </a:path>
              </a:pathLst>
            </a:custGeom>
            <a:noFill/>
            <a:ln w="22225" cap="flat" cmpd="sng" algn="ctr">
              <a:solidFill>
                <a:srgbClr val="C2476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132" name="Oval 131">
              <a:extLst>
                <a:ext uri="{FF2B5EF4-FFF2-40B4-BE49-F238E27FC236}">
                  <a16:creationId xmlns:a16="http://schemas.microsoft.com/office/drawing/2014/main" id="{A12964DF-7899-4669-AA62-9E93E1098792}"/>
                </a:ext>
              </a:extLst>
            </p:cNvPr>
            <p:cNvSpPr/>
            <p:nvPr/>
          </p:nvSpPr>
          <p:spPr bwMode="auto">
            <a:xfrm>
              <a:off x="4346552" y="4438462"/>
              <a:ext cx="82296" cy="82296"/>
            </a:xfrm>
            <a:prstGeom prst="ellipse">
              <a:avLst/>
            </a:prstGeom>
            <a:solidFill>
              <a:srgbClr val="00CE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133" name="Oval 132">
              <a:extLst>
                <a:ext uri="{FF2B5EF4-FFF2-40B4-BE49-F238E27FC236}">
                  <a16:creationId xmlns:a16="http://schemas.microsoft.com/office/drawing/2014/main" id="{4D4B57E3-140A-40DE-8064-EEF9EC6731F8}"/>
                </a:ext>
              </a:extLst>
            </p:cNvPr>
            <p:cNvSpPr/>
            <p:nvPr/>
          </p:nvSpPr>
          <p:spPr bwMode="auto">
            <a:xfrm>
              <a:off x="4631078" y="4301642"/>
              <a:ext cx="82296" cy="82296"/>
            </a:xfrm>
            <a:prstGeom prst="ellipse">
              <a:avLst/>
            </a:prstGeom>
            <a:solidFill>
              <a:srgbClr val="00CE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122" name="Oval 121">
              <a:extLst>
                <a:ext uri="{FF2B5EF4-FFF2-40B4-BE49-F238E27FC236}">
                  <a16:creationId xmlns:a16="http://schemas.microsoft.com/office/drawing/2014/main" id="{942347B3-BF99-4F21-84A5-6016A5A95D68}"/>
                </a:ext>
              </a:extLst>
            </p:cNvPr>
            <p:cNvSpPr/>
            <p:nvPr/>
          </p:nvSpPr>
          <p:spPr bwMode="auto">
            <a:xfrm>
              <a:off x="2929352" y="4786711"/>
              <a:ext cx="82296" cy="82296"/>
            </a:xfrm>
            <a:prstGeom prst="ellipse">
              <a:avLst/>
            </a:prstGeom>
            <a:solidFill>
              <a:srgbClr val="C2476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123" name="Oval 122">
              <a:extLst>
                <a:ext uri="{FF2B5EF4-FFF2-40B4-BE49-F238E27FC236}">
                  <a16:creationId xmlns:a16="http://schemas.microsoft.com/office/drawing/2014/main" id="{184C0CAA-7FEC-4E2F-9CAD-946AC1FEF4FB}"/>
                </a:ext>
              </a:extLst>
            </p:cNvPr>
            <p:cNvSpPr/>
            <p:nvPr/>
          </p:nvSpPr>
          <p:spPr bwMode="auto">
            <a:xfrm>
              <a:off x="3002365" y="4731343"/>
              <a:ext cx="82296" cy="82296"/>
            </a:xfrm>
            <a:prstGeom prst="ellipse">
              <a:avLst/>
            </a:prstGeom>
            <a:solidFill>
              <a:srgbClr val="C2476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125" name="Freeform: Shape 124">
              <a:extLst>
                <a:ext uri="{FF2B5EF4-FFF2-40B4-BE49-F238E27FC236}">
                  <a16:creationId xmlns:a16="http://schemas.microsoft.com/office/drawing/2014/main" id="{2457F32F-1B5B-4B11-8D2E-335DDC92FC8A}"/>
                </a:ext>
              </a:extLst>
            </p:cNvPr>
            <p:cNvSpPr/>
            <p:nvPr/>
          </p:nvSpPr>
          <p:spPr bwMode="auto">
            <a:xfrm>
              <a:off x="4110038" y="4455319"/>
              <a:ext cx="628650" cy="545306"/>
            </a:xfrm>
            <a:custGeom>
              <a:avLst/>
              <a:gdLst>
                <a:gd name="connsiteX0" fmla="*/ 0 w 628650"/>
                <a:gd name="connsiteY0" fmla="*/ 545306 h 545306"/>
                <a:gd name="connsiteX1" fmla="*/ 628650 w 628650"/>
                <a:gd name="connsiteY1" fmla="*/ 0 h 545306"/>
              </a:gdLst>
              <a:ahLst/>
              <a:cxnLst>
                <a:cxn ang="0">
                  <a:pos x="connsiteX0" y="connsiteY0"/>
                </a:cxn>
                <a:cxn ang="0">
                  <a:pos x="connsiteX1" y="connsiteY1"/>
                </a:cxn>
              </a:cxnLst>
              <a:rect l="l" t="t" r="r" b="b"/>
              <a:pathLst>
                <a:path w="628650" h="545306">
                  <a:moveTo>
                    <a:pt x="0" y="545306"/>
                  </a:moveTo>
                  <a:lnTo>
                    <a:pt x="628650" y="0"/>
                  </a:lnTo>
                </a:path>
              </a:pathLst>
            </a:custGeom>
            <a:noFill/>
            <a:ln w="22225" cap="flat" cmpd="sng" algn="ctr">
              <a:solidFill>
                <a:srgbClr val="F3680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127" name="Oval 126">
              <a:extLst>
                <a:ext uri="{FF2B5EF4-FFF2-40B4-BE49-F238E27FC236}">
                  <a16:creationId xmlns:a16="http://schemas.microsoft.com/office/drawing/2014/main" id="{C7510D93-0669-47B1-8ED7-421041509874}"/>
                </a:ext>
              </a:extLst>
            </p:cNvPr>
            <p:cNvSpPr/>
            <p:nvPr/>
          </p:nvSpPr>
          <p:spPr bwMode="auto">
            <a:xfrm>
              <a:off x="4069169" y="4975350"/>
              <a:ext cx="82296" cy="82296"/>
            </a:xfrm>
            <a:prstGeom prst="ellipse">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129" name="Oval 128">
              <a:extLst>
                <a:ext uri="{FF2B5EF4-FFF2-40B4-BE49-F238E27FC236}">
                  <a16:creationId xmlns:a16="http://schemas.microsoft.com/office/drawing/2014/main" id="{8516AEDF-2AF2-4A9F-A78E-60A788E5E208}"/>
                </a:ext>
              </a:extLst>
            </p:cNvPr>
            <p:cNvSpPr/>
            <p:nvPr/>
          </p:nvSpPr>
          <p:spPr bwMode="auto">
            <a:xfrm>
              <a:off x="4409277" y="4660662"/>
              <a:ext cx="82296" cy="82296"/>
            </a:xfrm>
            <a:prstGeom prst="ellipse">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130" name="Oval 129">
              <a:extLst>
                <a:ext uri="{FF2B5EF4-FFF2-40B4-BE49-F238E27FC236}">
                  <a16:creationId xmlns:a16="http://schemas.microsoft.com/office/drawing/2014/main" id="{4820F6C0-661E-48F0-B3FA-9084A64B70D0}"/>
                </a:ext>
              </a:extLst>
            </p:cNvPr>
            <p:cNvSpPr/>
            <p:nvPr/>
          </p:nvSpPr>
          <p:spPr bwMode="auto">
            <a:xfrm>
              <a:off x="4656598" y="4470255"/>
              <a:ext cx="82296" cy="82296"/>
            </a:xfrm>
            <a:prstGeom prst="ellipse">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128" name="Freeform: Shape 127">
              <a:extLst>
                <a:ext uri="{FF2B5EF4-FFF2-40B4-BE49-F238E27FC236}">
                  <a16:creationId xmlns:a16="http://schemas.microsoft.com/office/drawing/2014/main" id="{94415098-9B87-4F99-A8C4-A7A42A1245CD}"/>
                </a:ext>
              </a:extLst>
            </p:cNvPr>
            <p:cNvSpPr/>
            <p:nvPr/>
          </p:nvSpPr>
          <p:spPr bwMode="auto">
            <a:xfrm>
              <a:off x="4112419" y="4569619"/>
              <a:ext cx="571500" cy="621506"/>
            </a:xfrm>
            <a:custGeom>
              <a:avLst/>
              <a:gdLst>
                <a:gd name="connsiteX0" fmla="*/ 0 w 571500"/>
                <a:gd name="connsiteY0" fmla="*/ 0 h 621506"/>
                <a:gd name="connsiteX1" fmla="*/ 571500 w 571500"/>
                <a:gd name="connsiteY1" fmla="*/ 621506 h 621506"/>
              </a:gdLst>
              <a:ahLst/>
              <a:cxnLst>
                <a:cxn ang="0">
                  <a:pos x="connsiteX0" y="connsiteY0"/>
                </a:cxn>
                <a:cxn ang="0">
                  <a:pos x="connsiteX1" y="connsiteY1"/>
                </a:cxn>
              </a:cxnLst>
              <a:rect l="l" t="t" r="r" b="b"/>
              <a:pathLst>
                <a:path w="571500" h="621506">
                  <a:moveTo>
                    <a:pt x="0" y="0"/>
                  </a:moveTo>
                  <a:lnTo>
                    <a:pt x="571500" y="621506"/>
                  </a:lnTo>
                </a:path>
              </a:pathLst>
            </a:custGeom>
            <a:noFill/>
            <a:ln w="22225" cap="flat" cmpd="sng" algn="ctr">
              <a:solidFill>
                <a:srgbClr val="00CEFF"/>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137" name="Oval 136">
              <a:extLst>
                <a:ext uri="{FF2B5EF4-FFF2-40B4-BE49-F238E27FC236}">
                  <a16:creationId xmlns:a16="http://schemas.microsoft.com/office/drawing/2014/main" id="{EBCC3A70-D487-4BE3-A791-1564C49CCC22}"/>
                </a:ext>
              </a:extLst>
            </p:cNvPr>
            <p:cNvSpPr/>
            <p:nvPr/>
          </p:nvSpPr>
          <p:spPr bwMode="auto">
            <a:xfrm>
              <a:off x="4357711" y="4842039"/>
              <a:ext cx="73013" cy="73013"/>
            </a:xfrm>
            <a:prstGeom prst="ellipse">
              <a:avLst/>
            </a:prstGeom>
            <a:solidFill>
              <a:srgbClr val="00CE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131" name="Oval 130">
              <a:extLst>
                <a:ext uri="{FF2B5EF4-FFF2-40B4-BE49-F238E27FC236}">
                  <a16:creationId xmlns:a16="http://schemas.microsoft.com/office/drawing/2014/main" id="{AFA4F022-A053-4A49-B35E-5C3645201AF2}"/>
                </a:ext>
              </a:extLst>
            </p:cNvPr>
            <p:cNvSpPr/>
            <p:nvPr/>
          </p:nvSpPr>
          <p:spPr bwMode="auto">
            <a:xfrm>
              <a:off x="4069169" y="4516237"/>
              <a:ext cx="82296" cy="82296"/>
            </a:xfrm>
            <a:prstGeom prst="ellipse">
              <a:avLst/>
            </a:prstGeom>
            <a:solidFill>
              <a:srgbClr val="00CE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138" name="Oval 137">
              <a:extLst>
                <a:ext uri="{FF2B5EF4-FFF2-40B4-BE49-F238E27FC236}">
                  <a16:creationId xmlns:a16="http://schemas.microsoft.com/office/drawing/2014/main" id="{12A7422D-6EAF-42BB-BC15-55D3B61F16B5}"/>
                </a:ext>
              </a:extLst>
            </p:cNvPr>
            <p:cNvSpPr/>
            <p:nvPr/>
          </p:nvSpPr>
          <p:spPr bwMode="auto">
            <a:xfrm>
              <a:off x="4372770" y="5163323"/>
              <a:ext cx="82296" cy="82296"/>
            </a:xfrm>
            <a:prstGeom prst="ellipse">
              <a:avLst/>
            </a:prstGeom>
            <a:solidFill>
              <a:schemeClr val="bg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139" name="Oval 138">
              <a:extLst>
                <a:ext uri="{FF2B5EF4-FFF2-40B4-BE49-F238E27FC236}">
                  <a16:creationId xmlns:a16="http://schemas.microsoft.com/office/drawing/2014/main" id="{6C784375-DB16-461D-B461-6929E4C12085}"/>
                </a:ext>
              </a:extLst>
            </p:cNvPr>
            <p:cNvSpPr/>
            <p:nvPr/>
          </p:nvSpPr>
          <p:spPr bwMode="auto">
            <a:xfrm>
              <a:off x="4642494" y="5161931"/>
              <a:ext cx="82296" cy="82296"/>
            </a:xfrm>
            <a:prstGeom prst="ellipse">
              <a:avLst/>
            </a:prstGeom>
            <a:solidFill>
              <a:schemeClr val="bg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140" name="Oval 139">
              <a:extLst>
                <a:ext uri="{FF2B5EF4-FFF2-40B4-BE49-F238E27FC236}">
                  <a16:creationId xmlns:a16="http://schemas.microsoft.com/office/drawing/2014/main" id="{1F1F7578-1AEA-4681-AA8C-43FE7881D330}"/>
                </a:ext>
              </a:extLst>
            </p:cNvPr>
            <p:cNvSpPr/>
            <p:nvPr/>
          </p:nvSpPr>
          <p:spPr bwMode="auto">
            <a:xfrm>
              <a:off x="4907456" y="5276963"/>
              <a:ext cx="82296" cy="82296"/>
            </a:xfrm>
            <a:prstGeom prst="ellipse">
              <a:avLst/>
            </a:prstGeom>
            <a:solidFill>
              <a:schemeClr val="bg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141" name="Oval 140">
              <a:extLst>
                <a:ext uri="{FF2B5EF4-FFF2-40B4-BE49-F238E27FC236}">
                  <a16:creationId xmlns:a16="http://schemas.microsoft.com/office/drawing/2014/main" id="{CC8E29A5-6B7B-4313-BC08-BE08983DC4FE}"/>
                </a:ext>
              </a:extLst>
            </p:cNvPr>
            <p:cNvSpPr/>
            <p:nvPr/>
          </p:nvSpPr>
          <p:spPr bwMode="auto">
            <a:xfrm>
              <a:off x="5021313" y="5265790"/>
              <a:ext cx="82296" cy="82296"/>
            </a:xfrm>
            <a:prstGeom prst="ellipse">
              <a:avLst/>
            </a:prstGeom>
            <a:solidFill>
              <a:schemeClr val="bg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142" name="Oval 141">
              <a:extLst>
                <a:ext uri="{FF2B5EF4-FFF2-40B4-BE49-F238E27FC236}">
                  <a16:creationId xmlns:a16="http://schemas.microsoft.com/office/drawing/2014/main" id="{54C5EE12-F45D-4C5C-B4D5-BD9BFF9F2631}"/>
                </a:ext>
              </a:extLst>
            </p:cNvPr>
            <p:cNvSpPr/>
            <p:nvPr/>
          </p:nvSpPr>
          <p:spPr bwMode="auto">
            <a:xfrm>
              <a:off x="5442336" y="5225159"/>
              <a:ext cx="82296" cy="82296"/>
            </a:xfrm>
            <a:prstGeom prst="ellipse">
              <a:avLst/>
            </a:prstGeom>
            <a:solidFill>
              <a:schemeClr val="bg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143" name="Oval 142">
              <a:extLst>
                <a:ext uri="{FF2B5EF4-FFF2-40B4-BE49-F238E27FC236}">
                  <a16:creationId xmlns:a16="http://schemas.microsoft.com/office/drawing/2014/main" id="{77241A2C-92F2-4DED-8F3B-1010B49C5EDA}"/>
                </a:ext>
              </a:extLst>
            </p:cNvPr>
            <p:cNvSpPr/>
            <p:nvPr/>
          </p:nvSpPr>
          <p:spPr bwMode="auto">
            <a:xfrm>
              <a:off x="5670051" y="5274582"/>
              <a:ext cx="82296" cy="82296"/>
            </a:xfrm>
            <a:prstGeom prst="ellipse">
              <a:avLst/>
            </a:prstGeom>
            <a:solidFill>
              <a:schemeClr val="bg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134" name="Freeform: Shape 133">
              <a:extLst>
                <a:ext uri="{FF2B5EF4-FFF2-40B4-BE49-F238E27FC236}">
                  <a16:creationId xmlns:a16="http://schemas.microsoft.com/office/drawing/2014/main" id="{B3E676E3-6477-4F9B-B64F-092C129BAF21}"/>
                </a:ext>
              </a:extLst>
            </p:cNvPr>
            <p:cNvSpPr/>
            <p:nvPr/>
          </p:nvSpPr>
          <p:spPr bwMode="auto">
            <a:xfrm>
              <a:off x="4430996" y="5208244"/>
              <a:ext cx="1312069" cy="140493"/>
            </a:xfrm>
            <a:custGeom>
              <a:avLst/>
              <a:gdLst>
                <a:gd name="connsiteX0" fmla="*/ 0 w 1312069"/>
                <a:gd name="connsiteY0" fmla="*/ 0 h 140493"/>
                <a:gd name="connsiteX1" fmla="*/ 1312069 w 1312069"/>
                <a:gd name="connsiteY1" fmla="*/ 140493 h 140493"/>
              </a:gdLst>
              <a:ahLst/>
              <a:cxnLst>
                <a:cxn ang="0">
                  <a:pos x="connsiteX0" y="connsiteY0"/>
                </a:cxn>
                <a:cxn ang="0">
                  <a:pos x="connsiteX1" y="connsiteY1"/>
                </a:cxn>
              </a:cxnLst>
              <a:rect l="l" t="t" r="r" b="b"/>
              <a:pathLst>
                <a:path w="1312069" h="140493">
                  <a:moveTo>
                    <a:pt x="0" y="0"/>
                  </a:moveTo>
                  <a:lnTo>
                    <a:pt x="1312069" y="140493"/>
                  </a:lnTo>
                </a:path>
              </a:pathLst>
            </a:custGeom>
            <a:noFill/>
            <a:ln w="22225" cap="flat" cmpd="sng" algn="ctr">
              <a:solidFill>
                <a:schemeClr val="bg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grpSp>
          <p:nvGrpSpPr>
            <p:cNvPr id="145" name="Group 144">
              <a:extLst>
                <a:ext uri="{FF2B5EF4-FFF2-40B4-BE49-F238E27FC236}">
                  <a16:creationId xmlns:a16="http://schemas.microsoft.com/office/drawing/2014/main" id="{20DF71A2-47AF-4BCC-BF87-2401FAEF18B8}"/>
                </a:ext>
              </a:extLst>
            </p:cNvPr>
            <p:cNvGrpSpPr/>
            <p:nvPr/>
          </p:nvGrpSpPr>
          <p:grpSpPr>
            <a:xfrm>
              <a:off x="802273" y="3773156"/>
              <a:ext cx="5025771" cy="2279266"/>
              <a:chOff x="802273" y="3773156"/>
              <a:chExt cx="5025771" cy="2279266"/>
            </a:xfrm>
          </p:grpSpPr>
          <p:sp>
            <p:nvSpPr>
              <p:cNvPr id="3" name="Freeform: Shape 2">
                <a:extLst>
                  <a:ext uri="{FF2B5EF4-FFF2-40B4-BE49-F238E27FC236}">
                    <a16:creationId xmlns:a16="http://schemas.microsoft.com/office/drawing/2014/main" id="{21843762-A94F-4D28-92E5-D2372A49E44C}"/>
                  </a:ext>
                </a:extLst>
              </p:cNvPr>
              <p:cNvSpPr/>
              <p:nvPr/>
            </p:nvSpPr>
            <p:spPr bwMode="auto">
              <a:xfrm>
                <a:off x="869182" y="3773156"/>
                <a:ext cx="4958862" cy="2215662"/>
              </a:xfrm>
              <a:custGeom>
                <a:avLst/>
                <a:gdLst>
                  <a:gd name="connsiteX0" fmla="*/ 0 w 4958862"/>
                  <a:gd name="connsiteY0" fmla="*/ 0 h 2225710"/>
                  <a:gd name="connsiteX1" fmla="*/ 0 w 4958862"/>
                  <a:gd name="connsiteY1" fmla="*/ 2225710 h 2225710"/>
                  <a:gd name="connsiteX2" fmla="*/ 4958862 w 4958862"/>
                  <a:gd name="connsiteY2" fmla="*/ 2225710 h 2225710"/>
                </a:gdLst>
                <a:ahLst/>
                <a:cxnLst>
                  <a:cxn ang="0">
                    <a:pos x="connsiteX0" y="connsiteY0"/>
                  </a:cxn>
                  <a:cxn ang="0">
                    <a:pos x="connsiteX1" y="connsiteY1"/>
                  </a:cxn>
                  <a:cxn ang="0">
                    <a:pos x="connsiteX2" y="connsiteY2"/>
                  </a:cxn>
                </a:cxnLst>
                <a:rect l="l" t="t" r="r" b="b"/>
                <a:pathLst>
                  <a:path w="4958862" h="2225710">
                    <a:moveTo>
                      <a:pt x="0" y="0"/>
                    </a:moveTo>
                    <a:lnTo>
                      <a:pt x="0" y="2225710"/>
                    </a:lnTo>
                    <a:lnTo>
                      <a:pt x="4958862" y="222571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grpSp>
            <p:nvGrpSpPr>
              <p:cNvPr id="10" name="Group 9">
                <a:extLst>
                  <a:ext uri="{FF2B5EF4-FFF2-40B4-BE49-F238E27FC236}">
                    <a16:creationId xmlns:a16="http://schemas.microsoft.com/office/drawing/2014/main" id="{4F8E4FB4-DCC4-46CD-B6E1-7BE59E0904F9}"/>
                  </a:ext>
                </a:extLst>
              </p:cNvPr>
              <p:cNvGrpSpPr/>
              <p:nvPr/>
            </p:nvGrpSpPr>
            <p:grpSpPr>
              <a:xfrm>
                <a:off x="802273" y="4034413"/>
                <a:ext cx="64008" cy="1867320"/>
                <a:chOff x="797249" y="4034413"/>
                <a:chExt cx="64008" cy="1867320"/>
              </a:xfrm>
            </p:grpSpPr>
            <p:sp>
              <p:nvSpPr>
                <p:cNvPr id="9" name="Freeform: Shape 8">
                  <a:extLst>
                    <a:ext uri="{FF2B5EF4-FFF2-40B4-BE49-F238E27FC236}">
                      <a16:creationId xmlns:a16="http://schemas.microsoft.com/office/drawing/2014/main" id="{5610FE4B-626C-475B-B125-E80F314FB4C2}"/>
                    </a:ext>
                  </a:extLst>
                </p:cNvPr>
                <p:cNvSpPr/>
                <p:nvPr/>
              </p:nvSpPr>
              <p:spPr bwMode="auto">
                <a:xfrm>
                  <a:off x="797249" y="4034413"/>
                  <a:ext cx="64008" cy="0"/>
                </a:xfrm>
                <a:custGeom>
                  <a:avLst/>
                  <a:gdLst>
                    <a:gd name="connsiteX0" fmla="*/ 0 w 105508"/>
                    <a:gd name="connsiteY0" fmla="*/ 0 h 0"/>
                    <a:gd name="connsiteX1" fmla="*/ 105508 w 105508"/>
                    <a:gd name="connsiteY1" fmla="*/ 0 h 0"/>
                  </a:gdLst>
                  <a:ahLst/>
                  <a:cxnLst>
                    <a:cxn ang="0">
                      <a:pos x="connsiteX0" y="connsiteY0"/>
                    </a:cxn>
                    <a:cxn ang="0">
                      <a:pos x="connsiteX1" y="connsiteY1"/>
                    </a:cxn>
                  </a:cxnLst>
                  <a:rect l="l" t="t" r="r" b="b"/>
                  <a:pathLst>
                    <a:path w="105508">
                      <a:moveTo>
                        <a:pt x="0" y="0"/>
                      </a:moveTo>
                      <a:lnTo>
                        <a:pt x="105508" y="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dirty="0">
                    <a:ln>
                      <a:noFill/>
                    </a:ln>
                    <a:solidFill>
                      <a:schemeClr val="tx1"/>
                    </a:solidFill>
                    <a:effectLst/>
                    <a:latin typeface="Arial" charset="0"/>
                  </a:endParaRPr>
                </a:p>
              </p:txBody>
            </p:sp>
            <p:sp>
              <p:nvSpPr>
                <p:cNvPr id="78" name="Freeform: Shape 77">
                  <a:extLst>
                    <a:ext uri="{FF2B5EF4-FFF2-40B4-BE49-F238E27FC236}">
                      <a16:creationId xmlns:a16="http://schemas.microsoft.com/office/drawing/2014/main" id="{E799E4B4-40B5-443B-B691-9C5DE31993D5}"/>
                    </a:ext>
                  </a:extLst>
                </p:cNvPr>
                <p:cNvSpPr/>
                <p:nvPr/>
              </p:nvSpPr>
              <p:spPr bwMode="auto">
                <a:xfrm>
                  <a:off x="797249" y="4407877"/>
                  <a:ext cx="64008" cy="0"/>
                </a:xfrm>
                <a:custGeom>
                  <a:avLst/>
                  <a:gdLst>
                    <a:gd name="connsiteX0" fmla="*/ 0 w 105508"/>
                    <a:gd name="connsiteY0" fmla="*/ 0 h 0"/>
                    <a:gd name="connsiteX1" fmla="*/ 105508 w 105508"/>
                    <a:gd name="connsiteY1" fmla="*/ 0 h 0"/>
                  </a:gdLst>
                  <a:ahLst/>
                  <a:cxnLst>
                    <a:cxn ang="0">
                      <a:pos x="connsiteX0" y="connsiteY0"/>
                    </a:cxn>
                    <a:cxn ang="0">
                      <a:pos x="connsiteX1" y="connsiteY1"/>
                    </a:cxn>
                  </a:cxnLst>
                  <a:rect l="l" t="t" r="r" b="b"/>
                  <a:pathLst>
                    <a:path w="105508">
                      <a:moveTo>
                        <a:pt x="0" y="0"/>
                      </a:moveTo>
                      <a:lnTo>
                        <a:pt x="105508" y="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79" name="Freeform: Shape 78">
                  <a:extLst>
                    <a:ext uri="{FF2B5EF4-FFF2-40B4-BE49-F238E27FC236}">
                      <a16:creationId xmlns:a16="http://schemas.microsoft.com/office/drawing/2014/main" id="{E49F2DDC-0C8B-42B7-8215-9A84ED077195}"/>
                    </a:ext>
                  </a:extLst>
                </p:cNvPr>
                <p:cNvSpPr/>
                <p:nvPr/>
              </p:nvSpPr>
              <p:spPr bwMode="auto">
                <a:xfrm>
                  <a:off x="797249" y="4781341"/>
                  <a:ext cx="64008" cy="0"/>
                </a:xfrm>
                <a:custGeom>
                  <a:avLst/>
                  <a:gdLst>
                    <a:gd name="connsiteX0" fmla="*/ 0 w 105508"/>
                    <a:gd name="connsiteY0" fmla="*/ 0 h 0"/>
                    <a:gd name="connsiteX1" fmla="*/ 105508 w 105508"/>
                    <a:gd name="connsiteY1" fmla="*/ 0 h 0"/>
                  </a:gdLst>
                  <a:ahLst/>
                  <a:cxnLst>
                    <a:cxn ang="0">
                      <a:pos x="connsiteX0" y="connsiteY0"/>
                    </a:cxn>
                    <a:cxn ang="0">
                      <a:pos x="connsiteX1" y="connsiteY1"/>
                    </a:cxn>
                  </a:cxnLst>
                  <a:rect l="l" t="t" r="r" b="b"/>
                  <a:pathLst>
                    <a:path w="105508">
                      <a:moveTo>
                        <a:pt x="0" y="0"/>
                      </a:moveTo>
                      <a:lnTo>
                        <a:pt x="105508" y="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80" name="Freeform: Shape 79">
                  <a:extLst>
                    <a:ext uri="{FF2B5EF4-FFF2-40B4-BE49-F238E27FC236}">
                      <a16:creationId xmlns:a16="http://schemas.microsoft.com/office/drawing/2014/main" id="{37C3F891-85DC-44F0-A5DD-873CC2D868EE}"/>
                    </a:ext>
                  </a:extLst>
                </p:cNvPr>
                <p:cNvSpPr/>
                <p:nvPr/>
              </p:nvSpPr>
              <p:spPr bwMode="auto">
                <a:xfrm>
                  <a:off x="797249" y="5154805"/>
                  <a:ext cx="64008" cy="0"/>
                </a:xfrm>
                <a:custGeom>
                  <a:avLst/>
                  <a:gdLst>
                    <a:gd name="connsiteX0" fmla="*/ 0 w 105508"/>
                    <a:gd name="connsiteY0" fmla="*/ 0 h 0"/>
                    <a:gd name="connsiteX1" fmla="*/ 105508 w 105508"/>
                    <a:gd name="connsiteY1" fmla="*/ 0 h 0"/>
                  </a:gdLst>
                  <a:ahLst/>
                  <a:cxnLst>
                    <a:cxn ang="0">
                      <a:pos x="connsiteX0" y="connsiteY0"/>
                    </a:cxn>
                    <a:cxn ang="0">
                      <a:pos x="connsiteX1" y="connsiteY1"/>
                    </a:cxn>
                  </a:cxnLst>
                  <a:rect l="l" t="t" r="r" b="b"/>
                  <a:pathLst>
                    <a:path w="105508">
                      <a:moveTo>
                        <a:pt x="0" y="0"/>
                      </a:moveTo>
                      <a:lnTo>
                        <a:pt x="105508" y="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81" name="Freeform: Shape 80">
                  <a:extLst>
                    <a:ext uri="{FF2B5EF4-FFF2-40B4-BE49-F238E27FC236}">
                      <a16:creationId xmlns:a16="http://schemas.microsoft.com/office/drawing/2014/main" id="{19B19A89-369F-4957-8CAB-8465DC629FDE}"/>
                    </a:ext>
                  </a:extLst>
                </p:cNvPr>
                <p:cNvSpPr/>
                <p:nvPr/>
              </p:nvSpPr>
              <p:spPr bwMode="auto">
                <a:xfrm>
                  <a:off x="797249" y="5533293"/>
                  <a:ext cx="64008" cy="0"/>
                </a:xfrm>
                <a:custGeom>
                  <a:avLst/>
                  <a:gdLst>
                    <a:gd name="connsiteX0" fmla="*/ 0 w 105508"/>
                    <a:gd name="connsiteY0" fmla="*/ 0 h 0"/>
                    <a:gd name="connsiteX1" fmla="*/ 105508 w 105508"/>
                    <a:gd name="connsiteY1" fmla="*/ 0 h 0"/>
                  </a:gdLst>
                  <a:ahLst/>
                  <a:cxnLst>
                    <a:cxn ang="0">
                      <a:pos x="connsiteX0" y="connsiteY0"/>
                    </a:cxn>
                    <a:cxn ang="0">
                      <a:pos x="connsiteX1" y="connsiteY1"/>
                    </a:cxn>
                  </a:cxnLst>
                  <a:rect l="l" t="t" r="r" b="b"/>
                  <a:pathLst>
                    <a:path w="105508">
                      <a:moveTo>
                        <a:pt x="0" y="0"/>
                      </a:moveTo>
                      <a:lnTo>
                        <a:pt x="105508" y="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85" name="Freeform: Shape 84">
                  <a:extLst>
                    <a:ext uri="{FF2B5EF4-FFF2-40B4-BE49-F238E27FC236}">
                      <a16:creationId xmlns:a16="http://schemas.microsoft.com/office/drawing/2014/main" id="{7A49F126-C9BF-4478-9E28-EAD133B7174E}"/>
                    </a:ext>
                  </a:extLst>
                </p:cNvPr>
                <p:cNvSpPr/>
                <p:nvPr/>
              </p:nvSpPr>
              <p:spPr bwMode="auto">
                <a:xfrm>
                  <a:off x="797249" y="5901733"/>
                  <a:ext cx="64008" cy="0"/>
                </a:xfrm>
                <a:custGeom>
                  <a:avLst/>
                  <a:gdLst>
                    <a:gd name="connsiteX0" fmla="*/ 0 w 105508"/>
                    <a:gd name="connsiteY0" fmla="*/ 0 h 0"/>
                    <a:gd name="connsiteX1" fmla="*/ 105508 w 105508"/>
                    <a:gd name="connsiteY1" fmla="*/ 0 h 0"/>
                  </a:gdLst>
                  <a:ahLst/>
                  <a:cxnLst>
                    <a:cxn ang="0">
                      <a:pos x="connsiteX0" y="connsiteY0"/>
                    </a:cxn>
                    <a:cxn ang="0">
                      <a:pos x="connsiteX1" y="connsiteY1"/>
                    </a:cxn>
                  </a:cxnLst>
                  <a:rect l="l" t="t" r="r" b="b"/>
                  <a:pathLst>
                    <a:path w="105508">
                      <a:moveTo>
                        <a:pt x="0" y="0"/>
                      </a:moveTo>
                      <a:lnTo>
                        <a:pt x="105508" y="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grpSp>
          <p:grpSp>
            <p:nvGrpSpPr>
              <p:cNvPr id="70" name="Group 69">
                <a:extLst>
                  <a:ext uri="{FF2B5EF4-FFF2-40B4-BE49-F238E27FC236}">
                    <a16:creationId xmlns:a16="http://schemas.microsoft.com/office/drawing/2014/main" id="{CFCCCAC5-79F3-4AAF-A536-09345771B63C}"/>
                  </a:ext>
                </a:extLst>
              </p:cNvPr>
              <p:cNvGrpSpPr/>
              <p:nvPr/>
            </p:nvGrpSpPr>
            <p:grpSpPr>
              <a:xfrm>
                <a:off x="1057755" y="5988414"/>
                <a:ext cx="4568366" cy="64008"/>
                <a:chOff x="1057755" y="5988414"/>
                <a:chExt cx="4568366" cy="64008"/>
              </a:xfrm>
            </p:grpSpPr>
            <p:sp>
              <p:nvSpPr>
                <p:cNvPr id="105" name="Freeform: Shape 104">
                  <a:extLst>
                    <a:ext uri="{FF2B5EF4-FFF2-40B4-BE49-F238E27FC236}">
                      <a16:creationId xmlns:a16="http://schemas.microsoft.com/office/drawing/2014/main" id="{C2BAE167-45DD-49A1-98D4-1C243649141B}"/>
                    </a:ext>
                  </a:extLst>
                </p:cNvPr>
                <p:cNvSpPr/>
                <p:nvPr/>
              </p:nvSpPr>
              <p:spPr bwMode="auto">
                <a:xfrm rot="5400000">
                  <a:off x="5594117" y="6020418"/>
                  <a:ext cx="64008" cy="0"/>
                </a:xfrm>
                <a:custGeom>
                  <a:avLst/>
                  <a:gdLst>
                    <a:gd name="connsiteX0" fmla="*/ 0 w 105508"/>
                    <a:gd name="connsiteY0" fmla="*/ 0 h 0"/>
                    <a:gd name="connsiteX1" fmla="*/ 105508 w 105508"/>
                    <a:gd name="connsiteY1" fmla="*/ 0 h 0"/>
                  </a:gdLst>
                  <a:ahLst/>
                  <a:cxnLst>
                    <a:cxn ang="0">
                      <a:pos x="connsiteX0" y="connsiteY0"/>
                    </a:cxn>
                    <a:cxn ang="0">
                      <a:pos x="connsiteX1" y="connsiteY1"/>
                    </a:cxn>
                  </a:cxnLst>
                  <a:rect l="l" t="t" r="r" b="b"/>
                  <a:pathLst>
                    <a:path w="105508">
                      <a:moveTo>
                        <a:pt x="0" y="0"/>
                      </a:moveTo>
                      <a:lnTo>
                        <a:pt x="105508" y="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106" name="Freeform: Shape 105">
                  <a:extLst>
                    <a:ext uri="{FF2B5EF4-FFF2-40B4-BE49-F238E27FC236}">
                      <a16:creationId xmlns:a16="http://schemas.microsoft.com/office/drawing/2014/main" id="{7284C4AD-A40E-4BF5-94BC-0A32850DCE15}"/>
                    </a:ext>
                  </a:extLst>
                </p:cNvPr>
                <p:cNvSpPr/>
                <p:nvPr/>
              </p:nvSpPr>
              <p:spPr bwMode="auto">
                <a:xfrm rot="5400000">
                  <a:off x="4838182" y="6020418"/>
                  <a:ext cx="64008" cy="0"/>
                </a:xfrm>
                <a:custGeom>
                  <a:avLst/>
                  <a:gdLst>
                    <a:gd name="connsiteX0" fmla="*/ 0 w 105508"/>
                    <a:gd name="connsiteY0" fmla="*/ 0 h 0"/>
                    <a:gd name="connsiteX1" fmla="*/ 105508 w 105508"/>
                    <a:gd name="connsiteY1" fmla="*/ 0 h 0"/>
                  </a:gdLst>
                  <a:ahLst/>
                  <a:cxnLst>
                    <a:cxn ang="0">
                      <a:pos x="connsiteX0" y="connsiteY0"/>
                    </a:cxn>
                    <a:cxn ang="0">
                      <a:pos x="connsiteX1" y="connsiteY1"/>
                    </a:cxn>
                  </a:cxnLst>
                  <a:rect l="l" t="t" r="r" b="b"/>
                  <a:pathLst>
                    <a:path w="105508">
                      <a:moveTo>
                        <a:pt x="0" y="0"/>
                      </a:moveTo>
                      <a:lnTo>
                        <a:pt x="105508" y="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107" name="Freeform: Shape 106">
                  <a:extLst>
                    <a:ext uri="{FF2B5EF4-FFF2-40B4-BE49-F238E27FC236}">
                      <a16:creationId xmlns:a16="http://schemas.microsoft.com/office/drawing/2014/main" id="{03548041-8C41-4F26-93A9-A79D349E410D}"/>
                    </a:ext>
                  </a:extLst>
                </p:cNvPr>
                <p:cNvSpPr/>
                <p:nvPr/>
              </p:nvSpPr>
              <p:spPr bwMode="auto">
                <a:xfrm rot="5400000">
                  <a:off x="4073673" y="6020418"/>
                  <a:ext cx="64008" cy="0"/>
                </a:xfrm>
                <a:custGeom>
                  <a:avLst/>
                  <a:gdLst>
                    <a:gd name="connsiteX0" fmla="*/ 0 w 105508"/>
                    <a:gd name="connsiteY0" fmla="*/ 0 h 0"/>
                    <a:gd name="connsiteX1" fmla="*/ 105508 w 105508"/>
                    <a:gd name="connsiteY1" fmla="*/ 0 h 0"/>
                  </a:gdLst>
                  <a:ahLst/>
                  <a:cxnLst>
                    <a:cxn ang="0">
                      <a:pos x="connsiteX0" y="connsiteY0"/>
                    </a:cxn>
                    <a:cxn ang="0">
                      <a:pos x="connsiteX1" y="connsiteY1"/>
                    </a:cxn>
                  </a:cxnLst>
                  <a:rect l="l" t="t" r="r" b="b"/>
                  <a:pathLst>
                    <a:path w="105508">
                      <a:moveTo>
                        <a:pt x="0" y="0"/>
                      </a:moveTo>
                      <a:lnTo>
                        <a:pt x="105508" y="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108" name="Freeform: Shape 107">
                  <a:extLst>
                    <a:ext uri="{FF2B5EF4-FFF2-40B4-BE49-F238E27FC236}">
                      <a16:creationId xmlns:a16="http://schemas.microsoft.com/office/drawing/2014/main" id="{E14A3072-81BB-416C-B2E2-0788718AA21B}"/>
                    </a:ext>
                  </a:extLst>
                </p:cNvPr>
                <p:cNvSpPr/>
                <p:nvPr/>
              </p:nvSpPr>
              <p:spPr bwMode="auto">
                <a:xfrm rot="5400000">
                  <a:off x="3314885" y="6020418"/>
                  <a:ext cx="64008" cy="0"/>
                </a:xfrm>
                <a:custGeom>
                  <a:avLst/>
                  <a:gdLst>
                    <a:gd name="connsiteX0" fmla="*/ 0 w 105508"/>
                    <a:gd name="connsiteY0" fmla="*/ 0 h 0"/>
                    <a:gd name="connsiteX1" fmla="*/ 105508 w 105508"/>
                    <a:gd name="connsiteY1" fmla="*/ 0 h 0"/>
                  </a:gdLst>
                  <a:ahLst/>
                  <a:cxnLst>
                    <a:cxn ang="0">
                      <a:pos x="connsiteX0" y="connsiteY0"/>
                    </a:cxn>
                    <a:cxn ang="0">
                      <a:pos x="connsiteX1" y="connsiteY1"/>
                    </a:cxn>
                  </a:cxnLst>
                  <a:rect l="l" t="t" r="r" b="b"/>
                  <a:pathLst>
                    <a:path w="105508">
                      <a:moveTo>
                        <a:pt x="0" y="0"/>
                      </a:moveTo>
                      <a:lnTo>
                        <a:pt x="105508" y="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109" name="Freeform: Shape 108">
                  <a:extLst>
                    <a:ext uri="{FF2B5EF4-FFF2-40B4-BE49-F238E27FC236}">
                      <a16:creationId xmlns:a16="http://schemas.microsoft.com/office/drawing/2014/main" id="{5292ECDC-24C7-4927-BBF5-8F6094FE9D95}"/>
                    </a:ext>
                  </a:extLst>
                </p:cNvPr>
                <p:cNvSpPr/>
                <p:nvPr/>
              </p:nvSpPr>
              <p:spPr bwMode="auto">
                <a:xfrm rot="5400000">
                  <a:off x="2551835" y="6020418"/>
                  <a:ext cx="64008" cy="0"/>
                </a:xfrm>
                <a:custGeom>
                  <a:avLst/>
                  <a:gdLst>
                    <a:gd name="connsiteX0" fmla="*/ 0 w 105508"/>
                    <a:gd name="connsiteY0" fmla="*/ 0 h 0"/>
                    <a:gd name="connsiteX1" fmla="*/ 105508 w 105508"/>
                    <a:gd name="connsiteY1" fmla="*/ 0 h 0"/>
                  </a:gdLst>
                  <a:ahLst/>
                  <a:cxnLst>
                    <a:cxn ang="0">
                      <a:pos x="connsiteX0" y="connsiteY0"/>
                    </a:cxn>
                    <a:cxn ang="0">
                      <a:pos x="connsiteX1" y="connsiteY1"/>
                    </a:cxn>
                  </a:cxnLst>
                  <a:rect l="l" t="t" r="r" b="b"/>
                  <a:pathLst>
                    <a:path w="105508">
                      <a:moveTo>
                        <a:pt x="0" y="0"/>
                      </a:moveTo>
                      <a:lnTo>
                        <a:pt x="105508" y="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110" name="Freeform: Shape 109">
                  <a:extLst>
                    <a:ext uri="{FF2B5EF4-FFF2-40B4-BE49-F238E27FC236}">
                      <a16:creationId xmlns:a16="http://schemas.microsoft.com/office/drawing/2014/main" id="{C18FC714-B041-48A9-BD5B-0069BE1E96BF}"/>
                    </a:ext>
                  </a:extLst>
                </p:cNvPr>
                <p:cNvSpPr/>
                <p:nvPr/>
              </p:nvSpPr>
              <p:spPr bwMode="auto">
                <a:xfrm rot="5400000">
                  <a:off x="1025751" y="6020418"/>
                  <a:ext cx="64008" cy="0"/>
                </a:xfrm>
                <a:custGeom>
                  <a:avLst/>
                  <a:gdLst>
                    <a:gd name="connsiteX0" fmla="*/ 0 w 105508"/>
                    <a:gd name="connsiteY0" fmla="*/ 0 h 0"/>
                    <a:gd name="connsiteX1" fmla="*/ 105508 w 105508"/>
                    <a:gd name="connsiteY1" fmla="*/ 0 h 0"/>
                  </a:gdLst>
                  <a:ahLst/>
                  <a:cxnLst>
                    <a:cxn ang="0">
                      <a:pos x="connsiteX0" y="connsiteY0"/>
                    </a:cxn>
                    <a:cxn ang="0">
                      <a:pos x="connsiteX1" y="connsiteY1"/>
                    </a:cxn>
                  </a:cxnLst>
                  <a:rect l="l" t="t" r="r" b="b"/>
                  <a:pathLst>
                    <a:path w="105508">
                      <a:moveTo>
                        <a:pt x="0" y="0"/>
                      </a:moveTo>
                      <a:lnTo>
                        <a:pt x="105508" y="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111" name="Freeform: Shape 110">
                  <a:extLst>
                    <a:ext uri="{FF2B5EF4-FFF2-40B4-BE49-F238E27FC236}">
                      <a16:creationId xmlns:a16="http://schemas.microsoft.com/office/drawing/2014/main" id="{17251E3F-2F48-4E9B-A264-11D560A2BB84}"/>
                    </a:ext>
                  </a:extLst>
                </p:cNvPr>
                <p:cNvSpPr/>
                <p:nvPr/>
              </p:nvSpPr>
              <p:spPr bwMode="auto">
                <a:xfrm rot="5400000">
                  <a:off x="1789462" y="6020418"/>
                  <a:ext cx="64008" cy="0"/>
                </a:xfrm>
                <a:custGeom>
                  <a:avLst/>
                  <a:gdLst>
                    <a:gd name="connsiteX0" fmla="*/ 0 w 105508"/>
                    <a:gd name="connsiteY0" fmla="*/ 0 h 0"/>
                    <a:gd name="connsiteX1" fmla="*/ 105508 w 105508"/>
                    <a:gd name="connsiteY1" fmla="*/ 0 h 0"/>
                  </a:gdLst>
                  <a:ahLst/>
                  <a:cxnLst>
                    <a:cxn ang="0">
                      <a:pos x="connsiteX0" y="connsiteY0"/>
                    </a:cxn>
                    <a:cxn ang="0">
                      <a:pos x="connsiteX1" y="connsiteY1"/>
                    </a:cxn>
                  </a:cxnLst>
                  <a:rect l="l" t="t" r="r" b="b"/>
                  <a:pathLst>
                    <a:path w="105508">
                      <a:moveTo>
                        <a:pt x="0" y="0"/>
                      </a:moveTo>
                      <a:lnTo>
                        <a:pt x="105508" y="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grpSp>
        </p:grpSp>
        <p:sp>
          <p:nvSpPr>
            <p:cNvPr id="136" name="Freeform: Shape 135">
              <a:extLst>
                <a:ext uri="{FF2B5EF4-FFF2-40B4-BE49-F238E27FC236}">
                  <a16:creationId xmlns:a16="http://schemas.microsoft.com/office/drawing/2014/main" id="{445D5BC2-B8A1-4FD9-9EEC-4DD9CC0AEEA2}"/>
                </a:ext>
              </a:extLst>
            </p:cNvPr>
            <p:cNvSpPr/>
            <p:nvPr/>
          </p:nvSpPr>
          <p:spPr bwMode="auto">
            <a:xfrm>
              <a:off x="864870" y="5154930"/>
              <a:ext cx="4964430" cy="0"/>
            </a:xfrm>
            <a:custGeom>
              <a:avLst/>
              <a:gdLst>
                <a:gd name="connsiteX0" fmla="*/ 0 w 4964430"/>
                <a:gd name="connsiteY0" fmla="*/ 0 h 0"/>
                <a:gd name="connsiteX1" fmla="*/ 4964430 w 4964430"/>
                <a:gd name="connsiteY1" fmla="*/ 0 h 0"/>
              </a:gdLst>
              <a:ahLst/>
              <a:cxnLst>
                <a:cxn ang="0">
                  <a:pos x="connsiteX0" y="connsiteY0"/>
                </a:cxn>
                <a:cxn ang="0">
                  <a:pos x="connsiteX1" y="connsiteY1"/>
                </a:cxn>
              </a:cxnLst>
              <a:rect l="l" t="t" r="r" b="b"/>
              <a:pathLst>
                <a:path w="4964430">
                  <a:moveTo>
                    <a:pt x="0" y="0"/>
                  </a:moveTo>
                  <a:lnTo>
                    <a:pt x="4964430" y="0"/>
                  </a:lnTo>
                </a:path>
              </a:pathLst>
            </a:custGeom>
            <a:noFill/>
            <a:ln w="12700" cap="flat" cmpd="sng" algn="ctr">
              <a:solidFill>
                <a:srgbClr val="FFA004"/>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156" name="TextBox 155">
              <a:extLst>
                <a:ext uri="{FF2B5EF4-FFF2-40B4-BE49-F238E27FC236}">
                  <a16:creationId xmlns:a16="http://schemas.microsoft.com/office/drawing/2014/main" id="{B62BB4E6-8EC7-4F68-AD0D-C412EEBE90B5}"/>
                </a:ext>
              </a:extLst>
            </p:cNvPr>
            <p:cNvSpPr txBox="1"/>
            <p:nvPr/>
          </p:nvSpPr>
          <p:spPr>
            <a:xfrm>
              <a:off x="4705216" y="4230796"/>
              <a:ext cx="448851" cy="240601"/>
            </a:xfrm>
            <a:prstGeom prst="rect">
              <a:avLst/>
            </a:prstGeom>
            <a:noFill/>
          </p:spPr>
          <p:txBody>
            <a:bodyPr wrap="none" lIns="0" tIns="0" rIns="0" bIns="0" rtlCol="0" anchor="b">
              <a:noAutofit/>
            </a:bodyPr>
            <a:lstStyle/>
            <a:p>
              <a:pPr algn="ctr">
                <a:lnSpc>
                  <a:spcPct val="90000"/>
                </a:lnSpc>
              </a:pPr>
              <a:r>
                <a:rPr lang="en-US" sz="1400" b="1" dirty="0">
                  <a:solidFill>
                    <a:srgbClr val="D11241"/>
                  </a:solidFill>
                  <a:cs typeface="Times New Roman" panose="02020603050405020304" pitchFamily="18" charset="0"/>
                </a:rPr>
                <a:t>NC</a:t>
              </a:r>
              <a:endParaRPr lang="en-US" sz="1050" b="1" dirty="0">
                <a:solidFill>
                  <a:srgbClr val="D11241"/>
                </a:solidFill>
                <a:cs typeface="Times New Roman" panose="02020603050405020304" pitchFamily="18" charset="0"/>
              </a:endParaRPr>
            </a:p>
          </p:txBody>
        </p:sp>
        <p:sp>
          <p:nvSpPr>
            <p:cNvPr id="157" name="TextBox 156">
              <a:extLst>
                <a:ext uri="{FF2B5EF4-FFF2-40B4-BE49-F238E27FC236}">
                  <a16:creationId xmlns:a16="http://schemas.microsoft.com/office/drawing/2014/main" id="{E3EFB996-0E52-43BF-B318-E9BDB36B1597}"/>
                </a:ext>
              </a:extLst>
            </p:cNvPr>
            <p:cNvSpPr txBox="1"/>
            <p:nvPr/>
          </p:nvSpPr>
          <p:spPr>
            <a:xfrm>
              <a:off x="5463858" y="5304680"/>
              <a:ext cx="220787" cy="240601"/>
            </a:xfrm>
            <a:prstGeom prst="rect">
              <a:avLst/>
            </a:prstGeom>
            <a:noFill/>
          </p:spPr>
          <p:txBody>
            <a:bodyPr wrap="none" lIns="0" tIns="0" rIns="0" bIns="0" rtlCol="0" anchor="b">
              <a:noAutofit/>
            </a:bodyPr>
            <a:lstStyle/>
            <a:p>
              <a:pPr algn="ctr">
                <a:lnSpc>
                  <a:spcPct val="90000"/>
                </a:lnSpc>
              </a:pPr>
              <a:r>
                <a:rPr lang="en-US" sz="1400" b="1" dirty="0">
                  <a:solidFill>
                    <a:srgbClr val="73A74B"/>
                  </a:solidFill>
                  <a:cs typeface="Times New Roman" panose="02020603050405020304" pitchFamily="18" charset="0"/>
                </a:rPr>
                <a:t>C</a:t>
              </a:r>
              <a:endParaRPr lang="en-US" sz="1050" b="1" dirty="0">
                <a:solidFill>
                  <a:srgbClr val="73A74B"/>
                </a:solidFill>
                <a:cs typeface="Times New Roman" panose="02020603050405020304" pitchFamily="18" charset="0"/>
              </a:endParaRPr>
            </a:p>
          </p:txBody>
        </p:sp>
        <p:sp>
          <p:nvSpPr>
            <p:cNvPr id="158" name="TextBox 157">
              <a:extLst>
                <a:ext uri="{FF2B5EF4-FFF2-40B4-BE49-F238E27FC236}">
                  <a16:creationId xmlns:a16="http://schemas.microsoft.com/office/drawing/2014/main" id="{77020544-DE5F-480F-9A24-5E56C354A38B}"/>
                </a:ext>
              </a:extLst>
            </p:cNvPr>
            <p:cNvSpPr txBox="1"/>
            <p:nvPr/>
          </p:nvSpPr>
          <p:spPr>
            <a:xfrm>
              <a:off x="3172161" y="6307134"/>
              <a:ext cx="349456" cy="166199"/>
            </a:xfrm>
            <a:prstGeom prst="rect">
              <a:avLst/>
            </a:prstGeom>
            <a:noFill/>
          </p:spPr>
          <p:txBody>
            <a:bodyPr wrap="none" lIns="0" tIns="0" rIns="0" bIns="0" rtlCol="0" anchor="ctr">
              <a:spAutoFit/>
            </a:bodyPr>
            <a:lstStyle/>
            <a:p>
              <a:pPr algn="ctr">
                <a:lnSpc>
                  <a:spcPct val="90000"/>
                </a:lnSpc>
              </a:pPr>
              <a:r>
                <a:rPr lang="en-US" sz="1200" dirty="0"/>
                <a:t>Days</a:t>
              </a:r>
            </a:p>
          </p:txBody>
        </p:sp>
      </p:grpSp>
      <p:grpSp>
        <p:nvGrpSpPr>
          <p:cNvPr id="276" name="Group 275">
            <a:extLst>
              <a:ext uri="{FF2B5EF4-FFF2-40B4-BE49-F238E27FC236}">
                <a16:creationId xmlns:a16="http://schemas.microsoft.com/office/drawing/2014/main" id="{4BE8E66C-06C2-4B67-AF7B-CEEEA5D1E02A}"/>
              </a:ext>
            </a:extLst>
          </p:cNvPr>
          <p:cNvGrpSpPr/>
          <p:nvPr/>
        </p:nvGrpSpPr>
        <p:grpSpPr>
          <a:xfrm>
            <a:off x="8456918" y="3807483"/>
            <a:ext cx="3124733" cy="2342979"/>
            <a:chOff x="8370569" y="4076870"/>
            <a:chExt cx="3124733" cy="2342979"/>
          </a:xfrm>
        </p:grpSpPr>
        <p:sp>
          <p:nvSpPr>
            <p:cNvPr id="272" name="Rectangle 271">
              <a:extLst>
                <a:ext uri="{FF2B5EF4-FFF2-40B4-BE49-F238E27FC236}">
                  <a16:creationId xmlns:a16="http://schemas.microsoft.com/office/drawing/2014/main" id="{C0CD08C8-0239-4EE1-8625-D0E1433DED4C}"/>
                </a:ext>
              </a:extLst>
            </p:cNvPr>
            <p:cNvSpPr/>
            <p:nvPr/>
          </p:nvSpPr>
          <p:spPr bwMode="auto">
            <a:xfrm>
              <a:off x="9612630" y="5013960"/>
              <a:ext cx="1882672" cy="118110"/>
            </a:xfrm>
            <a:prstGeom prst="rect">
              <a:avLst/>
            </a:prstGeom>
            <a:solidFill>
              <a:srgbClr val="00CE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71" name="Rectangle 270">
              <a:extLst>
                <a:ext uri="{FF2B5EF4-FFF2-40B4-BE49-F238E27FC236}">
                  <a16:creationId xmlns:a16="http://schemas.microsoft.com/office/drawing/2014/main" id="{6AAE3206-9FD6-491B-BEE3-406220D7C743}"/>
                </a:ext>
              </a:extLst>
            </p:cNvPr>
            <p:cNvSpPr/>
            <p:nvPr/>
          </p:nvSpPr>
          <p:spPr bwMode="auto">
            <a:xfrm>
              <a:off x="9612630" y="4076870"/>
              <a:ext cx="1882671" cy="937090"/>
            </a:xfrm>
            <a:prstGeom prst="rect">
              <a:avLst/>
            </a:prstGeom>
            <a:solidFill>
              <a:schemeClr val="accent5">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grpSp>
          <p:nvGrpSpPr>
            <p:cNvPr id="270" name="Group 269">
              <a:extLst>
                <a:ext uri="{FF2B5EF4-FFF2-40B4-BE49-F238E27FC236}">
                  <a16:creationId xmlns:a16="http://schemas.microsoft.com/office/drawing/2014/main" id="{A9BF6461-09BE-41B6-95CE-33CD1F77AC07}"/>
                </a:ext>
              </a:extLst>
            </p:cNvPr>
            <p:cNvGrpSpPr/>
            <p:nvPr/>
          </p:nvGrpSpPr>
          <p:grpSpPr>
            <a:xfrm>
              <a:off x="8370571" y="4076870"/>
              <a:ext cx="3124731" cy="1641939"/>
              <a:chOff x="8370571" y="4076870"/>
              <a:chExt cx="3124731" cy="1641939"/>
            </a:xfrm>
            <a:solidFill>
              <a:srgbClr val="EE9A00"/>
            </a:solidFill>
          </p:grpSpPr>
          <p:sp>
            <p:nvSpPr>
              <p:cNvPr id="268" name="Rectangle 267">
                <a:extLst>
                  <a:ext uri="{FF2B5EF4-FFF2-40B4-BE49-F238E27FC236}">
                    <a16:creationId xmlns:a16="http://schemas.microsoft.com/office/drawing/2014/main" id="{40A888C2-E7F6-4D78-876F-054ED463514E}"/>
                  </a:ext>
                </a:extLst>
              </p:cNvPr>
              <p:cNvSpPr/>
              <p:nvPr/>
            </p:nvSpPr>
            <p:spPr bwMode="auto">
              <a:xfrm>
                <a:off x="8370571" y="4076870"/>
                <a:ext cx="1245870" cy="1641939"/>
              </a:xfrm>
              <a:prstGeom prst="rect">
                <a:avLst/>
              </a:prstGeom>
              <a:solidFill>
                <a:srgbClr val="FFBE0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69" name="Rectangle 268">
                <a:extLst>
                  <a:ext uri="{FF2B5EF4-FFF2-40B4-BE49-F238E27FC236}">
                    <a16:creationId xmlns:a16="http://schemas.microsoft.com/office/drawing/2014/main" id="{3D5313C0-2A16-4AAE-BD1D-50564250F579}"/>
                  </a:ext>
                </a:extLst>
              </p:cNvPr>
              <p:cNvSpPr/>
              <p:nvPr/>
            </p:nvSpPr>
            <p:spPr bwMode="auto">
              <a:xfrm>
                <a:off x="9606488" y="5132070"/>
                <a:ext cx="1888814" cy="354330"/>
              </a:xfrm>
              <a:prstGeom prst="rect">
                <a:avLst/>
              </a:prstGeom>
              <a:solidFill>
                <a:srgbClr val="FFBE0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grpSp>
        <p:grpSp>
          <p:nvGrpSpPr>
            <p:cNvPr id="275" name="Group 274">
              <a:extLst>
                <a:ext uri="{FF2B5EF4-FFF2-40B4-BE49-F238E27FC236}">
                  <a16:creationId xmlns:a16="http://schemas.microsoft.com/office/drawing/2014/main" id="{06074D2B-8202-478A-952B-69901F44569D}"/>
                </a:ext>
              </a:extLst>
            </p:cNvPr>
            <p:cNvGrpSpPr/>
            <p:nvPr/>
          </p:nvGrpSpPr>
          <p:grpSpPr>
            <a:xfrm>
              <a:off x="8370569" y="5478780"/>
              <a:ext cx="3124733" cy="941069"/>
              <a:chOff x="8370569" y="5478780"/>
              <a:chExt cx="3124733" cy="941069"/>
            </a:xfrm>
          </p:grpSpPr>
          <p:sp>
            <p:nvSpPr>
              <p:cNvPr id="273" name="Rectangle 272">
                <a:extLst>
                  <a:ext uri="{FF2B5EF4-FFF2-40B4-BE49-F238E27FC236}">
                    <a16:creationId xmlns:a16="http://schemas.microsoft.com/office/drawing/2014/main" id="{5CDE284E-7874-458E-9546-3A6144E9455E}"/>
                  </a:ext>
                </a:extLst>
              </p:cNvPr>
              <p:cNvSpPr/>
              <p:nvPr/>
            </p:nvSpPr>
            <p:spPr bwMode="auto">
              <a:xfrm>
                <a:off x="8370569" y="5715088"/>
                <a:ext cx="3124733" cy="704761"/>
              </a:xfrm>
              <a:prstGeom prst="rect">
                <a:avLst/>
              </a:prstGeom>
              <a:solidFill>
                <a:schemeClr val="bg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74" name="Rectangle 273">
                <a:extLst>
                  <a:ext uri="{FF2B5EF4-FFF2-40B4-BE49-F238E27FC236}">
                    <a16:creationId xmlns:a16="http://schemas.microsoft.com/office/drawing/2014/main" id="{1B1A1EEB-93F8-44CD-B206-5BA5E11BB266}"/>
                  </a:ext>
                </a:extLst>
              </p:cNvPr>
              <p:cNvSpPr/>
              <p:nvPr/>
            </p:nvSpPr>
            <p:spPr bwMode="auto">
              <a:xfrm>
                <a:off x="9612630" y="5478780"/>
                <a:ext cx="1882672" cy="261438"/>
              </a:xfrm>
              <a:prstGeom prst="rect">
                <a:avLst/>
              </a:prstGeom>
              <a:solidFill>
                <a:schemeClr val="bg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grpSp>
      </p:grpSp>
      <p:grpSp>
        <p:nvGrpSpPr>
          <p:cNvPr id="267" name="Group 266">
            <a:extLst>
              <a:ext uri="{FF2B5EF4-FFF2-40B4-BE49-F238E27FC236}">
                <a16:creationId xmlns:a16="http://schemas.microsoft.com/office/drawing/2014/main" id="{6096F46B-4CEC-4E6A-9203-B597C3468C12}"/>
              </a:ext>
            </a:extLst>
          </p:cNvPr>
          <p:cNvGrpSpPr/>
          <p:nvPr/>
        </p:nvGrpSpPr>
        <p:grpSpPr>
          <a:xfrm>
            <a:off x="8524141" y="4529164"/>
            <a:ext cx="2809321" cy="1691126"/>
            <a:chOff x="8437792" y="4798551"/>
            <a:chExt cx="2809321" cy="1691126"/>
          </a:xfrm>
          <a:solidFill>
            <a:schemeClr val="bg1"/>
          </a:solidFill>
        </p:grpSpPr>
        <p:grpSp>
          <p:nvGrpSpPr>
            <p:cNvPr id="159" name="Group 158">
              <a:extLst>
                <a:ext uri="{FF2B5EF4-FFF2-40B4-BE49-F238E27FC236}">
                  <a16:creationId xmlns:a16="http://schemas.microsoft.com/office/drawing/2014/main" id="{75DAEF0A-AD04-40A6-8165-88EE31113713}"/>
                </a:ext>
              </a:extLst>
            </p:cNvPr>
            <p:cNvGrpSpPr/>
            <p:nvPr/>
          </p:nvGrpSpPr>
          <p:grpSpPr>
            <a:xfrm>
              <a:off x="8437792" y="6425669"/>
              <a:ext cx="2653272" cy="64008"/>
              <a:chOff x="8437792" y="6425669"/>
              <a:chExt cx="2653272" cy="64008"/>
            </a:xfrm>
            <a:grpFill/>
          </p:grpSpPr>
          <p:sp>
            <p:nvSpPr>
              <p:cNvPr id="165" name="Freeform: Shape 164">
                <a:extLst>
                  <a:ext uri="{FF2B5EF4-FFF2-40B4-BE49-F238E27FC236}">
                    <a16:creationId xmlns:a16="http://schemas.microsoft.com/office/drawing/2014/main" id="{E859A7AC-F4E2-4CA7-B35D-1BCAA5E0E9AD}"/>
                  </a:ext>
                </a:extLst>
              </p:cNvPr>
              <p:cNvSpPr/>
              <p:nvPr/>
            </p:nvSpPr>
            <p:spPr bwMode="auto">
              <a:xfrm rot="5400000">
                <a:off x="8405788" y="6457673"/>
                <a:ext cx="64008" cy="0"/>
              </a:xfrm>
              <a:custGeom>
                <a:avLst/>
                <a:gdLst>
                  <a:gd name="connsiteX0" fmla="*/ 0 w 105508"/>
                  <a:gd name="connsiteY0" fmla="*/ 0 h 0"/>
                  <a:gd name="connsiteX1" fmla="*/ 105508 w 105508"/>
                  <a:gd name="connsiteY1" fmla="*/ 0 h 0"/>
                </a:gdLst>
                <a:ahLst/>
                <a:cxnLst>
                  <a:cxn ang="0">
                    <a:pos x="connsiteX0" y="connsiteY0"/>
                  </a:cxn>
                  <a:cxn ang="0">
                    <a:pos x="connsiteX1" y="connsiteY1"/>
                  </a:cxn>
                </a:cxnLst>
                <a:rect l="l" t="t" r="r" b="b"/>
                <a:pathLst>
                  <a:path w="105508">
                    <a:moveTo>
                      <a:pt x="0" y="0"/>
                    </a:moveTo>
                    <a:lnTo>
                      <a:pt x="105508" y="0"/>
                    </a:lnTo>
                  </a:path>
                </a:pathLst>
              </a:cu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167" name="Freeform: Shape 166">
                <a:extLst>
                  <a:ext uri="{FF2B5EF4-FFF2-40B4-BE49-F238E27FC236}">
                    <a16:creationId xmlns:a16="http://schemas.microsoft.com/office/drawing/2014/main" id="{0512898C-F0CF-4142-B691-AD67C0AFCB7E}"/>
                  </a:ext>
                </a:extLst>
              </p:cNvPr>
              <p:cNvSpPr/>
              <p:nvPr/>
            </p:nvSpPr>
            <p:spPr bwMode="auto">
              <a:xfrm rot="5400000">
                <a:off x="9290081" y="6457673"/>
                <a:ext cx="64008" cy="0"/>
              </a:xfrm>
              <a:custGeom>
                <a:avLst/>
                <a:gdLst>
                  <a:gd name="connsiteX0" fmla="*/ 0 w 105508"/>
                  <a:gd name="connsiteY0" fmla="*/ 0 h 0"/>
                  <a:gd name="connsiteX1" fmla="*/ 105508 w 105508"/>
                  <a:gd name="connsiteY1" fmla="*/ 0 h 0"/>
                </a:gdLst>
                <a:ahLst/>
                <a:cxnLst>
                  <a:cxn ang="0">
                    <a:pos x="connsiteX0" y="connsiteY0"/>
                  </a:cxn>
                  <a:cxn ang="0">
                    <a:pos x="connsiteX1" y="connsiteY1"/>
                  </a:cxn>
                </a:cxnLst>
                <a:rect l="l" t="t" r="r" b="b"/>
                <a:pathLst>
                  <a:path w="105508">
                    <a:moveTo>
                      <a:pt x="0" y="0"/>
                    </a:moveTo>
                    <a:lnTo>
                      <a:pt x="105508" y="0"/>
                    </a:lnTo>
                  </a:path>
                </a:pathLst>
              </a:cu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169" name="Freeform: Shape 168">
                <a:extLst>
                  <a:ext uri="{FF2B5EF4-FFF2-40B4-BE49-F238E27FC236}">
                    <a16:creationId xmlns:a16="http://schemas.microsoft.com/office/drawing/2014/main" id="{E67E43F5-5982-44CC-A56E-7318BE664700}"/>
                  </a:ext>
                </a:extLst>
              </p:cNvPr>
              <p:cNvSpPr/>
              <p:nvPr/>
            </p:nvSpPr>
            <p:spPr bwMode="auto">
              <a:xfrm rot="5400000">
                <a:off x="10177168" y="6457673"/>
                <a:ext cx="64008" cy="0"/>
              </a:xfrm>
              <a:custGeom>
                <a:avLst/>
                <a:gdLst>
                  <a:gd name="connsiteX0" fmla="*/ 0 w 105508"/>
                  <a:gd name="connsiteY0" fmla="*/ 0 h 0"/>
                  <a:gd name="connsiteX1" fmla="*/ 105508 w 105508"/>
                  <a:gd name="connsiteY1" fmla="*/ 0 h 0"/>
                </a:gdLst>
                <a:ahLst/>
                <a:cxnLst>
                  <a:cxn ang="0">
                    <a:pos x="connsiteX0" y="connsiteY0"/>
                  </a:cxn>
                  <a:cxn ang="0">
                    <a:pos x="connsiteX1" y="connsiteY1"/>
                  </a:cxn>
                </a:cxnLst>
                <a:rect l="l" t="t" r="r" b="b"/>
                <a:pathLst>
                  <a:path w="105508">
                    <a:moveTo>
                      <a:pt x="0" y="0"/>
                    </a:moveTo>
                    <a:lnTo>
                      <a:pt x="105508" y="0"/>
                    </a:lnTo>
                  </a:path>
                </a:pathLst>
              </a:cu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171" name="Freeform: Shape 170">
                <a:extLst>
                  <a:ext uri="{FF2B5EF4-FFF2-40B4-BE49-F238E27FC236}">
                    <a16:creationId xmlns:a16="http://schemas.microsoft.com/office/drawing/2014/main" id="{61A37D07-891E-46D0-A7E3-548DE4800BF5}"/>
                  </a:ext>
                </a:extLst>
              </p:cNvPr>
              <p:cNvSpPr/>
              <p:nvPr/>
            </p:nvSpPr>
            <p:spPr bwMode="auto">
              <a:xfrm rot="5400000">
                <a:off x="11059060" y="6457673"/>
                <a:ext cx="64008" cy="0"/>
              </a:xfrm>
              <a:custGeom>
                <a:avLst/>
                <a:gdLst>
                  <a:gd name="connsiteX0" fmla="*/ 0 w 105508"/>
                  <a:gd name="connsiteY0" fmla="*/ 0 h 0"/>
                  <a:gd name="connsiteX1" fmla="*/ 105508 w 105508"/>
                  <a:gd name="connsiteY1" fmla="*/ 0 h 0"/>
                </a:gdLst>
                <a:ahLst/>
                <a:cxnLst>
                  <a:cxn ang="0">
                    <a:pos x="connsiteX0" y="connsiteY0"/>
                  </a:cxn>
                  <a:cxn ang="0">
                    <a:pos x="connsiteX1" y="connsiteY1"/>
                  </a:cxn>
                </a:cxnLst>
                <a:rect l="l" t="t" r="r" b="b"/>
                <a:pathLst>
                  <a:path w="105508">
                    <a:moveTo>
                      <a:pt x="0" y="0"/>
                    </a:moveTo>
                    <a:lnTo>
                      <a:pt x="105508" y="0"/>
                    </a:lnTo>
                  </a:path>
                </a:pathLst>
              </a:cu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grpSp>
        <p:sp>
          <p:nvSpPr>
            <p:cNvPr id="254" name="Oval 253">
              <a:extLst>
                <a:ext uri="{FF2B5EF4-FFF2-40B4-BE49-F238E27FC236}">
                  <a16:creationId xmlns:a16="http://schemas.microsoft.com/office/drawing/2014/main" id="{0A8E76D1-BCA5-402A-878A-6BB1C599730B}"/>
                </a:ext>
              </a:extLst>
            </p:cNvPr>
            <p:cNvSpPr/>
            <p:nvPr/>
          </p:nvSpPr>
          <p:spPr bwMode="auto">
            <a:xfrm>
              <a:off x="11192249" y="4999043"/>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55" name="Oval 254">
              <a:extLst>
                <a:ext uri="{FF2B5EF4-FFF2-40B4-BE49-F238E27FC236}">
                  <a16:creationId xmlns:a16="http://schemas.microsoft.com/office/drawing/2014/main" id="{E9FAA666-DFDD-467D-B650-F440AB9C6CD3}"/>
                </a:ext>
              </a:extLst>
            </p:cNvPr>
            <p:cNvSpPr/>
            <p:nvPr/>
          </p:nvSpPr>
          <p:spPr bwMode="auto">
            <a:xfrm>
              <a:off x="9531647" y="4798551"/>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56" name="Oval 255">
              <a:extLst>
                <a:ext uri="{FF2B5EF4-FFF2-40B4-BE49-F238E27FC236}">
                  <a16:creationId xmlns:a16="http://schemas.microsoft.com/office/drawing/2014/main" id="{1ED9F903-DF3B-4D31-B8B6-EA11E3E81A4A}"/>
                </a:ext>
              </a:extLst>
            </p:cNvPr>
            <p:cNvSpPr/>
            <p:nvPr/>
          </p:nvSpPr>
          <p:spPr bwMode="auto">
            <a:xfrm>
              <a:off x="9614474" y="4984460"/>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57" name="Oval 256">
              <a:extLst>
                <a:ext uri="{FF2B5EF4-FFF2-40B4-BE49-F238E27FC236}">
                  <a16:creationId xmlns:a16="http://schemas.microsoft.com/office/drawing/2014/main" id="{208B07D7-FCD3-4C14-96BB-311BF8FF60F2}"/>
                </a:ext>
              </a:extLst>
            </p:cNvPr>
            <p:cNvSpPr/>
            <p:nvPr/>
          </p:nvSpPr>
          <p:spPr bwMode="auto">
            <a:xfrm>
              <a:off x="9761965" y="5045262"/>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58" name="Oval 257">
              <a:extLst>
                <a:ext uri="{FF2B5EF4-FFF2-40B4-BE49-F238E27FC236}">
                  <a16:creationId xmlns:a16="http://schemas.microsoft.com/office/drawing/2014/main" id="{79630A0B-8429-404C-AEC1-98A5B5CD5D41}"/>
                </a:ext>
              </a:extLst>
            </p:cNvPr>
            <p:cNvSpPr/>
            <p:nvPr/>
          </p:nvSpPr>
          <p:spPr bwMode="auto">
            <a:xfrm>
              <a:off x="9829456" y="4975350"/>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59" name="Oval 258">
              <a:extLst>
                <a:ext uri="{FF2B5EF4-FFF2-40B4-BE49-F238E27FC236}">
                  <a16:creationId xmlns:a16="http://schemas.microsoft.com/office/drawing/2014/main" id="{350CFC88-483E-4DCF-AB55-E359D94FBFCF}"/>
                </a:ext>
              </a:extLst>
            </p:cNvPr>
            <p:cNvSpPr/>
            <p:nvPr/>
          </p:nvSpPr>
          <p:spPr bwMode="auto">
            <a:xfrm>
              <a:off x="10470731" y="5443548"/>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60" name="Oval 259">
              <a:extLst>
                <a:ext uri="{FF2B5EF4-FFF2-40B4-BE49-F238E27FC236}">
                  <a16:creationId xmlns:a16="http://schemas.microsoft.com/office/drawing/2014/main" id="{CBB9082A-24D3-4CF5-99C1-02420A2AA819}"/>
                </a:ext>
              </a:extLst>
            </p:cNvPr>
            <p:cNvSpPr/>
            <p:nvPr/>
          </p:nvSpPr>
          <p:spPr bwMode="auto">
            <a:xfrm>
              <a:off x="10018551" y="5884314"/>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61" name="Oval 260">
              <a:extLst>
                <a:ext uri="{FF2B5EF4-FFF2-40B4-BE49-F238E27FC236}">
                  <a16:creationId xmlns:a16="http://schemas.microsoft.com/office/drawing/2014/main" id="{8029769A-B8FF-4FE5-A456-3A479B177779}"/>
                </a:ext>
              </a:extLst>
            </p:cNvPr>
            <p:cNvSpPr/>
            <p:nvPr/>
          </p:nvSpPr>
          <p:spPr bwMode="auto">
            <a:xfrm>
              <a:off x="9859269" y="5520498"/>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62" name="Oval 261">
              <a:extLst>
                <a:ext uri="{FF2B5EF4-FFF2-40B4-BE49-F238E27FC236}">
                  <a16:creationId xmlns:a16="http://schemas.microsoft.com/office/drawing/2014/main" id="{3962D4CF-15A4-4CD0-9957-47BA372ED84E}"/>
                </a:ext>
              </a:extLst>
            </p:cNvPr>
            <p:cNvSpPr/>
            <p:nvPr/>
          </p:nvSpPr>
          <p:spPr bwMode="auto">
            <a:xfrm>
              <a:off x="9606489" y="5485797"/>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63" name="Oval 262">
              <a:extLst>
                <a:ext uri="{FF2B5EF4-FFF2-40B4-BE49-F238E27FC236}">
                  <a16:creationId xmlns:a16="http://schemas.microsoft.com/office/drawing/2014/main" id="{FAFBDCCD-5530-4D9C-87D6-9330867F4A9D}"/>
                </a:ext>
              </a:extLst>
            </p:cNvPr>
            <p:cNvSpPr/>
            <p:nvPr/>
          </p:nvSpPr>
          <p:spPr bwMode="auto">
            <a:xfrm>
              <a:off x="9677508" y="5672863"/>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64" name="Oval 263">
              <a:extLst>
                <a:ext uri="{FF2B5EF4-FFF2-40B4-BE49-F238E27FC236}">
                  <a16:creationId xmlns:a16="http://schemas.microsoft.com/office/drawing/2014/main" id="{5A8370F1-6E76-4206-B6B2-8657D18EE3D9}"/>
                </a:ext>
              </a:extLst>
            </p:cNvPr>
            <p:cNvSpPr/>
            <p:nvPr/>
          </p:nvSpPr>
          <p:spPr bwMode="auto">
            <a:xfrm>
              <a:off x="9470762" y="5839885"/>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65" name="Oval 264">
              <a:extLst>
                <a:ext uri="{FF2B5EF4-FFF2-40B4-BE49-F238E27FC236}">
                  <a16:creationId xmlns:a16="http://schemas.microsoft.com/office/drawing/2014/main" id="{C3153353-902E-444E-B491-43DB35D82CEF}"/>
                </a:ext>
              </a:extLst>
            </p:cNvPr>
            <p:cNvSpPr/>
            <p:nvPr/>
          </p:nvSpPr>
          <p:spPr bwMode="auto">
            <a:xfrm>
              <a:off x="9003753" y="5796427"/>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66" name="Oval 265">
              <a:extLst>
                <a:ext uri="{FF2B5EF4-FFF2-40B4-BE49-F238E27FC236}">
                  <a16:creationId xmlns:a16="http://schemas.microsoft.com/office/drawing/2014/main" id="{95F86B40-3BBD-4F7A-89EE-3A901A9129DB}"/>
                </a:ext>
              </a:extLst>
            </p:cNvPr>
            <p:cNvSpPr/>
            <p:nvPr/>
          </p:nvSpPr>
          <p:spPr bwMode="auto">
            <a:xfrm>
              <a:off x="8867135" y="6330492"/>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grpSp>
      <p:grpSp>
        <p:nvGrpSpPr>
          <p:cNvPr id="253" name="Group 252">
            <a:extLst>
              <a:ext uri="{FF2B5EF4-FFF2-40B4-BE49-F238E27FC236}">
                <a16:creationId xmlns:a16="http://schemas.microsoft.com/office/drawing/2014/main" id="{296CE36C-F564-43DD-ADC7-5A7F23238E0A}"/>
              </a:ext>
            </a:extLst>
          </p:cNvPr>
          <p:cNvGrpSpPr/>
          <p:nvPr/>
        </p:nvGrpSpPr>
        <p:grpSpPr>
          <a:xfrm>
            <a:off x="8503005" y="3841460"/>
            <a:ext cx="3025587" cy="1618622"/>
            <a:chOff x="8416656" y="4110847"/>
            <a:chExt cx="3025587" cy="1618622"/>
          </a:xfrm>
          <a:solidFill>
            <a:srgbClr val="C24761"/>
          </a:solidFill>
        </p:grpSpPr>
        <p:sp>
          <p:nvSpPr>
            <p:cNvPr id="196" name="Oval 195">
              <a:extLst>
                <a:ext uri="{FF2B5EF4-FFF2-40B4-BE49-F238E27FC236}">
                  <a16:creationId xmlns:a16="http://schemas.microsoft.com/office/drawing/2014/main" id="{AB7A609E-BABB-4843-9AE5-60B717594246}"/>
                </a:ext>
              </a:extLst>
            </p:cNvPr>
            <p:cNvSpPr/>
            <p:nvPr/>
          </p:nvSpPr>
          <p:spPr bwMode="auto">
            <a:xfrm>
              <a:off x="9276364" y="4110847"/>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197" name="Oval 196">
              <a:extLst>
                <a:ext uri="{FF2B5EF4-FFF2-40B4-BE49-F238E27FC236}">
                  <a16:creationId xmlns:a16="http://schemas.microsoft.com/office/drawing/2014/main" id="{280DFFA9-586D-4B1F-8E97-A729648DFB01}"/>
                </a:ext>
              </a:extLst>
            </p:cNvPr>
            <p:cNvSpPr/>
            <p:nvPr/>
          </p:nvSpPr>
          <p:spPr bwMode="auto">
            <a:xfrm>
              <a:off x="9189497" y="4365440"/>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198" name="Oval 197">
              <a:extLst>
                <a:ext uri="{FF2B5EF4-FFF2-40B4-BE49-F238E27FC236}">
                  <a16:creationId xmlns:a16="http://schemas.microsoft.com/office/drawing/2014/main" id="{B5D8561B-9A3C-4F4F-BD37-D4604E47336D}"/>
                </a:ext>
              </a:extLst>
            </p:cNvPr>
            <p:cNvSpPr/>
            <p:nvPr/>
          </p:nvSpPr>
          <p:spPr bwMode="auto">
            <a:xfrm>
              <a:off x="9084341" y="4388701"/>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199" name="Oval 198">
              <a:extLst>
                <a:ext uri="{FF2B5EF4-FFF2-40B4-BE49-F238E27FC236}">
                  <a16:creationId xmlns:a16="http://schemas.microsoft.com/office/drawing/2014/main" id="{5BEA7E30-B6FE-4A9A-A7C1-CCAEAEA3218E}"/>
                </a:ext>
              </a:extLst>
            </p:cNvPr>
            <p:cNvSpPr/>
            <p:nvPr/>
          </p:nvSpPr>
          <p:spPr bwMode="auto">
            <a:xfrm>
              <a:off x="8802134" y="4383558"/>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00" name="Oval 199">
              <a:extLst>
                <a:ext uri="{FF2B5EF4-FFF2-40B4-BE49-F238E27FC236}">
                  <a16:creationId xmlns:a16="http://schemas.microsoft.com/office/drawing/2014/main" id="{96730153-A614-43C4-8A51-A701FF45BDE5}"/>
                </a:ext>
              </a:extLst>
            </p:cNvPr>
            <p:cNvSpPr/>
            <p:nvPr/>
          </p:nvSpPr>
          <p:spPr bwMode="auto">
            <a:xfrm>
              <a:off x="8734066" y="4418911"/>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01" name="Oval 200">
              <a:extLst>
                <a:ext uri="{FF2B5EF4-FFF2-40B4-BE49-F238E27FC236}">
                  <a16:creationId xmlns:a16="http://schemas.microsoft.com/office/drawing/2014/main" id="{A2DA298C-7016-4324-B204-DD0E7A7B8DB3}"/>
                </a:ext>
              </a:extLst>
            </p:cNvPr>
            <p:cNvSpPr/>
            <p:nvPr/>
          </p:nvSpPr>
          <p:spPr bwMode="auto">
            <a:xfrm>
              <a:off x="8560483" y="4494531"/>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02" name="Oval 201">
              <a:extLst>
                <a:ext uri="{FF2B5EF4-FFF2-40B4-BE49-F238E27FC236}">
                  <a16:creationId xmlns:a16="http://schemas.microsoft.com/office/drawing/2014/main" id="{F8A0EEEB-CABB-4D3C-BB35-4EDB4E787953}"/>
                </a:ext>
              </a:extLst>
            </p:cNvPr>
            <p:cNvSpPr/>
            <p:nvPr/>
          </p:nvSpPr>
          <p:spPr bwMode="auto">
            <a:xfrm>
              <a:off x="8480595" y="4717500"/>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03" name="Oval 202">
              <a:extLst>
                <a:ext uri="{FF2B5EF4-FFF2-40B4-BE49-F238E27FC236}">
                  <a16:creationId xmlns:a16="http://schemas.microsoft.com/office/drawing/2014/main" id="{95801407-9451-4C45-B037-FB46C7FB9406}"/>
                </a:ext>
              </a:extLst>
            </p:cNvPr>
            <p:cNvSpPr/>
            <p:nvPr/>
          </p:nvSpPr>
          <p:spPr bwMode="auto">
            <a:xfrm>
              <a:off x="8495076" y="4809643"/>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04" name="Oval 203">
              <a:extLst>
                <a:ext uri="{FF2B5EF4-FFF2-40B4-BE49-F238E27FC236}">
                  <a16:creationId xmlns:a16="http://schemas.microsoft.com/office/drawing/2014/main" id="{F9FE02CC-34C7-4763-94DF-37B05498A3DF}"/>
                </a:ext>
              </a:extLst>
            </p:cNvPr>
            <p:cNvSpPr/>
            <p:nvPr/>
          </p:nvSpPr>
          <p:spPr bwMode="auto">
            <a:xfrm>
              <a:off x="8812271" y="4633230"/>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05" name="Oval 204">
              <a:extLst>
                <a:ext uri="{FF2B5EF4-FFF2-40B4-BE49-F238E27FC236}">
                  <a16:creationId xmlns:a16="http://schemas.microsoft.com/office/drawing/2014/main" id="{91B73422-E9A1-4F28-9899-E1C6DE2A2A60}"/>
                </a:ext>
              </a:extLst>
            </p:cNvPr>
            <p:cNvSpPr/>
            <p:nvPr/>
          </p:nvSpPr>
          <p:spPr bwMode="auto">
            <a:xfrm>
              <a:off x="9129466" y="4497687"/>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06" name="Oval 205">
              <a:extLst>
                <a:ext uri="{FF2B5EF4-FFF2-40B4-BE49-F238E27FC236}">
                  <a16:creationId xmlns:a16="http://schemas.microsoft.com/office/drawing/2014/main" id="{CEF5F853-D428-4926-856A-424B78E2C0FE}"/>
                </a:ext>
              </a:extLst>
            </p:cNvPr>
            <p:cNvSpPr/>
            <p:nvPr/>
          </p:nvSpPr>
          <p:spPr bwMode="auto">
            <a:xfrm>
              <a:off x="9156898" y="4521963"/>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07" name="Oval 206">
              <a:extLst>
                <a:ext uri="{FF2B5EF4-FFF2-40B4-BE49-F238E27FC236}">
                  <a16:creationId xmlns:a16="http://schemas.microsoft.com/office/drawing/2014/main" id="{7B47A410-56F4-4163-909E-90FEF2A7D74B}"/>
                </a:ext>
              </a:extLst>
            </p:cNvPr>
            <p:cNvSpPr/>
            <p:nvPr/>
          </p:nvSpPr>
          <p:spPr bwMode="auto">
            <a:xfrm>
              <a:off x="9357181" y="4537902"/>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08" name="Oval 207">
              <a:extLst>
                <a:ext uri="{FF2B5EF4-FFF2-40B4-BE49-F238E27FC236}">
                  <a16:creationId xmlns:a16="http://schemas.microsoft.com/office/drawing/2014/main" id="{53738D87-68BD-4B34-BC57-E9B80D08CEC5}"/>
                </a:ext>
              </a:extLst>
            </p:cNvPr>
            <p:cNvSpPr/>
            <p:nvPr/>
          </p:nvSpPr>
          <p:spPr bwMode="auto">
            <a:xfrm>
              <a:off x="9325906" y="4576024"/>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09" name="Oval 208">
              <a:extLst>
                <a:ext uri="{FF2B5EF4-FFF2-40B4-BE49-F238E27FC236}">
                  <a16:creationId xmlns:a16="http://schemas.microsoft.com/office/drawing/2014/main" id="{18C5CA34-9878-4076-BE8D-17F9A259704B}"/>
                </a:ext>
              </a:extLst>
            </p:cNvPr>
            <p:cNvSpPr/>
            <p:nvPr/>
          </p:nvSpPr>
          <p:spPr bwMode="auto">
            <a:xfrm>
              <a:off x="9130718" y="4719588"/>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10" name="Oval 209">
              <a:extLst>
                <a:ext uri="{FF2B5EF4-FFF2-40B4-BE49-F238E27FC236}">
                  <a16:creationId xmlns:a16="http://schemas.microsoft.com/office/drawing/2014/main" id="{4A8569B2-3370-425B-AFE2-88652199552D}"/>
                </a:ext>
              </a:extLst>
            </p:cNvPr>
            <p:cNvSpPr/>
            <p:nvPr/>
          </p:nvSpPr>
          <p:spPr bwMode="auto">
            <a:xfrm>
              <a:off x="9829456" y="4410990"/>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11" name="Oval 210">
              <a:extLst>
                <a:ext uri="{FF2B5EF4-FFF2-40B4-BE49-F238E27FC236}">
                  <a16:creationId xmlns:a16="http://schemas.microsoft.com/office/drawing/2014/main" id="{35B44C03-C86C-4A7D-9189-01176E167769}"/>
                </a:ext>
              </a:extLst>
            </p:cNvPr>
            <p:cNvSpPr/>
            <p:nvPr/>
          </p:nvSpPr>
          <p:spPr bwMode="auto">
            <a:xfrm>
              <a:off x="9606489" y="4586018"/>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12" name="Oval 211">
              <a:extLst>
                <a:ext uri="{FF2B5EF4-FFF2-40B4-BE49-F238E27FC236}">
                  <a16:creationId xmlns:a16="http://schemas.microsoft.com/office/drawing/2014/main" id="{5F6DAB48-AEFD-43C2-AF81-7E439CCB648B}"/>
                </a:ext>
              </a:extLst>
            </p:cNvPr>
            <p:cNvSpPr/>
            <p:nvPr/>
          </p:nvSpPr>
          <p:spPr bwMode="auto">
            <a:xfrm>
              <a:off x="9492581" y="4713145"/>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13" name="Oval 212">
              <a:extLst>
                <a:ext uri="{FF2B5EF4-FFF2-40B4-BE49-F238E27FC236}">
                  <a16:creationId xmlns:a16="http://schemas.microsoft.com/office/drawing/2014/main" id="{7F3C1A8C-0697-4751-AEAF-F9CB538572A0}"/>
                </a:ext>
              </a:extLst>
            </p:cNvPr>
            <p:cNvSpPr/>
            <p:nvPr/>
          </p:nvSpPr>
          <p:spPr bwMode="auto">
            <a:xfrm>
              <a:off x="9930034" y="4823681"/>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14" name="Oval 213">
              <a:extLst>
                <a:ext uri="{FF2B5EF4-FFF2-40B4-BE49-F238E27FC236}">
                  <a16:creationId xmlns:a16="http://schemas.microsoft.com/office/drawing/2014/main" id="{6D0BD557-ADA5-4FBA-A127-4FEB9D45D77A}"/>
                </a:ext>
              </a:extLst>
            </p:cNvPr>
            <p:cNvSpPr/>
            <p:nvPr/>
          </p:nvSpPr>
          <p:spPr bwMode="auto">
            <a:xfrm>
              <a:off x="10007183" y="4892535"/>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15" name="Oval 214">
              <a:extLst>
                <a:ext uri="{FF2B5EF4-FFF2-40B4-BE49-F238E27FC236}">
                  <a16:creationId xmlns:a16="http://schemas.microsoft.com/office/drawing/2014/main" id="{26DF6983-624E-4C9F-B387-5BE0E35FB463}"/>
                </a:ext>
              </a:extLst>
            </p:cNvPr>
            <p:cNvSpPr/>
            <p:nvPr/>
          </p:nvSpPr>
          <p:spPr bwMode="auto">
            <a:xfrm>
              <a:off x="9513962" y="4865103"/>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16" name="Oval 215">
              <a:extLst>
                <a:ext uri="{FF2B5EF4-FFF2-40B4-BE49-F238E27FC236}">
                  <a16:creationId xmlns:a16="http://schemas.microsoft.com/office/drawing/2014/main" id="{57551D57-2352-4EA4-8795-2B894B80E680}"/>
                </a:ext>
              </a:extLst>
            </p:cNvPr>
            <p:cNvSpPr/>
            <p:nvPr/>
          </p:nvSpPr>
          <p:spPr bwMode="auto">
            <a:xfrm>
              <a:off x="9294653" y="4798551"/>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17" name="Oval 216">
              <a:extLst>
                <a:ext uri="{FF2B5EF4-FFF2-40B4-BE49-F238E27FC236}">
                  <a16:creationId xmlns:a16="http://schemas.microsoft.com/office/drawing/2014/main" id="{CB0CCB1D-A8E3-436D-90BD-BD6C2FF9E2A5}"/>
                </a:ext>
              </a:extLst>
            </p:cNvPr>
            <p:cNvSpPr/>
            <p:nvPr/>
          </p:nvSpPr>
          <p:spPr bwMode="auto">
            <a:xfrm>
              <a:off x="9284881" y="4853415"/>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18" name="Oval 217">
              <a:extLst>
                <a:ext uri="{FF2B5EF4-FFF2-40B4-BE49-F238E27FC236}">
                  <a16:creationId xmlns:a16="http://schemas.microsoft.com/office/drawing/2014/main" id="{92F502F2-D04E-47B6-AC7A-54045CE8792E}"/>
                </a:ext>
              </a:extLst>
            </p:cNvPr>
            <p:cNvSpPr/>
            <p:nvPr/>
          </p:nvSpPr>
          <p:spPr bwMode="auto">
            <a:xfrm>
              <a:off x="9280753" y="4877330"/>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19" name="Oval 218">
              <a:extLst>
                <a:ext uri="{FF2B5EF4-FFF2-40B4-BE49-F238E27FC236}">
                  <a16:creationId xmlns:a16="http://schemas.microsoft.com/office/drawing/2014/main" id="{272056B3-9AFE-47D6-AF1D-2FE384892B4F}"/>
                </a:ext>
              </a:extLst>
            </p:cNvPr>
            <p:cNvSpPr/>
            <p:nvPr/>
          </p:nvSpPr>
          <p:spPr bwMode="auto">
            <a:xfrm>
              <a:off x="9200009" y="4970458"/>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20" name="Oval 219">
              <a:extLst>
                <a:ext uri="{FF2B5EF4-FFF2-40B4-BE49-F238E27FC236}">
                  <a16:creationId xmlns:a16="http://schemas.microsoft.com/office/drawing/2014/main" id="{C87526AC-72CE-4C3D-BABA-52F71740C41D}"/>
                </a:ext>
              </a:extLst>
            </p:cNvPr>
            <p:cNvSpPr/>
            <p:nvPr/>
          </p:nvSpPr>
          <p:spPr bwMode="auto">
            <a:xfrm>
              <a:off x="9146697" y="5061205"/>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21" name="Oval 220">
              <a:extLst>
                <a:ext uri="{FF2B5EF4-FFF2-40B4-BE49-F238E27FC236}">
                  <a16:creationId xmlns:a16="http://schemas.microsoft.com/office/drawing/2014/main" id="{33B682B6-219A-4797-80CB-A30852688819}"/>
                </a:ext>
              </a:extLst>
            </p:cNvPr>
            <p:cNvSpPr/>
            <p:nvPr/>
          </p:nvSpPr>
          <p:spPr bwMode="auto">
            <a:xfrm>
              <a:off x="8791338" y="4716381"/>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22" name="Oval 221">
              <a:extLst>
                <a:ext uri="{FF2B5EF4-FFF2-40B4-BE49-F238E27FC236}">
                  <a16:creationId xmlns:a16="http://schemas.microsoft.com/office/drawing/2014/main" id="{EF7CA54D-175E-4FE1-8496-69218985C027}"/>
                </a:ext>
              </a:extLst>
            </p:cNvPr>
            <p:cNvSpPr/>
            <p:nvPr/>
          </p:nvSpPr>
          <p:spPr bwMode="auto">
            <a:xfrm>
              <a:off x="8769274" y="4782211"/>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23" name="Oval 222">
              <a:extLst>
                <a:ext uri="{FF2B5EF4-FFF2-40B4-BE49-F238E27FC236}">
                  <a16:creationId xmlns:a16="http://schemas.microsoft.com/office/drawing/2014/main" id="{B7844797-2A55-4B7A-BD7A-B73D7A0F92D1}"/>
                </a:ext>
              </a:extLst>
            </p:cNvPr>
            <p:cNvSpPr/>
            <p:nvPr/>
          </p:nvSpPr>
          <p:spPr bwMode="auto">
            <a:xfrm>
              <a:off x="8833368" y="4869796"/>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24" name="Oval 223">
              <a:extLst>
                <a:ext uri="{FF2B5EF4-FFF2-40B4-BE49-F238E27FC236}">
                  <a16:creationId xmlns:a16="http://schemas.microsoft.com/office/drawing/2014/main" id="{1DA0C4F1-2E26-411B-B240-57ED342129CF}"/>
                </a:ext>
              </a:extLst>
            </p:cNvPr>
            <p:cNvSpPr/>
            <p:nvPr/>
          </p:nvSpPr>
          <p:spPr bwMode="auto">
            <a:xfrm>
              <a:off x="8714383" y="4891792"/>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25" name="Oval 224">
              <a:extLst>
                <a:ext uri="{FF2B5EF4-FFF2-40B4-BE49-F238E27FC236}">
                  <a16:creationId xmlns:a16="http://schemas.microsoft.com/office/drawing/2014/main" id="{84B98BD6-0CEE-4F73-B61E-A5F52784F483}"/>
                </a:ext>
              </a:extLst>
            </p:cNvPr>
            <p:cNvSpPr/>
            <p:nvPr/>
          </p:nvSpPr>
          <p:spPr bwMode="auto">
            <a:xfrm>
              <a:off x="8745050" y="5000625"/>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26" name="Oval 225">
              <a:extLst>
                <a:ext uri="{FF2B5EF4-FFF2-40B4-BE49-F238E27FC236}">
                  <a16:creationId xmlns:a16="http://schemas.microsoft.com/office/drawing/2014/main" id="{A8F736F9-B34E-4D81-8669-99B9CD85EDFE}"/>
                </a:ext>
              </a:extLst>
            </p:cNvPr>
            <p:cNvSpPr/>
            <p:nvPr/>
          </p:nvSpPr>
          <p:spPr bwMode="auto">
            <a:xfrm>
              <a:off x="8554028" y="4920486"/>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27" name="Oval 226">
              <a:extLst>
                <a:ext uri="{FF2B5EF4-FFF2-40B4-BE49-F238E27FC236}">
                  <a16:creationId xmlns:a16="http://schemas.microsoft.com/office/drawing/2014/main" id="{771A1108-EA10-4871-94CC-264B3D43F702}"/>
                </a:ext>
              </a:extLst>
            </p:cNvPr>
            <p:cNvSpPr/>
            <p:nvPr/>
          </p:nvSpPr>
          <p:spPr bwMode="auto">
            <a:xfrm>
              <a:off x="8598061" y="4930081"/>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28" name="Oval 227">
              <a:extLst>
                <a:ext uri="{FF2B5EF4-FFF2-40B4-BE49-F238E27FC236}">
                  <a16:creationId xmlns:a16="http://schemas.microsoft.com/office/drawing/2014/main" id="{5798229F-0135-424F-A4CD-A549AB48DA99}"/>
                </a:ext>
              </a:extLst>
            </p:cNvPr>
            <p:cNvSpPr/>
            <p:nvPr/>
          </p:nvSpPr>
          <p:spPr bwMode="auto">
            <a:xfrm>
              <a:off x="8606729" y="4968087"/>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29" name="Oval 228">
              <a:extLst>
                <a:ext uri="{FF2B5EF4-FFF2-40B4-BE49-F238E27FC236}">
                  <a16:creationId xmlns:a16="http://schemas.microsoft.com/office/drawing/2014/main" id="{6B00C26B-AF81-48B6-8F41-DA02E10F2711}"/>
                </a:ext>
              </a:extLst>
            </p:cNvPr>
            <p:cNvSpPr/>
            <p:nvPr/>
          </p:nvSpPr>
          <p:spPr bwMode="auto">
            <a:xfrm>
              <a:off x="8416656" y="5151377"/>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30" name="Oval 229">
              <a:extLst>
                <a:ext uri="{FF2B5EF4-FFF2-40B4-BE49-F238E27FC236}">
                  <a16:creationId xmlns:a16="http://schemas.microsoft.com/office/drawing/2014/main" id="{8C892C51-77D4-4A47-B9B4-CA12A21B0A0C}"/>
                </a:ext>
              </a:extLst>
            </p:cNvPr>
            <p:cNvSpPr/>
            <p:nvPr/>
          </p:nvSpPr>
          <p:spPr bwMode="auto">
            <a:xfrm>
              <a:off x="8434492" y="5304395"/>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31" name="Oval 230">
              <a:extLst>
                <a:ext uri="{FF2B5EF4-FFF2-40B4-BE49-F238E27FC236}">
                  <a16:creationId xmlns:a16="http://schemas.microsoft.com/office/drawing/2014/main" id="{CD92484B-B4B4-490D-8440-02F4F3184FEF}"/>
                </a:ext>
              </a:extLst>
            </p:cNvPr>
            <p:cNvSpPr/>
            <p:nvPr/>
          </p:nvSpPr>
          <p:spPr bwMode="auto">
            <a:xfrm>
              <a:off x="8595297" y="5122623"/>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32" name="Oval 231">
              <a:extLst>
                <a:ext uri="{FF2B5EF4-FFF2-40B4-BE49-F238E27FC236}">
                  <a16:creationId xmlns:a16="http://schemas.microsoft.com/office/drawing/2014/main" id="{5AA1537C-F8D8-47E6-AC63-A8090A5C8281}"/>
                </a:ext>
              </a:extLst>
            </p:cNvPr>
            <p:cNvSpPr/>
            <p:nvPr/>
          </p:nvSpPr>
          <p:spPr bwMode="auto">
            <a:xfrm>
              <a:off x="8696239" y="5088445"/>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33" name="Oval 232">
              <a:extLst>
                <a:ext uri="{FF2B5EF4-FFF2-40B4-BE49-F238E27FC236}">
                  <a16:creationId xmlns:a16="http://schemas.microsoft.com/office/drawing/2014/main" id="{4E4F82ED-CD0C-44A4-BE2D-2197E718299D}"/>
                </a:ext>
              </a:extLst>
            </p:cNvPr>
            <p:cNvSpPr/>
            <p:nvPr/>
          </p:nvSpPr>
          <p:spPr bwMode="auto">
            <a:xfrm>
              <a:off x="8666607" y="5166243"/>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34" name="Oval 233">
              <a:extLst>
                <a:ext uri="{FF2B5EF4-FFF2-40B4-BE49-F238E27FC236}">
                  <a16:creationId xmlns:a16="http://schemas.microsoft.com/office/drawing/2014/main" id="{CB5A5655-4BC7-4FA8-928D-01B592A7B9C7}"/>
                </a:ext>
              </a:extLst>
            </p:cNvPr>
            <p:cNvSpPr/>
            <p:nvPr/>
          </p:nvSpPr>
          <p:spPr bwMode="auto">
            <a:xfrm>
              <a:off x="8985363" y="5159366"/>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35" name="Oval 234">
              <a:extLst>
                <a:ext uri="{FF2B5EF4-FFF2-40B4-BE49-F238E27FC236}">
                  <a16:creationId xmlns:a16="http://schemas.microsoft.com/office/drawing/2014/main" id="{B17BC273-61CC-465E-B9CC-2B1A4466DE4E}"/>
                </a:ext>
              </a:extLst>
            </p:cNvPr>
            <p:cNvSpPr/>
            <p:nvPr/>
          </p:nvSpPr>
          <p:spPr bwMode="auto">
            <a:xfrm>
              <a:off x="9153626" y="5136160"/>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36" name="Oval 235">
              <a:extLst>
                <a:ext uri="{FF2B5EF4-FFF2-40B4-BE49-F238E27FC236}">
                  <a16:creationId xmlns:a16="http://schemas.microsoft.com/office/drawing/2014/main" id="{4652D455-4E5E-473B-93C1-E475121BFE2E}"/>
                </a:ext>
              </a:extLst>
            </p:cNvPr>
            <p:cNvSpPr/>
            <p:nvPr/>
          </p:nvSpPr>
          <p:spPr bwMode="auto">
            <a:xfrm>
              <a:off x="9267025" y="5130355"/>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37" name="Oval 236">
              <a:extLst>
                <a:ext uri="{FF2B5EF4-FFF2-40B4-BE49-F238E27FC236}">
                  <a16:creationId xmlns:a16="http://schemas.microsoft.com/office/drawing/2014/main" id="{E60549D6-5362-4FAD-A853-44D9645776D7}"/>
                </a:ext>
              </a:extLst>
            </p:cNvPr>
            <p:cNvSpPr/>
            <p:nvPr/>
          </p:nvSpPr>
          <p:spPr bwMode="auto">
            <a:xfrm>
              <a:off x="9416588" y="5193675"/>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38" name="Oval 237">
              <a:extLst>
                <a:ext uri="{FF2B5EF4-FFF2-40B4-BE49-F238E27FC236}">
                  <a16:creationId xmlns:a16="http://schemas.microsoft.com/office/drawing/2014/main" id="{8DC6E3F1-3179-4F36-B454-EC472D5BDAC8}"/>
                </a:ext>
              </a:extLst>
            </p:cNvPr>
            <p:cNvSpPr/>
            <p:nvPr/>
          </p:nvSpPr>
          <p:spPr bwMode="auto">
            <a:xfrm>
              <a:off x="9507971" y="5261140"/>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39" name="Oval 238">
              <a:extLst>
                <a:ext uri="{FF2B5EF4-FFF2-40B4-BE49-F238E27FC236}">
                  <a16:creationId xmlns:a16="http://schemas.microsoft.com/office/drawing/2014/main" id="{85F09749-4BBF-49EB-B0A6-4D14B59359AB}"/>
                </a:ext>
              </a:extLst>
            </p:cNvPr>
            <p:cNvSpPr/>
            <p:nvPr/>
          </p:nvSpPr>
          <p:spPr bwMode="auto">
            <a:xfrm>
              <a:off x="9603193" y="5152436"/>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40" name="Oval 239">
              <a:extLst>
                <a:ext uri="{FF2B5EF4-FFF2-40B4-BE49-F238E27FC236}">
                  <a16:creationId xmlns:a16="http://schemas.microsoft.com/office/drawing/2014/main" id="{12BDF9B7-BECD-4247-9E52-632B3AEDEB3B}"/>
                </a:ext>
              </a:extLst>
            </p:cNvPr>
            <p:cNvSpPr/>
            <p:nvPr/>
          </p:nvSpPr>
          <p:spPr bwMode="auto">
            <a:xfrm>
              <a:off x="9660275" y="5131934"/>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41" name="Oval 240">
              <a:extLst>
                <a:ext uri="{FF2B5EF4-FFF2-40B4-BE49-F238E27FC236}">
                  <a16:creationId xmlns:a16="http://schemas.microsoft.com/office/drawing/2014/main" id="{D9D2527B-D3A8-4B63-81EA-C67B92657104}"/>
                </a:ext>
              </a:extLst>
            </p:cNvPr>
            <p:cNvSpPr/>
            <p:nvPr/>
          </p:nvSpPr>
          <p:spPr bwMode="auto">
            <a:xfrm>
              <a:off x="9841794" y="5161931"/>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42" name="Oval 241">
              <a:extLst>
                <a:ext uri="{FF2B5EF4-FFF2-40B4-BE49-F238E27FC236}">
                  <a16:creationId xmlns:a16="http://schemas.microsoft.com/office/drawing/2014/main" id="{57F7E8CA-0DAE-4C59-891C-526464A4D95E}"/>
                </a:ext>
              </a:extLst>
            </p:cNvPr>
            <p:cNvSpPr/>
            <p:nvPr/>
          </p:nvSpPr>
          <p:spPr bwMode="auto">
            <a:xfrm>
              <a:off x="10020932" y="5369825"/>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43" name="Oval 242">
              <a:extLst>
                <a:ext uri="{FF2B5EF4-FFF2-40B4-BE49-F238E27FC236}">
                  <a16:creationId xmlns:a16="http://schemas.microsoft.com/office/drawing/2014/main" id="{08CA4C66-4B8A-4119-9A3B-754C8A6886DB}"/>
                </a:ext>
              </a:extLst>
            </p:cNvPr>
            <p:cNvSpPr/>
            <p:nvPr/>
          </p:nvSpPr>
          <p:spPr bwMode="auto">
            <a:xfrm>
              <a:off x="9078615" y="5308833"/>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44" name="Oval 243">
              <a:extLst>
                <a:ext uri="{FF2B5EF4-FFF2-40B4-BE49-F238E27FC236}">
                  <a16:creationId xmlns:a16="http://schemas.microsoft.com/office/drawing/2014/main" id="{13364153-FBF3-4BE2-A15F-732D36A62972}"/>
                </a:ext>
              </a:extLst>
            </p:cNvPr>
            <p:cNvSpPr/>
            <p:nvPr/>
          </p:nvSpPr>
          <p:spPr bwMode="auto">
            <a:xfrm>
              <a:off x="8941147" y="5348086"/>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45" name="Oval 244">
              <a:extLst>
                <a:ext uri="{FF2B5EF4-FFF2-40B4-BE49-F238E27FC236}">
                  <a16:creationId xmlns:a16="http://schemas.microsoft.com/office/drawing/2014/main" id="{D31CA397-5CEF-4E1F-80A7-5777D50AC820}"/>
                </a:ext>
              </a:extLst>
            </p:cNvPr>
            <p:cNvSpPr/>
            <p:nvPr/>
          </p:nvSpPr>
          <p:spPr bwMode="auto">
            <a:xfrm>
              <a:off x="8835873" y="5375518"/>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46" name="Oval 245">
              <a:extLst>
                <a:ext uri="{FF2B5EF4-FFF2-40B4-BE49-F238E27FC236}">
                  <a16:creationId xmlns:a16="http://schemas.microsoft.com/office/drawing/2014/main" id="{FCAAD12C-FAE9-42E4-BF53-DD67D0A69660}"/>
                </a:ext>
              </a:extLst>
            </p:cNvPr>
            <p:cNvSpPr/>
            <p:nvPr/>
          </p:nvSpPr>
          <p:spPr bwMode="auto">
            <a:xfrm>
              <a:off x="9096144" y="5646396"/>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47" name="Oval 246">
              <a:extLst>
                <a:ext uri="{FF2B5EF4-FFF2-40B4-BE49-F238E27FC236}">
                  <a16:creationId xmlns:a16="http://schemas.microsoft.com/office/drawing/2014/main" id="{04BE0BC4-45BC-400C-97A5-116141A75F76}"/>
                </a:ext>
              </a:extLst>
            </p:cNvPr>
            <p:cNvSpPr/>
            <p:nvPr/>
          </p:nvSpPr>
          <p:spPr bwMode="auto">
            <a:xfrm>
              <a:off x="8673400" y="5458365"/>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48" name="Oval 247">
              <a:extLst>
                <a:ext uri="{FF2B5EF4-FFF2-40B4-BE49-F238E27FC236}">
                  <a16:creationId xmlns:a16="http://schemas.microsoft.com/office/drawing/2014/main" id="{765314C7-E141-445D-A924-818E2D238028}"/>
                </a:ext>
              </a:extLst>
            </p:cNvPr>
            <p:cNvSpPr/>
            <p:nvPr/>
          </p:nvSpPr>
          <p:spPr bwMode="auto">
            <a:xfrm>
              <a:off x="8632403" y="5566527"/>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49" name="Oval 248">
              <a:extLst>
                <a:ext uri="{FF2B5EF4-FFF2-40B4-BE49-F238E27FC236}">
                  <a16:creationId xmlns:a16="http://schemas.microsoft.com/office/drawing/2014/main" id="{802F30AF-0850-4082-B1AE-85C38F1275F4}"/>
                </a:ext>
              </a:extLst>
            </p:cNvPr>
            <p:cNvSpPr/>
            <p:nvPr/>
          </p:nvSpPr>
          <p:spPr bwMode="auto">
            <a:xfrm>
              <a:off x="8528189" y="5674605"/>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50" name="Oval 249">
              <a:extLst>
                <a:ext uri="{FF2B5EF4-FFF2-40B4-BE49-F238E27FC236}">
                  <a16:creationId xmlns:a16="http://schemas.microsoft.com/office/drawing/2014/main" id="{72AE1F77-2932-42FB-B7CF-D262C887E8F7}"/>
                </a:ext>
              </a:extLst>
            </p:cNvPr>
            <p:cNvSpPr/>
            <p:nvPr/>
          </p:nvSpPr>
          <p:spPr bwMode="auto">
            <a:xfrm>
              <a:off x="8425731" y="5525924"/>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51" name="Oval 250">
              <a:extLst>
                <a:ext uri="{FF2B5EF4-FFF2-40B4-BE49-F238E27FC236}">
                  <a16:creationId xmlns:a16="http://schemas.microsoft.com/office/drawing/2014/main" id="{AB7D832B-EC7E-489B-9D48-9D7D639C7688}"/>
                </a:ext>
              </a:extLst>
            </p:cNvPr>
            <p:cNvSpPr/>
            <p:nvPr/>
          </p:nvSpPr>
          <p:spPr bwMode="auto">
            <a:xfrm>
              <a:off x="8453163" y="5553205"/>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252" name="Oval 251">
              <a:extLst>
                <a:ext uri="{FF2B5EF4-FFF2-40B4-BE49-F238E27FC236}">
                  <a16:creationId xmlns:a16="http://schemas.microsoft.com/office/drawing/2014/main" id="{65B97006-B775-41E3-BF0D-67775B85CF6F}"/>
                </a:ext>
              </a:extLst>
            </p:cNvPr>
            <p:cNvSpPr/>
            <p:nvPr/>
          </p:nvSpPr>
          <p:spPr bwMode="auto">
            <a:xfrm>
              <a:off x="11387379" y="5017830"/>
              <a:ext cx="54864" cy="5486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grpSp>
      <p:sp>
        <p:nvSpPr>
          <p:cNvPr id="163" name="Freeform: Shape 162">
            <a:extLst>
              <a:ext uri="{FF2B5EF4-FFF2-40B4-BE49-F238E27FC236}">
                <a16:creationId xmlns:a16="http://schemas.microsoft.com/office/drawing/2014/main" id="{166D92AA-37F1-4381-B7B9-205071429A09}"/>
              </a:ext>
            </a:extLst>
          </p:cNvPr>
          <p:cNvSpPr/>
          <p:nvPr/>
        </p:nvSpPr>
        <p:spPr bwMode="auto">
          <a:xfrm>
            <a:off x="8461632" y="3815485"/>
            <a:ext cx="3116724" cy="2334977"/>
          </a:xfrm>
          <a:custGeom>
            <a:avLst/>
            <a:gdLst>
              <a:gd name="connsiteX0" fmla="*/ 0 w 4958862"/>
              <a:gd name="connsiteY0" fmla="*/ 0 h 2225710"/>
              <a:gd name="connsiteX1" fmla="*/ 0 w 4958862"/>
              <a:gd name="connsiteY1" fmla="*/ 2225710 h 2225710"/>
              <a:gd name="connsiteX2" fmla="*/ 4958862 w 4958862"/>
              <a:gd name="connsiteY2" fmla="*/ 2225710 h 2225710"/>
            </a:gdLst>
            <a:ahLst/>
            <a:cxnLst>
              <a:cxn ang="0">
                <a:pos x="connsiteX0" y="connsiteY0"/>
              </a:cxn>
              <a:cxn ang="0">
                <a:pos x="connsiteX1" y="connsiteY1"/>
              </a:cxn>
              <a:cxn ang="0">
                <a:pos x="connsiteX2" y="connsiteY2"/>
              </a:cxn>
            </a:cxnLst>
            <a:rect l="l" t="t" r="r" b="b"/>
            <a:pathLst>
              <a:path w="4958862" h="2225710">
                <a:moveTo>
                  <a:pt x="0" y="0"/>
                </a:moveTo>
                <a:lnTo>
                  <a:pt x="0" y="2225710"/>
                </a:lnTo>
                <a:lnTo>
                  <a:pt x="4958862" y="222571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grpSp>
        <p:nvGrpSpPr>
          <p:cNvPr id="155" name="Group 154">
            <a:extLst>
              <a:ext uri="{FF2B5EF4-FFF2-40B4-BE49-F238E27FC236}">
                <a16:creationId xmlns:a16="http://schemas.microsoft.com/office/drawing/2014/main" id="{B0FFD4EC-1F0E-47D2-AE1A-11859FC30A3D}"/>
              </a:ext>
            </a:extLst>
          </p:cNvPr>
          <p:cNvGrpSpPr/>
          <p:nvPr/>
        </p:nvGrpSpPr>
        <p:grpSpPr>
          <a:xfrm>
            <a:off x="8369650" y="6229075"/>
            <a:ext cx="2962747" cy="166199"/>
            <a:chOff x="8283301" y="6498462"/>
            <a:chExt cx="2962747" cy="166199"/>
          </a:xfrm>
        </p:grpSpPr>
        <p:sp>
          <p:nvSpPr>
            <p:cNvPr id="172" name="TextBox 171">
              <a:extLst>
                <a:ext uri="{FF2B5EF4-FFF2-40B4-BE49-F238E27FC236}">
                  <a16:creationId xmlns:a16="http://schemas.microsoft.com/office/drawing/2014/main" id="{1EE79F8B-CAC4-4B33-89DE-102B1BA99B04}"/>
                </a:ext>
              </a:extLst>
            </p:cNvPr>
            <p:cNvSpPr txBox="1"/>
            <p:nvPr/>
          </p:nvSpPr>
          <p:spPr>
            <a:xfrm>
              <a:off x="10947889" y="6498462"/>
              <a:ext cx="298159" cy="166199"/>
            </a:xfrm>
            <a:prstGeom prst="rect">
              <a:avLst/>
            </a:prstGeom>
            <a:noFill/>
          </p:spPr>
          <p:txBody>
            <a:bodyPr wrap="none" lIns="0" tIns="0" rIns="0" bIns="0" rtlCol="0" anchor="ctr">
              <a:spAutoFit/>
            </a:bodyPr>
            <a:lstStyle/>
            <a:p>
              <a:pPr algn="ctr">
                <a:lnSpc>
                  <a:spcPct val="90000"/>
                </a:lnSpc>
              </a:pPr>
              <a:r>
                <a:rPr lang="en-US" sz="1200" dirty="0"/>
                <a:t>0.06</a:t>
              </a:r>
            </a:p>
          </p:txBody>
        </p:sp>
        <p:sp>
          <p:nvSpPr>
            <p:cNvPr id="174" name="TextBox 173">
              <a:extLst>
                <a:ext uri="{FF2B5EF4-FFF2-40B4-BE49-F238E27FC236}">
                  <a16:creationId xmlns:a16="http://schemas.microsoft.com/office/drawing/2014/main" id="{511152D9-304C-4251-B005-305E3D905D9B}"/>
                </a:ext>
              </a:extLst>
            </p:cNvPr>
            <p:cNvSpPr txBox="1"/>
            <p:nvPr/>
          </p:nvSpPr>
          <p:spPr>
            <a:xfrm>
              <a:off x="10063156" y="6498462"/>
              <a:ext cx="298159" cy="166199"/>
            </a:xfrm>
            <a:prstGeom prst="rect">
              <a:avLst/>
            </a:prstGeom>
            <a:noFill/>
          </p:spPr>
          <p:txBody>
            <a:bodyPr wrap="none" lIns="0" tIns="0" rIns="0" bIns="0" rtlCol="0" anchor="ctr">
              <a:spAutoFit/>
            </a:bodyPr>
            <a:lstStyle/>
            <a:p>
              <a:pPr algn="ctr">
                <a:lnSpc>
                  <a:spcPct val="90000"/>
                </a:lnSpc>
              </a:pPr>
              <a:r>
                <a:rPr lang="en-US" sz="1200" dirty="0"/>
                <a:t>0.04</a:t>
              </a:r>
            </a:p>
          </p:txBody>
        </p:sp>
        <p:sp>
          <p:nvSpPr>
            <p:cNvPr id="176" name="TextBox 175">
              <a:extLst>
                <a:ext uri="{FF2B5EF4-FFF2-40B4-BE49-F238E27FC236}">
                  <a16:creationId xmlns:a16="http://schemas.microsoft.com/office/drawing/2014/main" id="{9886CD5A-FDD8-48F7-843E-E5498208723A}"/>
                </a:ext>
              </a:extLst>
            </p:cNvPr>
            <p:cNvSpPr txBox="1"/>
            <p:nvPr/>
          </p:nvSpPr>
          <p:spPr>
            <a:xfrm>
              <a:off x="9173228" y="6498462"/>
              <a:ext cx="298159" cy="166199"/>
            </a:xfrm>
            <a:prstGeom prst="rect">
              <a:avLst/>
            </a:prstGeom>
            <a:noFill/>
          </p:spPr>
          <p:txBody>
            <a:bodyPr wrap="none" lIns="0" tIns="0" rIns="0" bIns="0" rtlCol="0" anchor="ctr">
              <a:spAutoFit/>
            </a:bodyPr>
            <a:lstStyle/>
            <a:p>
              <a:pPr algn="ctr">
                <a:lnSpc>
                  <a:spcPct val="90000"/>
                </a:lnSpc>
              </a:pPr>
              <a:r>
                <a:rPr lang="en-US" sz="1200" dirty="0"/>
                <a:t>0.02</a:t>
              </a:r>
            </a:p>
          </p:txBody>
        </p:sp>
        <p:sp>
          <p:nvSpPr>
            <p:cNvPr id="178" name="TextBox 177">
              <a:extLst>
                <a:ext uri="{FF2B5EF4-FFF2-40B4-BE49-F238E27FC236}">
                  <a16:creationId xmlns:a16="http://schemas.microsoft.com/office/drawing/2014/main" id="{4721C860-4B6D-4101-8660-494ADD8B0DB1}"/>
                </a:ext>
              </a:extLst>
            </p:cNvPr>
            <p:cNvSpPr txBox="1"/>
            <p:nvPr/>
          </p:nvSpPr>
          <p:spPr>
            <a:xfrm>
              <a:off x="8283301" y="6498462"/>
              <a:ext cx="298159" cy="166199"/>
            </a:xfrm>
            <a:prstGeom prst="rect">
              <a:avLst/>
            </a:prstGeom>
            <a:noFill/>
          </p:spPr>
          <p:txBody>
            <a:bodyPr wrap="none" lIns="0" tIns="0" rIns="0" bIns="0" rtlCol="0" anchor="ctr">
              <a:spAutoFit/>
            </a:bodyPr>
            <a:lstStyle/>
            <a:p>
              <a:pPr algn="ctr">
                <a:lnSpc>
                  <a:spcPct val="90000"/>
                </a:lnSpc>
              </a:pPr>
              <a:r>
                <a:rPr lang="en-US" sz="1200" dirty="0"/>
                <a:t>0.00</a:t>
              </a:r>
            </a:p>
          </p:txBody>
        </p:sp>
      </p:grpSp>
      <p:grpSp>
        <p:nvGrpSpPr>
          <p:cNvPr id="179" name="Group 178">
            <a:extLst>
              <a:ext uri="{FF2B5EF4-FFF2-40B4-BE49-F238E27FC236}">
                <a16:creationId xmlns:a16="http://schemas.microsoft.com/office/drawing/2014/main" id="{FA855203-4E98-4908-B68C-337CFC79A3CB}"/>
              </a:ext>
            </a:extLst>
          </p:cNvPr>
          <p:cNvGrpSpPr/>
          <p:nvPr/>
        </p:nvGrpSpPr>
        <p:grpSpPr>
          <a:xfrm rot="16200000">
            <a:off x="7453070" y="5005464"/>
            <a:ext cx="1945003" cy="64011"/>
            <a:chOff x="8437791" y="6412967"/>
            <a:chExt cx="2653273" cy="64011"/>
          </a:xfrm>
        </p:grpSpPr>
        <p:sp>
          <p:nvSpPr>
            <p:cNvPr id="180" name="Freeform: Shape 179">
              <a:extLst>
                <a:ext uri="{FF2B5EF4-FFF2-40B4-BE49-F238E27FC236}">
                  <a16:creationId xmlns:a16="http://schemas.microsoft.com/office/drawing/2014/main" id="{352B2216-6656-49CB-AD73-5B2DB47C807F}"/>
                </a:ext>
              </a:extLst>
            </p:cNvPr>
            <p:cNvSpPr/>
            <p:nvPr/>
          </p:nvSpPr>
          <p:spPr bwMode="auto">
            <a:xfrm rot="5400000">
              <a:off x="8405787" y="6444974"/>
              <a:ext cx="64008" cy="0"/>
            </a:xfrm>
            <a:custGeom>
              <a:avLst/>
              <a:gdLst>
                <a:gd name="connsiteX0" fmla="*/ 0 w 105508"/>
                <a:gd name="connsiteY0" fmla="*/ 0 h 0"/>
                <a:gd name="connsiteX1" fmla="*/ 105508 w 105508"/>
                <a:gd name="connsiteY1" fmla="*/ 0 h 0"/>
              </a:gdLst>
              <a:ahLst/>
              <a:cxnLst>
                <a:cxn ang="0">
                  <a:pos x="connsiteX0" y="connsiteY0"/>
                </a:cxn>
                <a:cxn ang="0">
                  <a:pos x="connsiteX1" y="connsiteY1"/>
                </a:cxn>
              </a:cxnLst>
              <a:rect l="l" t="t" r="r" b="b"/>
              <a:pathLst>
                <a:path w="105508">
                  <a:moveTo>
                    <a:pt x="0" y="0"/>
                  </a:moveTo>
                  <a:lnTo>
                    <a:pt x="105508" y="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182" name="Freeform: Shape 181">
              <a:extLst>
                <a:ext uri="{FF2B5EF4-FFF2-40B4-BE49-F238E27FC236}">
                  <a16:creationId xmlns:a16="http://schemas.microsoft.com/office/drawing/2014/main" id="{B48D5F25-CE46-4135-92F2-CB01489C94BA}"/>
                </a:ext>
              </a:extLst>
            </p:cNvPr>
            <p:cNvSpPr/>
            <p:nvPr/>
          </p:nvSpPr>
          <p:spPr bwMode="auto">
            <a:xfrm rot="5400000">
              <a:off x="9290080" y="6444971"/>
              <a:ext cx="64008" cy="0"/>
            </a:xfrm>
            <a:custGeom>
              <a:avLst/>
              <a:gdLst>
                <a:gd name="connsiteX0" fmla="*/ 0 w 105508"/>
                <a:gd name="connsiteY0" fmla="*/ 0 h 0"/>
                <a:gd name="connsiteX1" fmla="*/ 105508 w 105508"/>
                <a:gd name="connsiteY1" fmla="*/ 0 h 0"/>
              </a:gdLst>
              <a:ahLst/>
              <a:cxnLst>
                <a:cxn ang="0">
                  <a:pos x="connsiteX0" y="connsiteY0"/>
                </a:cxn>
                <a:cxn ang="0">
                  <a:pos x="connsiteX1" y="connsiteY1"/>
                </a:cxn>
              </a:cxnLst>
              <a:rect l="l" t="t" r="r" b="b"/>
              <a:pathLst>
                <a:path w="105508">
                  <a:moveTo>
                    <a:pt x="0" y="0"/>
                  </a:moveTo>
                  <a:lnTo>
                    <a:pt x="105508" y="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184" name="Freeform: Shape 183">
              <a:extLst>
                <a:ext uri="{FF2B5EF4-FFF2-40B4-BE49-F238E27FC236}">
                  <a16:creationId xmlns:a16="http://schemas.microsoft.com/office/drawing/2014/main" id="{FAEAF08C-6675-44F2-9077-1878EF1555AD}"/>
                </a:ext>
              </a:extLst>
            </p:cNvPr>
            <p:cNvSpPr/>
            <p:nvPr/>
          </p:nvSpPr>
          <p:spPr bwMode="auto">
            <a:xfrm rot="5400000">
              <a:off x="10173921" y="6444972"/>
              <a:ext cx="64008" cy="0"/>
            </a:xfrm>
            <a:custGeom>
              <a:avLst/>
              <a:gdLst>
                <a:gd name="connsiteX0" fmla="*/ 0 w 105508"/>
                <a:gd name="connsiteY0" fmla="*/ 0 h 0"/>
                <a:gd name="connsiteX1" fmla="*/ 105508 w 105508"/>
                <a:gd name="connsiteY1" fmla="*/ 0 h 0"/>
              </a:gdLst>
              <a:ahLst/>
              <a:cxnLst>
                <a:cxn ang="0">
                  <a:pos x="connsiteX0" y="connsiteY0"/>
                </a:cxn>
                <a:cxn ang="0">
                  <a:pos x="connsiteX1" y="connsiteY1"/>
                </a:cxn>
              </a:cxnLst>
              <a:rect l="l" t="t" r="r" b="b"/>
              <a:pathLst>
                <a:path w="105508">
                  <a:moveTo>
                    <a:pt x="0" y="0"/>
                  </a:moveTo>
                  <a:lnTo>
                    <a:pt x="105508" y="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sp>
          <p:nvSpPr>
            <p:cNvPr id="186" name="Freeform: Shape 185">
              <a:extLst>
                <a:ext uri="{FF2B5EF4-FFF2-40B4-BE49-F238E27FC236}">
                  <a16:creationId xmlns:a16="http://schemas.microsoft.com/office/drawing/2014/main" id="{327C603F-B95E-4E5D-8DFB-8FB1F15A092B}"/>
                </a:ext>
              </a:extLst>
            </p:cNvPr>
            <p:cNvSpPr/>
            <p:nvPr/>
          </p:nvSpPr>
          <p:spPr bwMode="auto">
            <a:xfrm rot="5400000">
              <a:off x="11059060" y="6444972"/>
              <a:ext cx="64008" cy="0"/>
            </a:xfrm>
            <a:custGeom>
              <a:avLst/>
              <a:gdLst>
                <a:gd name="connsiteX0" fmla="*/ 0 w 105508"/>
                <a:gd name="connsiteY0" fmla="*/ 0 h 0"/>
                <a:gd name="connsiteX1" fmla="*/ 105508 w 105508"/>
                <a:gd name="connsiteY1" fmla="*/ 0 h 0"/>
              </a:gdLst>
              <a:ahLst/>
              <a:cxnLst>
                <a:cxn ang="0">
                  <a:pos x="connsiteX0" y="connsiteY0"/>
                </a:cxn>
                <a:cxn ang="0">
                  <a:pos x="connsiteX1" y="connsiteY1"/>
                </a:cxn>
              </a:cxnLst>
              <a:rect l="l" t="t" r="r" b="b"/>
              <a:pathLst>
                <a:path w="105508">
                  <a:moveTo>
                    <a:pt x="0" y="0"/>
                  </a:moveTo>
                  <a:lnTo>
                    <a:pt x="105508" y="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600" b="1" i="0" u="none" strike="noStrike" cap="none" normalizeH="0" baseline="-25000">
                <a:ln>
                  <a:noFill/>
                </a:ln>
                <a:solidFill>
                  <a:schemeClr val="tx1"/>
                </a:solidFill>
                <a:effectLst/>
                <a:latin typeface="Arial" charset="0"/>
              </a:endParaRPr>
            </a:p>
          </p:txBody>
        </p:sp>
      </p:grpSp>
      <p:grpSp>
        <p:nvGrpSpPr>
          <p:cNvPr id="194" name="Group 193">
            <a:extLst>
              <a:ext uri="{FF2B5EF4-FFF2-40B4-BE49-F238E27FC236}">
                <a16:creationId xmlns:a16="http://schemas.microsoft.com/office/drawing/2014/main" id="{26F08091-E429-4AD5-BF35-29835AB064CF}"/>
              </a:ext>
            </a:extLst>
          </p:cNvPr>
          <p:cNvGrpSpPr/>
          <p:nvPr/>
        </p:nvGrpSpPr>
        <p:grpSpPr>
          <a:xfrm>
            <a:off x="8162222" y="3983142"/>
            <a:ext cx="213200" cy="2111931"/>
            <a:chOff x="8087778" y="4252529"/>
            <a:chExt cx="213200" cy="2111931"/>
          </a:xfrm>
        </p:grpSpPr>
        <p:sp>
          <p:nvSpPr>
            <p:cNvPr id="187" name="TextBox 186">
              <a:extLst>
                <a:ext uri="{FF2B5EF4-FFF2-40B4-BE49-F238E27FC236}">
                  <a16:creationId xmlns:a16="http://schemas.microsoft.com/office/drawing/2014/main" id="{A3A40D47-B6D4-4E45-A7B3-711C1BB50E0E}"/>
                </a:ext>
              </a:extLst>
            </p:cNvPr>
            <p:cNvSpPr txBox="1"/>
            <p:nvPr/>
          </p:nvSpPr>
          <p:spPr>
            <a:xfrm>
              <a:off x="8087778" y="6198261"/>
              <a:ext cx="213200" cy="166199"/>
            </a:xfrm>
            <a:prstGeom prst="rect">
              <a:avLst/>
            </a:prstGeom>
            <a:noFill/>
          </p:spPr>
          <p:txBody>
            <a:bodyPr wrap="none" lIns="0" tIns="0" rIns="0" bIns="0" rtlCol="0" anchor="ctr">
              <a:spAutoFit/>
            </a:bodyPr>
            <a:lstStyle/>
            <a:p>
              <a:pPr algn="r">
                <a:lnSpc>
                  <a:spcPct val="90000"/>
                </a:lnSpc>
              </a:pPr>
              <a:r>
                <a:rPr lang="en-US" sz="1200" dirty="0"/>
                <a:t>3.0</a:t>
              </a:r>
            </a:p>
          </p:txBody>
        </p:sp>
        <p:sp>
          <p:nvSpPr>
            <p:cNvPr id="189" name="TextBox 188">
              <a:extLst>
                <a:ext uri="{FF2B5EF4-FFF2-40B4-BE49-F238E27FC236}">
                  <a16:creationId xmlns:a16="http://schemas.microsoft.com/office/drawing/2014/main" id="{9FDC3C39-3332-46C3-A035-B4CEF7D0547B}"/>
                </a:ext>
              </a:extLst>
            </p:cNvPr>
            <p:cNvSpPr txBox="1"/>
            <p:nvPr/>
          </p:nvSpPr>
          <p:spPr>
            <a:xfrm>
              <a:off x="8087778" y="5548890"/>
              <a:ext cx="213200" cy="166199"/>
            </a:xfrm>
            <a:prstGeom prst="rect">
              <a:avLst/>
            </a:prstGeom>
            <a:noFill/>
          </p:spPr>
          <p:txBody>
            <a:bodyPr wrap="none" lIns="0" tIns="0" rIns="0" bIns="0" rtlCol="0" anchor="ctr">
              <a:spAutoFit/>
            </a:bodyPr>
            <a:lstStyle/>
            <a:p>
              <a:pPr algn="r">
                <a:lnSpc>
                  <a:spcPct val="90000"/>
                </a:lnSpc>
              </a:pPr>
              <a:r>
                <a:rPr lang="en-US" sz="1200" dirty="0"/>
                <a:t>4.0</a:t>
              </a:r>
            </a:p>
          </p:txBody>
        </p:sp>
        <p:sp>
          <p:nvSpPr>
            <p:cNvPr id="191" name="TextBox 190">
              <a:extLst>
                <a:ext uri="{FF2B5EF4-FFF2-40B4-BE49-F238E27FC236}">
                  <a16:creationId xmlns:a16="http://schemas.microsoft.com/office/drawing/2014/main" id="{4A30E8E3-1E93-4EDC-BE34-953A991A435A}"/>
                </a:ext>
              </a:extLst>
            </p:cNvPr>
            <p:cNvSpPr txBox="1"/>
            <p:nvPr/>
          </p:nvSpPr>
          <p:spPr>
            <a:xfrm>
              <a:off x="8087778" y="4899519"/>
              <a:ext cx="213200" cy="166199"/>
            </a:xfrm>
            <a:prstGeom prst="rect">
              <a:avLst/>
            </a:prstGeom>
            <a:noFill/>
          </p:spPr>
          <p:txBody>
            <a:bodyPr wrap="none" lIns="0" tIns="0" rIns="0" bIns="0" rtlCol="0" anchor="ctr">
              <a:spAutoFit/>
            </a:bodyPr>
            <a:lstStyle/>
            <a:p>
              <a:pPr algn="r">
                <a:lnSpc>
                  <a:spcPct val="90000"/>
                </a:lnSpc>
              </a:pPr>
              <a:r>
                <a:rPr lang="en-US" sz="1200" dirty="0"/>
                <a:t>5.0</a:t>
              </a:r>
            </a:p>
          </p:txBody>
        </p:sp>
        <p:sp>
          <p:nvSpPr>
            <p:cNvPr id="193" name="TextBox 192">
              <a:extLst>
                <a:ext uri="{FF2B5EF4-FFF2-40B4-BE49-F238E27FC236}">
                  <a16:creationId xmlns:a16="http://schemas.microsoft.com/office/drawing/2014/main" id="{4BD4D880-DCE2-4781-A3D0-85B6B85F4EDE}"/>
                </a:ext>
              </a:extLst>
            </p:cNvPr>
            <p:cNvSpPr txBox="1"/>
            <p:nvPr/>
          </p:nvSpPr>
          <p:spPr>
            <a:xfrm>
              <a:off x="8087778" y="4252529"/>
              <a:ext cx="213200" cy="166199"/>
            </a:xfrm>
            <a:prstGeom prst="rect">
              <a:avLst/>
            </a:prstGeom>
            <a:noFill/>
          </p:spPr>
          <p:txBody>
            <a:bodyPr wrap="none" lIns="0" tIns="0" rIns="0" bIns="0" rtlCol="0" anchor="ctr">
              <a:spAutoFit/>
            </a:bodyPr>
            <a:lstStyle/>
            <a:p>
              <a:pPr algn="r">
                <a:lnSpc>
                  <a:spcPct val="90000"/>
                </a:lnSpc>
              </a:pPr>
              <a:r>
                <a:rPr lang="en-US" sz="1200" dirty="0"/>
                <a:t>6.0</a:t>
              </a:r>
            </a:p>
          </p:txBody>
        </p:sp>
      </p:grpSp>
      <p:sp>
        <p:nvSpPr>
          <p:cNvPr id="195" name="TextBox 194">
            <a:extLst>
              <a:ext uri="{FF2B5EF4-FFF2-40B4-BE49-F238E27FC236}">
                <a16:creationId xmlns:a16="http://schemas.microsoft.com/office/drawing/2014/main" id="{AE8863C6-4832-49EA-993D-9156A8D62862}"/>
              </a:ext>
            </a:extLst>
          </p:cNvPr>
          <p:cNvSpPr txBox="1"/>
          <p:nvPr/>
        </p:nvSpPr>
        <p:spPr>
          <a:xfrm rot="16200000">
            <a:off x="7835918" y="4956347"/>
            <a:ext cx="349456" cy="166199"/>
          </a:xfrm>
          <a:prstGeom prst="rect">
            <a:avLst/>
          </a:prstGeom>
          <a:noFill/>
        </p:spPr>
        <p:txBody>
          <a:bodyPr wrap="none" lIns="0" tIns="0" rIns="0" bIns="0" rtlCol="0" anchor="ctr">
            <a:spAutoFit/>
          </a:bodyPr>
          <a:lstStyle/>
          <a:p>
            <a:pPr algn="ctr">
              <a:lnSpc>
                <a:spcPct val="90000"/>
              </a:lnSpc>
            </a:pPr>
            <a:r>
              <a:rPr lang="en-US" sz="1200" dirty="0"/>
              <a:t>Peak</a:t>
            </a:r>
          </a:p>
        </p:txBody>
      </p:sp>
      <p:sp>
        <p:nvSpPr>
          <p:cNvPr id="277" name="TextBox 276">
            <a:extLst>
              <a:ext uri="{FF2B5EF4-FFF2-40B4-BE49-F238E27FC236}">
                <a16:creationId xmlns:a16="http://schemas.microsoft.com/office/drawing/2014/main" id="{A7BF763E-5687-4B72-8EC5-D0875C978E25}"/>
              </a:ext>
            </a:extLst>
          </p:cNvPr>
          <p:cNvSpPr txBox="1"/>
          <p:nvPr/>
        </p:nvSpPr>
        <p:spPr>
          <a:xfrm>
            <a:off x="9807644" y="6413572"/>
            <a:ext cx="527388" cy="166199"/>
          </a:xfrm>
          <a:prstGeom prst="rect">
            <a:avLst/>
          </a:prstGeom>
          <a:noFill/>
        </p:spPr>
        <p:txBody>
          <a:bodyPr wrap="none" lIns="0" tIns="0" rIns="0" bIns="0" rtlCol="0" anchor="ctr">
            <a:spAutoFit/>
          </a:bodyPr>
          <a:lstStyle/>
          <a:p>
            <a:pPr algn="ctr">
              <a:lnSpc>
                <a:spcPct val="90000"/>
              </a:lnSpc>
            </a:pPr>
            <a:r>
              <a:rPr lang="en-US" sz="1200" dirty="0"/>
              <a:t>Slope-1</a:t>
            </a:r>
          </a:p>
        </p:txBody>
      </p:sp>
      <p:sp>
        <p:nvSpPr>
          <p:cNvPr id="279" name="TextBox 278">
            <a:extLst>
              <a:ext uri="{FF2B5EF4-FFF2-40B4-BE49-F238E27FC236}">
                <a16:creationId xmlns:a16="http://schemas.microsoft.com/office/drawing/2014/main" id="{199C6F75-2B79-4A19-8C26-1964F8930DBC}"/>
              </a:ext>
            </a:extLst>
          </p:cNvPr>
          <p:cNvSpPr txBox="1"/>
          <p:nvPr/>
        </p:nvSpPr>
        <p:spPr>
          <a:xfrm>
            <a:off x="9527030" y="5809326"/>
            <a:ext cx="1162178" cy="193899"/>
          </a:xfrm>
          <a:prstGeom prst="rect">
            <a:avLst/>
          </a:prstGeom>
          <a:noFill/>
        </p:spPr>
        <p:txBody>
          <a:bodyPr wrap="none" lIns="0" tIns="0" rIns="0" bIns="0" rtlCol="0">
            <a:spAutoFit/>
          </a:bodyPr>
          <a:lstStyle/>
          <a:p>
            <a:pPr algn="ctr">
              <a:lnSpc>
                <a:spcPct val="90000"/>
              </a:lnSpc>
            </a:pPr>
            <a:r>
              <a:rPr lang="en-US" sz="1400" b="1" dirty="0">
                <a:solidFill>
                  <a:schemeClr val="bg1"/>
                </a:solidFill>
                <a:latin typeface="+mj-lt"/>
              </a:rPr>
              <a:t>Classification</a:t>
            </a:r>
          </a:p>
        </p:txBody>
      </p:sp>
      <p:sp>
        <p:nvSpPr>
          <p:cNvPr id="288" name="TextBox 287">
            <a:extLst>
              <a:ext uri="{FF2B5EF4-FFF2-40B4-BE49-F238E27FC236}">
                <a16:creationId xmlns:a16="http://schemas.microsoft.com/office/drawing/2014/main" id="{BA260D4D-B1EB-4B79-BF22-4154B9D24D2D}"/>
              </a:ext>
            </a:extLst>
          </p:cNvPr>
          <p:cNvSpPr txBox="1"/>
          <p:nvPr/>
        </p:nvSpPr>
        <p:spPr>
          <a:xfrm>
            <a:off x="4350543" y="2756912"/>
            <a:ext cx="1398425" cy="419071"/>
          </a:xfrm>
          <a:prstGeom prst="leftRightArrow">
            <a:avLst>
              <a:gd name="adj1" fmla="val 61111"/>
              <a:gd name="adj2" fmla="val 50000"/>
            </a:avLst>
          </a:prstGeom>
          <a:solidFill>
            <a:srgbClr val="C24761"/>
          </a:solidFill>
        </p:spPr>
        <p:txBody>
          <a:bodyPr wrap="none" lIns="0" tIns="0" rIns="0" bIns="0" rtlCol="0" anchor="ctr">
            <a:noAutofit/>
          </a:bodyPr>
          <a:lstStyle/>
          <a:p>
            <a:pPr algn="ctr">
              <a:lnSpc>
                <a:spcPct val="90000"/>
              </a:lnSpc>
            </a:pPr>
            <a:r>
              <a:rPr lang="en-US" sz="1300" b="1" dirty="0">
                <a:solidFill>
                  <a:schemeClr val="bg1"/>
                </a:solidFill>
              </a:rPr>
              <a:t>Predict events</a:t>
            </a:r>
          </a:p>
        </p:txBody>
      </p:sp>
      <p:sp>
        <p:nvSpPr>
          <p:cNvPr id="289" name="TextBox 288">
            <a:extLst>
              <a:ext uri="{FF2B5EF4-FFF2-40B4-BE49-F238E27FC236}">
                <a16:creationId xmlns:a16="http://schemas.microsoft.com/office/drawing/2014/main" id="{2B4428D2-D7D0-4BB7-9F55-8CC5BC90B3B8}"/>
              </a:ext>
            </a:extLst>
          </p:cNvPr>
          <p:cNvSpPr txBox="1"/>
          <p:nvPr/>
        </p:nvSpPr>
        <p:spPr>
          <a:xfrm>
            <a:off x="832514" y="1302904"/>
            <a:ext cx="2350695" cy="419071"/>
          </a:xfrm>
          <a:prstGeom prst="leftRightArrow">
            <a:avLst>
              <a:gd name="adj1" fmla="val 61111"/>
              <a:gd name="adj2" fmla="val 50000"/>
            </a:avLst>
          </a:prstGeom>
          <a:solidFill>
            <a:schemeClr val="bg2">
              <a:lumMod val="50000"/>
            </a:schemeClr>
          </a:solidFill>
        </p:spPr>
        <p:txBody>
          <a:bodyPr wrap="none" lIns="0" tIns="0" rIns="0" bIns="0" rtlCol="0" anchor="ctr">
            <a:noAutofit/>
          </a:bodyPr>
          <a:lstStyle/>
          <a:p>
            <a:pPr algn="ctr">
              <a:lnSpc>
                <a:spcPct val="90000"/>
              </a:lnSpc>
            </a:pPr>
            <a:r>
              <a:rPr lang="en-US" sz="1300" b="1" dirty="0">
                <a:solidFill>
                  <a:schemeClr val="bg1"/>
                </a:solidFill>
              </a:rPr>
              <a:t>Learn and characterize</a:t>
            </a:r>
          </a:p>
        </p:txBody>
      </p:sp>
      <p:sp>
        <p:nvSpPr>
          <p:cNvPr id="104" name="Slide Number Placeholder 103">
            <a:extLst>
              <a:ext uri="{FF2B5EF4-FFF2-40B4-BE49-F238E27FC236}">
                <a16:creationId xmlns:a16="http://schemas.microsoft.com/office/drawing/2014/main" id="{398C3ACD-6F2B-4A2E-8393-2A0071BEDF0F}"/>
              </a:ext>
            </a:extLst>
          </p:cNvPr>
          <p:cNvSpPr>
            <a:spLocks noGrp="1"/>
          </p:cNvSpPr>
          <p:nvPr>
            <p:ph type="sldNum" sz="quarter" idx="12"/>
          </p:nvPr>
        </p:nvSpPr>
        <p:spPr/>
        <p:txBody>
          <a:bodyPr/>
          <a:lstStyle/>
          <a:p>
            <a:pPr>
              <a:defRPr/>
            </a:pPr>
            <a:fld id="{2BE16F37-D63B-443C-96C0-C234F1098F79}" type="slidenum">
              <a:rPr lang="en-US" smtClean="0"/>
              <a:pPr>
                <a:defRPr/>
              </a:pPr>
              <a:t>3</a:t>
            </a:fld>
            <a:endParaRPr lang="en-US" sz="1000" dirty="0"/>
          </a:p>
        </p:txBody>
      </p:sp>
      <p:sp>
        <p:nvSpPr>
          <p:cNvPr id="278" name="Text Placeholder 7">
            <a:extLst>
              <a:ext uri="{FF2B5EF4-FFF2-40B4-BE49-F238E27FC236}">
                <a16:creationId xmlns:a16="http://schemas.microsoft.com/office/drawing/2014/main" id="{9F6D1DFF-9B94-4CCE-B13A-364CC9125726}"/>
              </a:ext>
            </a:extLst>
          </p:cNvPr>
          <p:cNvSpPr>
            <a:spLocks noGrp="1"/>
          </p:cNvSpPr>
          <p:nvPr>
            <p:ph type="body" sz="quarter" idx="11"/>
          </p:nvPr>
        </p:nvSpPr>
        <p:spPr>
          <a:xfrm>
            <a:off x="609600" y="6532630"/>
            <a:ext cx="10972800" cy="153888"/>
          </a:xfrm>
        </p:spPr>
        <p:txBody>
          <a:bodyPr/>
          <a:lstStyle/>
          <a:p>
            <a:r>
              <a:rPr lang="en-US" sz="1000" dirty="0"/>
              <a:t>NC, </a:t>
            </a:r>
            <a:r>
              <a:rPr lang="en-US" sz="1000" dirty="0" err="1"/>
              <a:t>noncontrollers</a:t>
            </a:r>
            <a:r>
              <a:rPr lang="en-US" sz="1000" dirty="0"/>
              <a:t>; C, controllers.</a:t>
            </a:r>
            <a:endParaRPr lang="en-US" dirty="0"/>
          </a:p>
        </p:txBody>
      </p:sp>
    </p:spTree>
    <p:extLst>
      <p:ext uri="{BB962C8B-B14F-4D97-AF65-F5344CB8AC3E}">
        <p14:creationId xmlns:p14="http://schemas.microsoft.com/office/powerpoint/2010/main" val="1786750018"/>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BC312-B56F-4745-912E-826FB16463C9}"/>
              </a:ext>
            </a:extLst>
          </p:cNvPr>
          <p:cNvSpPr>
            <a:spLocks noGrp="1"/>
          </p:cNvSpPr>
          <p:nvPr>
            <p:ph type="title"/>
          </p:nvPr>
        </p:nvSpPr>
        <p:spPr>
          <a:xfrm>
            <a:off x="609600" y="0"/>
            <a:ext cx="10972800" cy="914400"/>
          </a:xfrm>
        </p:spPr>
        <p:txBody>
          <a:bodyPr anchor="ctr"/>
          <a:lstStyle/>
          <a:p>
            <a:r>
              <a:rPr lang="en-US" dirty="0"/>
              <a:t>Results: SIV and HIV Viral Dynamics of Control</a:t>
            </a:r>
          </a:p>
        </p:txBody>
      </p:sp>
      <p:sp>
        <p:nvSpPr>
          <p:cNvPr id="18" name="Text Placeholder 17">
            <a:extLst>
              <a:ext uri="{FF2B5EF4-FFF2-40B4-BE49-F238E27FC236}">
                <a16:creationId xmlns:a16="http://schemas.microsoft.com/office/drawing/2014/main" id="{9BD01392-759C-4C44-8105-CC9E440020DB}"/>
              </a:ext>
            </a:extLst>
          </p:cNvPr>
          <p:cNvSpPr>
            <a:spLocks noGrp="1"/>
          </p:cNvSpPr>
          <p:nvPr>
            <p:ph type="body" sz="quarter" idx="11"/>
          </p:nvPr>
        </p:nvSpPr>
        <p:spPr/>
        <p:txBody>
          <a:bodyPr/>
          <a:lstStyle/>
          <a:p>
            <a:r>
              <a:rPr lang="en-US" dirty="0"/>
              <a:t>NPV, negative predictive value; PPV, positive predictive value; SIV, simian immunodeficiency virus; VL, viral load</a:t>
            </a:r>
            <a:r>
              <a:rPr lang="en-US" b="1" dirty="0"/>
              <a:t>.                                        </a:t>
            </a:r>
            <a:r>
              <a:rPr lang="en-US" b="1" dirty="0" err="1"/>
              <a:t>Borducchi</a:t>
            </a:r>
            <a:r>
              <a:rPr lang="en-US" b="1" dirty="0"/>
              <a:t> et al., 2016 Nature; Namazi et al ., 2018 JID</a:t>
            </a:r>
          </a:p>
        </p:txBody>
      </p:sp>
      <p:graphicFrame>
        <p:nvGraphicFramePr>
          <p:cNvPr id="13" name="Table 12">
            <a:extLst>
              <a:ext uri="{FF2B5EF4-FFF2-40B4-BE49-F238E27FC236}">
                <a16:creationId xmlns:a16="http://schemas.microsoft.com/office/drawing/2014/main" id="{F69FCBD0-842F-49AA-8505-39D70569896A}"/>
              </a:ext>
            </a:extLst>
          </p:cNvPr>
          <p:cNvGraphicFramePr>
            <a:graphicFrameLocks noGrp="1"/>
          </p:cNvGraphicFramePr>
          <p:nvPr>
            <p:extLst>
              <p:ext uri="{D42A27DB-BD31-4B8C-83A1-F6EECF244321}">
                <p14:modId xmlns:p14="http://schemas.microsoft.com/office/powerpoint/2010/main" val="234917515"/>
              </p:ext>
            </p:extLst>
          </p:nvPr>
        </p:nvGraphicFramePr>
        <p:xfrm>
          <a:off x="9354351" y="1260424"/>
          <a:ext cx="2194560" cy="2161795"/>
        </p:xfrm>
        <a:graphic>
          <a:graphicData uri="http://schemas.openxmlformats.org/drawingml/2006/table">
            <a:tbl>
              <a:tblPr firstRow="1" bandRow="1">
                <a:effectLst>
                  <a:outerShdw blurRad="50800" dist="38100" dir="2700000" algn="tl" rotWithShape="0">
                    <a:prstClr val="black">
                      <a:alpha val="40000"/>
                    </a:prstClr>
                  </a:outerShdw>
                </a:effectLst>
              </a:tblPr>
              <a:tblGrid>
                <a:gridCol w="1097280">
                  <a:extLst>
                    <a:ext uri="{9D8B030D-6E8A-4147-A177-3AD203B41FA5}">
                      <a16:colId xmlns:a16="http://schemas.microsoft.com/office/drawing/2014/main" val="2267083723"/>
                    </a:ext>
                  </a:extLst>
                </a:gridCol>
                <a:gridCol w="1097280">
                  <a:extLst>
                    <a:ext uri="{9D8B030D-6E8A-4147-A177-3AD203B41FA5}">
                      <a16:colId xmlns:a16="http://schemas.microsoft.com/office/drawing/2014/main" val="2772830643"/>
                    </a:ext>
                  </a:extLst>
                </a:gridCol>
              </a:tblGrid>
              <a:tr h="546742">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endParaRPr lang="en-US" sz="1600" dirty="0">
                        <a:solidFill>
                          <a:srgbClr val="002060"/>
                        </a:solidFill>
                        <a:latin typeface="Arial" panose="020B0604020202020204" pitchFamily="34" charset="0"/>
                        <a:cs typeface="Arial" panose="020B0604020202020204" pitchFamily="34" charset="0"/>
                      </a:endParaRPr>
                    </a:p>
                    <a:p>
                      <a:endParaRPr lang="en-US" sz="1600" dirty="0">
                        <a:solidFill>
                          <a:srgbClr val="002060"/>
                        </a:solidFill>
                        <a:latin typeface="Arial" panose="020B0604020202020204" pitchFamily="34" charset="0"/>
                        <a:cs typeface="Arial"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400" dirty="0">
                          <a:solidFill>
                            <a:schemeClr val="bg1"/>
                          </a:solidFill>
                          <a:latin typeface="Arial" panose="020B0604020202020204" pitchFamily="34" charset="0"/>
                          <a:cs typeface="Arial" panose="020B0604020202020204" pitchFamily="34" charset="0"/>
                        </a:rPr>
                        <a:t>SIV</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(1000 c/mL)</a:t>
                      </a: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66A8"/>
                    </a:solidFill>
                  </a:tcPr>
                </a:tc>
                <a:extLst>
                  <a:ext uri="{0D108BD9-81ED-4DB2-BD59-A6C34878D82A}">
                    <a16:rowId xmlns:a16="http://schemas.microsoft.com/office/drawing/2014/main" val="1638268281"/>
                  </a:ext>
                </a:extLst>
              </a:tr>
              <a:tr h="316535">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Sensitivity</a:t>
                      </a:r>
                    </a:p>
                  </a:txBody>
                  <a:tcPr anchor="ctr">
                    <a:lnL w="9525" cap="flat" cmpd="sng" algn="ctr">
                      <a:noFill/>
                      <a:prstDash val="solid"/>
                      <a:round/>
                      <a:headEnd type="none" w="med" len="med"/>
                      <a:tailEnd type="none" w="med" len="med"/>
                    </a:lnL>
                    <a:lnR w="12700" cmpd="sng">
                      <a:solidFill>
                        <a:srgbClr val="FFFFFF"/>
                      </a:solidFill>
                    </a:lnR>
                    <a:lnT w="9525" cap="flat" cmpd="sng" algn="ctr">
                      <a:no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1400" b="0" i="0" u="none" strike="noStrike" dirty="0">
                          <a:solidFill>
                            <a:srgbClr val="FF0000"/>
                          </a:solidFill>
                          <a:effectLst/>
                          <a:latin typeface="Arial" panose="020B0604020202020204" pitchFamily="34" charset="0"/>
                          <a:cs typeface="Arial" panose="020B0604020202020204" pitchFamily="34" charset="0"/>
                        </a:rPr>
                        <a:t>0.15</a:t>
                      </a:r>
                    </a:p>
                  </a:txBody>
                  <a:tcPr marL="0" marR="0" anchor="ctr">
                    <a:lnL w="12700" cmpd="sng">
                      <a:solidFill>
                        <a:srgbClr val="FFFFFF"/>
                      </a:solid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3599412033"/>
                  </a:ext>
                </a:extLst>
              </a:tr>
              <a:tr h="316535">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Specificity</a:t>
                      </a:r>
                    </a:p>
                  </a:txBody>
                  <a:tcPr anchor="ctr">
                    <a:lnL w="9525" cap="flat" cmpd="sng" algn="ctr">
                      <a:no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1.00</a:t>
                      </a:r>
                    </a:p>
                  </a:txBody>
                  <a:tcPr marL="0" marR="0" anchor="ctr">
                    <a:lnL w="12700" cmpd="sng">
                      <a:solidFill>
                        <a:srgbClr val="FFFFFF"/>
                      </a:solidFill>
                    </a:lnL>
                    <a:lnR w="9525" cap="flat" cmpd="sng" algn="ctr">
                      <a:no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3778692684"/>
                  </a:ext>
                </a:extLst>
              </a:tr>
              <a:tr h="316535">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Accuracy</a:t>
                      </a:r>
                    </a:p>
                  </a:txBody>
                  <a:tcPr anchor="ctr">
                    <a:lnL w="9525" cap="flat" cmpd="sng" algn="ctr">
                      <a:no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0.84</a:t>
                      </a:r>
                    </a:p>
                  </a:txBody>
                  <a:tcPr marL="0" marR="0" anchor="ctr">
                    <a:lnL w="12700" cmpd="sng">
                      <a:solidFill>
                        <a:srgbClr val="FFFFFF"/>
                      </a:solidFill>
                    </a:lnL>
                    <a:lnR w="9525" cap="flat" cmpd="sng" algn="ctr">
                      <a:no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3581633194"/>
                  </a:ext>
                </a:extLst>
              </a:tr>
              <a:tr h="316535">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PPV</a:t>
                      </a:r>
                    </a:p>
                  </a:txBody>
                  <a:tcPr anchor="ctr">
                    <a:lnL w="9525" cap="flat" cmpd="sng" algn="ctr">
                      <a:no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1.0</a:t>
                      </a:r>
                    </a:p>
                  </a:txBody>
                  <a:tcPr marL="0" marR="0" anchor="ctr">
                    <a:lnL w="12700" cmpd="sng">
                      <a:solidFill>
                        <a:srgbClr val="FFFFFF"/>
                      </a:solidFill>
                    </a:lnL>
                    <a:lnR w="9525" cap="flat" cmpd="sng" algn="ctr">
                      <a:no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2092999217"/>
                  </a:ext>
                </a:extLst>
              </a:tr>
              <a:tr h="316535">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NPV</a:t>
                      </a:r>
                    </a:p>
                  </a:txBody>
                  <a:tcPr anchor="ctr">
                    <a:lnL w="9525" cap="flat" cmpd="sng" algn="ctr">
                      <a:noFill/>
                      <a:prstDash val="solid"/>
                      <a:round/>
                      <a:headEnd type="none" w="med" len="med"/>
                      <a:tailEnd type="none" w="med" len="med"/>
                    </a:lnL>
                    <a:lnR w="12700" cmpd="sng">
                      <a:solidFill>
                        <a:srgbClr val="FFFFFF"/>
                      </a:solidFill>
                    </a:lnR>
                    <a:lnT w="12700" cmpd="sng">
                      <a:solidFill>
                        <a:srgbClr val="FFFFFF"/>
                      </a:solid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0.84</a:t>
                      </a:r>
                    </a:p>
                  </a:txBody>
                  <a:tcPr marL="0" marR="0" anchor="ctr">
                    <a:lnL w="12700" cmpd="sng">
                      <a:solidFill>
                        <a:srgbClr val="FFFFFF"/>
                      </a:solidFill>
                    </a:lnL>
                    <a:lnR w="9525" cap="flat" cmpd="sng" algn="ctr">
                      <a:noFill/>
                      <a:prstDash val="solid"/>
                      <a:round/>
                      <a:headEnd type="none" w="med" len="med"/>
                      <a:tailEnd type="none" w="med" len="med"/>
                    </a:lnR>
                    <a:lnT w="12700" cmpd="sng">
                      <a:solidFill>
                        <a:srgbClr val="FFFFFF"/>
                      </a:solid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4163141094"/>
                  </a:ext>
                </a:extLst>
              </a:tr>
            </a:tbl>
          </a:graphicData>
        </a:graphic>
      </p:graphicFrame>
      <p:graphicFrame>
        <p:nvGraphicFramePr>
          <p:cNvPr id="22" name="Table 21">
            <a:extLst>
              <a:ext uri="{FF2B5EF4-FFF2-40B4-BE49-F238E27FC236}">
                <a16:creationId xmlns:a16="http://schemas.microsoft.com/office/drawing/2014/main" id="{4D63CDAA-2203-4D43-8F5A-B680CF0D29F7}"/>
              </a:ext>
            </a:extLst>
          </p:cNvPr>
          <p:cNvGraphicFramePr>
            <a:graphicFrameLocks noGrp="1"/>
          </p:cNvGraphicFramePr>
          <p:nvPr>
            <p:extLst>
              <p:ext uri="{D42A27DB-BD31-4B8C-83A1-F6EECF244321}">
                <p14:modId xmlns:p14="http://schemas.microsoft.com/office/powerpoint/2010/main" val="149996037"/>
              </p:ext>
            </p:extLst>
          </p:nvPr>
        </p:nvGraphicFramePr>
        <p:xfrm>
          <a:off x="9354351" y="3855528"/>
          <a:ext cx="2194560" cy="2129417"/>
        </p:xfrm>
        <a:graphic>
          <a:graphicData uri="http://schemas.openxmlformats.org/drawingml/2006/table">
            <a:tbl>
              <a:tblPr firstRow="1" bandRow="1">
                <a:effectLst>
                  <a:outerShdw blurRad="50800" dist="38100" dir="2700000" algn="tl" rotWithShape="0">
                    <a:prstClr val="black">
                      <a:alpha val="40000"/>
                    </a:prstClr>
                  </a:outerShdw>
                </a:effectLst>
              </a:tblPr>
              <a:tblGrid>
                <a:gridCol w="1097280">
                  <a:extLst>
                    <a:ext uri="{9D8B030D-6E8A-4147-A177-3AD203B41FA5}">
                      <a16:colId xmlns:a16="http://schemas.microsoft.com/office/drawing/2014/main" val="2267083723"/>
                    </a:ext>
                  </a:extLst>
                </a:gridCol>
                <a:gridCol w="1097280">
                  <a:extLst>
                    <a:ext uri="{9D8B030D-6E8A-4147-A177-3AD203B41FA5}">
                      <a16:colId xmlns:a16="http://schemas.microsoft.com/office/drawing/2014/main" val="2772830643"/>
                    </a:ext>
                  </a:extLst>
                </a:gridCol>
              </a:tblGrid>
              <a:tr h="546742">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endParaRPr lang="en-US" sz="1400" dirty="0">
                        <a:solidFill>
                          <a:srgbClr val="002060"/>
                        </a:solidFill>
                        <a:latin typeface="Arial" panose="020B0604020202020204" pitchFamily="34" charset="0"/>
                        <a:cs typeface="Arial" panose="020B0604020202020204" pitchFamily="34" charset="0"/>
                      </a:endParaRPr>
                    </a:p>
                    <a:p>
                      <a:endParaRPr lang="en-US" sz="1400" dirty="0">
                        <a:solidFill>
                          <a:srgbClr val="002060"/>
                        </a:solidFill>
                        <a:latin typeface="Arial" panose="020B0604020202020204" pitchFamily="34" charset="0"/>
                        <a:cs typeface="Arial"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400" dirty="0">
                          <a:solidFill>
                            <a:schemeClr val="bg1"/>
                          </a:solidFill>
                          <a:latin typeface="Arial" panose="020B0604020202020204" pitchFamily="34" charset="0"/>
                          <a:cs typeface="Arial" panose="020B0604020202020204" pitchFamily="34" charset="0"/>
                        </a:rPr>
                        <a:t>HIV</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(1000 c/mL)</a:t>
                      </a: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66A8"/>
                    </a:solidFill>
                  </a:tcPr>
                </a:tc>
                <a:extLst>
                  <a:ext uri="{0D108BD9-81ED-4DB2-BD59-A6C34878D82A}">
                    <a16:rowId xmlns:a16="http://schemas.microsoft.com/office/drawing/2014/main" val="1638268281"/>
                  </a:ext>
                </a:extLst>
              </a:tr>
              <a:tr h="316535">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Sensitivity</a:t>
                      </a:r>
                    </a:p>
                  </a:txBody>
                  <a:tcPr anchor="ctr">
                    <a:lnL w="9525"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0.83</a:t>
                      </a:r>
                    </a:p>
                  </a:txBody>
                  <a:tcPr marL="0" marR="0" marT="6350" marB="0" anchor="ctr">
                    <a:lnL w="12700" cmpd="sng">
                      <a:solidFill>
                        <a:srgbClr val="FFFFFF"/>
                      </a:solid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3599412033"/>
                  </a:ext>
                </a:extLst>
              </a:tr>
              <a:tr h="316535">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Specificity</a:t>
                      </a:r>
                    </a:p>
                  </a:txBody>
                  <a:tcPr anchor="ctr">
                    <a:lnL w="9525"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1400" b="0" i="0" u="none" strike="noStrike" dirty="0">
                          <a:solidFill>
                            <a:srgbClr val="FF0000"/>
                          </a:solidFill>
                          <a:effectLst/>
                          <a:latin typeface="Arial" panose="020B0604020202020204" pitchFamily="34" charset="0"/>
                          <a:cs typeface="Arial" panose="020B0604020202020204" pitchFamily="34" charset="0"/>
                        </a:rPr>
                        <a:t>0.54</a:t>
                      </a:r>
                    </a:p>
                  </a:txBody>
                  <a:tcPr marL="0" marR="0" marT="6350" marB="0" anchor="ctr">
                    <a:lnL w="12700" cmpd="sng">
                      <a:solidFill>
                        <a:srgbClr val="FFFFFF"/>
                      </a:solidFill>
                    </a:lnL>
                    <a:lnR w="9525" cap="flat" cmpd="sng" algn="ctr">
                      <a:no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3778692684"/>
                  </a:ext>
                </a:extLst>
              </a:tr>
              <a:tr h="316535">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Accuracy</a:t>
                      </a:r>
                    </a:p>
                  </a:txBody>
                  <a:tcPr anchor="ctr">
                    <a:lnL w="9525"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0.68</a:t>
                      </a:r>
                    </a:p>
                  </a:txBody>
                  <a:tcPr marL="0" marR="0" marT="6350" marB="0" anchor="ctr">
                    <a:lnL w="12700" cmpd="sng">
                      <a:solidFill>
                        <a:srgbClr val="FFFFFF"/>
                      </a:solidFill>
                    </a:lnL>
                    <a:lnR w="9525" cap="flat" cmpd="sng" algn="ctr">
                      <a:no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3581633194"/>
                  </a:ext>
                </a:extLst>
              </a:tr>
              <a:tr h="316535">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PPV</a:t>
                      </a:r>
                    </a:p>
                  </a:txBody>
                  <a:tcPr anchor="ctr">
                    <a:lnL w="9525"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0.18</a:t>
                      </a:r>
                    </a:p>
                  </a:txBody>
                  <a:tcPr marL="0" marR="0" marT="6350" marB="0" anchor="ctr">
                    <a:lnL w="12700" cmpd="sng">
                      <a:solidFill>
                        <a:srgbClr val="FFFFFF"/>
                      </a:solidFill>
                    </a:lnL>
                    <a:lnR w="9525" cap="flat" cmpd="sng" algn="ctr">
                      <a:no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2092999217"/>
                  </a:ext>
                </a:extLst>
              </a:tr>
              <a:tr h="316535">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NPV</a:t>
                      </a:r>
                    </a:p>
                  </a:txBody>
                  <a:tcPr anchor="ctr">
                    <a:lnL w="9525"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0.97</a:t>
                      </a:r>
                    </a:p>
                  </a:txBody>
                  <a:tcPr marL="0" marR="0" marT="6350" marB="0" anchor="ctr">
                    <a:lnL w="12700" cmpd="sng">
                      <a:solidFill>
                        <a:srgbClr val="FFFFFF"/>
                      </a:solidFill>
                    </a:lnL>
                    <a:lnR w="9525" cap="flat" cmpd="sng" algn="ctr">
                      <a:noFill/>
                      <a:prstDash val="solid"/>
                      <a:round/>
                      <a:headEnd type="none" w="med" len="med"/>
                      <a:tailEnd type="none" w="med" len="med"/>
                    </a:lnR>
                    <a:lnT w="12700" cmpd="sng">
                      <a:solidFill>
                        <a:srgbClr val="FFFFFF"/>
                      </a:solid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4163141094"/>
                  </a:ext>
                </a:extLst>
              </a:tr>
            </a:tbl>
          </a:graphicData>
        </a:graphic>
      </p:graphicFrame>
      <p:sp>
        <p:nvSpPr>
          <p:cNvPr id="10" name="TextBox 9">
            <a:extLst>
              <a:ext uri="{FF2B5EF4-FFF2-40B4-BE49-F238E27FC236}">
                <a16:creationId xmlns:a16="http://schemas.microsoft.com/office/drawing/2014/main" id="{EB5E9842-EBE9-4418-B3F5-36BF9FBF208A}"/>
              </a:ext>
            </a:extLst>
          </p:cNvPr>
          <p:cNvSpPr txBox="1"/>
          <p:nvPr/>
        </p:nvSpPr>
        <p:spPr>
          <a:xfrm>
            <a:off x="4052506" y="843421"/>
            <a:ext cx="1903085"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Non-controllers</a:t>
            </a:r>
          </a:p>
        </p:txBody>
      </p:sp>
      <p:sp>
        <p:nvSpPr>
          <p:cNvPr id="11" name="TextBox 10">
            <a:extLst>
              <a:ext uri="{FF2B5EF4-FFF2-40B4-BE49-F238E27FC236}">
                <a16:creationId xmlns:a16="http://schemas.microsoft.com/office/drawing/2014/main" id="{BEF245FE-4A77-4924-BB80-1882193E3B58}"/>
              </a:ext>
            </a:extLst>
          </p:cNvPr>
          <p:cNvSpPr txBox="1"/>
          <p:nvPr/>
        </p:nvSpPr>
        <p:spPr>
          <a:xfrm>
            <a:off x="6558109" y="843421"/>
            <a:ext cx="1415773"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Controllers</a:t>
            </a:r>
          </a:p>
        </p:txBody>
      </p:sp>
      <p:sp>
        <p:nvSpPr>
          <p:cNvPr id="6" name="TextBox 5">
            <a:extLst>
              <a:ext uri="{FF2B5EF4-FFF2-40B4-BE49-F238E27FC236}">
                <a16:creationId xmlns:a16="http://schemas.microsoft.com/office/drawing/2014/main" id="{DC9EC28A-2503-4BFD-A596-3494A56DE02E}"/>
              </a:ext>
            </a:extLst>
          </p:cNvPr>
          <p:cNvSpPr txBox="1"/>
          <p:nvPr/>
        </p:nvSpPr>
        <p:spPr>
          <a:xfrm>
            <a:off x="331928" y="2985344"/>
            <a:ext cx="2382746" cy="1349087"/>
          </a:xfrm>
          <a:prstGeom prst="rect">
            <a:avLst/>
          </a:prstGeom>
          <a:solidFill>
            <a:srgbClr val="FDE8ED"/>
          </a:solidFill>
        </p:spPr>
        <p:txBody>
          <a:bodyPr wrap="square" rtlCol="0">
            <a:spAutoFit/>
          </a:bodyPr>
          <a:lstStyle/>
          <a:p>
            <a:pPr>
              <a:spcBef>
                <a:spcPts val="200"/>
              </a:spcBef>
            </a:pPr>
            <a:r>
              <a:rPr lang="en-US" sz="1600" b="1" dirty="0">
                <a:solidFill>
                  <a:srgbClr val="000000"/>
                </a:solidFill>
                <a:latin typeface="Arial" panose="020B0604020202020204" pitchFamily="34" charset="0"/>
                <a:cs typeface="Arial" panose="020B0604020202020204" pitchFamily="34" charset="0"/>
              </a:rPr>
              <a:t>Definitions: Controller</a:t>
            </a:r>
            <a:endParaRPr lang="en-US" sz="1600" dirty="0">
              <a:solidFill>
                <a:srgbClr val="000000"/>
              </a:solidFill>
              <a:latin typeface="Arial" panose="020B0604020202020204" pitchFamily="34" charset="0"/>
              <a:cs typeface="Arial" panose="020B0604020202020204" pitchFamily="34" charset="0"/>
            </a:endParaRPr>
          </a:p>
          <a:p>
            <a:pPr marL="228600" indent="-228600">
              <a:spcBef>
                <a:spcPts val="200"/>
              </a:spcBef>
              <a:buFont typeface="Wingdings" panose="05000000000000000000" pitchFamily="2" charset="2"/>
              <a:buChar char="§"/>
            </a:pPr>
            <a:r>
              <a:rPr lang="en-US" sz="1600" dirty="0">
                <a:solidFill>
                  <a:srgbClr val="000000"/>
                </a:solidFill>
                <a:latin typeface="Arial" panose="020B0604020202020204" pitchFamily="34" charset="0"/>
                <a:cs typeface="Arial" panose="020B0604020202020204" pitchFamily="34" charset="0"/>
              </a:rPr>
              <a:t>HIV: Post ART VL ≤400 c/mL at 2/3 of time points for ≥24 weeks</a:t>
            </a:r>
          </a:p>
        </p:txBody>
      </p:sp>
      <p:sp>
        <p:nvSpPr>
          <p:cNvPr id="15" name="TextBox 14">
            <a:extLst>
              <a:ext uri="{FF2B5EF4-FFF2-40B4-BE49-F238E27FC236}">
                <a16:creationId xmlns:a16="http://schemas.microsoft.com/office/drawing/2014/main" id="{77497D54-4F8F-4DDD-91D5-D41209B17F8F}"/>
              </a:ext>
            </a:extLst>
          </p:cNvPr>
          <p:cNvSpPr txBox="1"/>
          <p:nvPr/>
        </p:nvSpPr>
        <p:spPr>
          <a:xfrm>
            <a:off x="365279" y="1186121"/>
            <a:ext cx="2381450" cy="1620957"/>
          </a:xfrm>
          <a:prstGeom prst="rect">
            <a:avLst/>
          </a:prstGeom>
          <a:solidFill>
            <a:srgbClr val="A6E3FA"/>
          </a:solidFill>
        </p:spPr>
        <p:txBody>
          <a:bodyPr wrap="square" rtlCol="0">
            <a:spAutoFit/>
          </a:bodyPr>
          <a:lstStyle/>
          <a:p>
            <a:pPr>
              <a:spcAft>
                <a:spcPts val="200"/>
              </a:spcAft>
            </a:pPr>
            <a:r>
              <a:rPr lang="en-US" sz="1600" b="1" dirty="0">
                <a:solidFill>
                  <a:srgbClr val="000000"/>
                </a:solidFill>
                <a:latin typeface="Arial" panose="020B0604020202020204" pitchFamily="34" charset="0"/>
                <a:cs typeface="Arial" panose="020B0604020202020204" pitchFamily="34" charset="0"/>
              </a:rPr>
              <a:t>Example ART Re-start Criteria (ACTG):</a:t>
            </a:r>
          </a:p>
          <a:p>
            <a:pPr marL="228600" indent="-228600">
              <a:spcAft>
                <a:spcPts val="200"/>
              </a:spcAft>
              <a:buFont typeface="Wingdings" panose="05000000000000000000" pitchFamily="2" charset="2"/>
              <a:buChar char="§"/>
            </a:pPr>
            <a:r>
              <a:rPr lang="en-US" sz="1600" dirty="0">
                <a:solidFill>
                  <a:srgbClr val="000000"/>
                </a:solidFill>
                <a:latin typeface="Arial" panose="020B0604020202020204" pitchFamily="34" charset="0"/>
                <a:cs typeface="Arial" panose="020B0604020202020204" pitchFamily="34" charset="0"/>
              </a:rPr>
              <a:t>VL </a:t>
            </a:r>
            <a:r>
              <a:rPr lang="en-US" sz="1600" kern="0" dirty="0">
                <a:solidFill>
                  <a:srgbClr val="000000"/>
                </a:solidFill>
                <a:latin typeface="Arial" panose="020B0604020202020204" pitchFamily="34" charset="0"/>
                <a:cs typeface="Arial" panose="020B0604020202020204" pitchFamily="34" charset="0"/>
              </a:rPr>
              <a:t>≥1000 c/mL for </a:t>
            </a:r>
            <a:br>
              <a:rPr lang="en-US" sz="1600" kern="0" dirty="0">
                <a:solidFill>
                  <a:srgbClr val="000000"/>
                </a:solidFill>
                <a:latin typeface="Arial" panose="020B0604020202020204" pitchFamily="34" charset="0"/>
                <a:cs typeface="Arial" panose="020B0604020202020204" pitchFamily="34" charset="0"/>
              </a:rPr>
            </a:br>
            <a:r>
              <a:rPr lang="en-US" sz="1600" kern="0" dirty="0">
                <a:solidFill>
                  <a:srgbClr val="000000"/>
                </a:solidFill>
                <a:latin typeface="Arial" panose="020B0604020202020204" pitchFamily="34" charset="0"/>
                <a:cs typeface="Arial" panose="020B0604020202020204" pitchFamily="34" charset="0"/>
              </a:rPr>
              <a:t>4 weeks </a:t>
            </a:r>
          </a:p>
          <a:p>
            <a:pPr marL="228600" indent="-228600">
              <a:spcAft>
                <a:spcPts val="200"/>
              </a:spcAft>
              <a:buFont typeface="Wingdings" panose="05000000000000000000" pitchFamily="2" charset="2"/>
              <a:buChar char="§"/>
            </a:pPr>
            <a:r>
              <a:rPr lang="en-US" sz="1600" kern="0" dirty="0">
                <a:solidFill>
                  <a:srgbClr val="000000"/>
                </a:solidFill>
                <a:latin typeface="Arial" panose="020B0604020202020204" pitchFamily="34" charset="0"/>
                <a:cs typeface="Arial" panose="020B0604020202020204" pitchFamily="34" charset="0"/>
              </a:rPr>
              <a:t>No drop of 0.5 log from previous week</a:t>
            </a:r>
            <a:endParaRPr lang="en-US" sz="1600" dirty="0">
              <a:solidFill>
                <a:srgbClr val="000000"/>
              </a:solidFill>
              <a:latin typeface="Arial" panose="020B0604020202020204" pitchFamily="34" charset="0"/>
              <a:cs typeface="Arial" panose="020B0604020202020204" pitchFamily="34" charset="0"/>
            </a:endParaRPr>
          </a:p>
        </p:txBody>
      </p:sp>
      <p:sp>
        <p:nvSpPr>
          <p:cNvPr id="1880" name="TextBox 1879">
            <a:extLst>
              <a:ext uri="{FF2B5EF4-FFF2-40B4-BE49-F238E27FC236}">
                <a16:creationId xmlns:a16="http://schemas.microsoft.com/office/drawing/2014/main" id="{07084444-39F7-4F1D-B707-F1BBCEB5BD86}"/>
              </a:ext>
            </a:extLst>
          </p:cNvPr>
          <p:cNvSpPr txBox="1"/>
          <p:nvPr/>
        </p:nvSpPr>
        <p:spPr>
          <a:xfrm rot="16200000">
            <a:off x="2938198" y="4656842"/>
            <a:ext cx="604478" cy="392094"/>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mj-lt"/>
                <a:ea typeface="+mn-ea"/>
                <a:cs typeface="+mn-cs"/>
              </a:rPr>
              <a:t>HIV</a:t>
            </a:r>
          </a:p>
        </p:txBody>
      </p:sp>
      <p:sp>
        <p:nvSpPr>
          <p:cNvPr id="1937" name="Rectangle 2535">
            <a:extLst>
              <a:ext uri="{FF2B5EF4-FFF2-40B4-BE49-F238E27FC236}">
                <a16:creationId xmlns:a16="http://schemas.microsoft.com/office/drawing/2014/main" id="{B7369274-385A-4035-B9CB-021A44FA6F1B}"/>
              </a:ext>
            </a:extLst>
          </p:cNvPr>
          <p:cNvSpPr>
            <a:spLocks noChangeArrowheads="1"/>
          </p:cNvSpPr>
          <p:nvPr/>
        </p:nvSpPr>
        <p:spPr bwMode="auto">
          <a:xfrm rot="16200000">
            <a:off x="2993469" y="4781942"/>
            <a:ext cx="105317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mj-lt"/>
                <a:ea typeface="+mn-ea"/>
                <a:cs typeface="+mn-cs"/>
              </a:rPr>
              <a:t>RNA c/mL [log</a:t>
            </a:r>
            <a:r>
              <a:rPr kumimoji="0" lang="en-US" altLang="en-US" sz="1100" b="0" i="0" u="none" strike="noStrike" kern="1200" cap="none" spc="0" normalizeH="0" baseline="-25000" noProof="0" dirty="0">
                <a:ln>
                  <a:noFill/>
                </a:ln>
                <a:solidFill>
                  <a:srgbClr val="000000"/>
                </a:solidFill>
                <a:effectLst/>
                <a:uLnTx/>
                <a:uFillTx/>
                <a:latin typeface="+mj-lt"/>
                <a:ea typeface="+mn-ea"/>
                <a:cs typeface="+mn-cs"/>
              </a:rPr>
              <a:t>10</a:t>
            </a:r>
            <a:r>
              <a:rPr kumimoji="0" lang="en-US" altLang="en-US" sz="1100" b="0" i="0" u="none" strike="noStrike" kern="1200" cap="none" spc="0" normalizeH="0" baseline="0" noProof="0" dirty="0">
                <a:ln>
                  <a:noFill/>
                </a:ln>
                <a:solidFill>
                  <a:srgbClr val="000000"/>
                </a:solidFill>
                <a:effectLst/>
                <a:uLnTx/>
                <a:uFillTx/>
                <a:latin typeface="+mj-lt"/>
                <a:ea typeface="+mn-ea"/>
                <a:cs typeface="+mn-cs"/>
              </a:rPr>
              <a:t>]</a:t>
            </a:r>
            <a:endParaRPr kumimoji="0" lang="en-US" altLang="en-US" sz="1800" b="0" i="0" u="none" strike="noStrike" kern="1200" cap="none" spc="0" normalizeH="0" baseline="0" noProof="0" dirty="0">
              <a:ln>
                <a:noFill/>
              </a:ln>
              <a:solidFill>
                <a:srgbClr val="000000"/>
              </a:solidFill>
              <a:effectLst/>
              <a:uLnTx/>
              <a:uFillTx/>
              <a:latin typeface="+mj-lt"/>
              <a:ea typeface="+mn-ea"/>
              <a:cs typeface="+mn-cs"/>
            </a:endParaRPr>
          </a:p>
        </p:txBody>
      </p:sp>
      <p:sp>
        <p:nvSpPr>
          <p:cNvPr id="2008" name="Line 2474">
            <a:extLst>
              <a:ext uri="{FF2B5EF4-FFF2-40B4-BE49-F238E27FC236}">
                <a16:creationId xmlns:a16="http://schemas.microsoft.com/office/drawing/2014/main" id="{0415EFD1-7F27-4990-B16E-4BDF5F2D475D}"/>
              </a:ext>
            </a:extLst>
          </p:cNvPr>
          <p:cNvSpPr>
            <a:spLocks noChangeShapeType="1"/>
          </p:cNvSpPr>
          <p:nvPr/>
        </p:nvSpPr>
        <p:spPr bwMode="auto">
          <a:xfrm flipV="1">
            <a:off x="3997584" y="5222647"/>
            <a:ext cx="4659619" cy="0"/>
          </a:xfrm>
          <a:prstGeom prst="line">
            <a:avLst/>
          </a:prstGeom>
          <a:noFill/>
          <a:ln w="19050" cap="flat">
            <a:solidFill>
              <a:srgbClr val="FF6600"/>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nvGrpSpPr>
          <p:cNvPr id="9" name="Group 8">
            <a:extLst>
              <a:ext uri="{FF2B5EF4-FFF2-40B4-BE49-F238E27FC236}">
                <a16:creationId xmlns:a16="http://schemas.microsoft.com/office/drawing/2014/main" id="{0D82A530-2A75-4875-93A8-DEDC8DBA3DE9}"/>
              </a:ext>
            </a:extLst>
          </p:cNvPr>
          <p:cNvGrpSpPr/>
          <p:nvPr/>
        </p:nvGrpSpPr>
        <p:grpSpPr>
          <a:xfrm>
            <a:off x="3732449" y="3744958"/>
            <a:ext cx="2337914" cy="2597853"/>
            <a:chOff x="3732449" y="3897358"/>
            <a:chExt cx="2337914" cy="2597853"/>
          </a:xfrm>
        </p:grpSpPr>
        <p:grpSp>
          <p:nvGrpSpPr>
            <p:cNvPr id="2075" name="Group 2074">
              <a:extLst>
                <a:ext uri="{FF2B5EF4-FFF2-40B4-BE49-F238E27FC236}">
                  <a16:creationId xmlns:a16="http://schemas.microsoft.com/office/drawing/2014/main" id="{72DB8C14-6083-4E3A-9030-7C903BCE3459}"/>
                </a:ext>
              </a:extLst>
            </p:cNvPr>
            <p:cNvGrpSpPr/>
            <p:nvPr/>
          </p:nvGrpSpPr>
          <p:grpSpPr>
            <a:xfrm>
              <a:off x="3960342" y="4038126"/>
              <a:ext cx="2073219" cy="2120488"/>
              <a:chOff x="4218836" y="4180764"/>
              <a:chExt cx="1952865" cy="1997390"/>
            </a:xfrm>
          </p:grpSpPr>
          <p:sp>
            <p:nvSpPr>
              <p:cNvPr id="1911" name="Line 2477">
                <a:extLst>
                  <a:ext uri="{FF2B5EF4-FFF2-40B4-BE49-F238E27FC236}">
                    <a16:creationId xmlns:a16="http://schemas.microsoft.com/office/drawing/2014/main" id="{038E9633-3215-4FF5-A973-324D0E984878}"/>
                  </a:ext>
                </a:extLst>
              </p:cNvPr>
              <p:cNvSpPr>
                <a:spLocks noChangeShapeType="1"/>
              </p:cNvSpPr>
              <p:nvPr/>
            </p:nvSpPr>
            <p:spPr bwMode="auto">
              <a:xfrm flipH="1">
                <a:off x="4220145" y="5852492"/>
                <a:ext cx="33772"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12" name="Line 2478">
                <a:extLst>
                  <a:ext uri="{FF2B5EF4-FFF2-40B4-BE49-F238E27FC236}">
                    <a16:creationId xmlns:a16="http://schemas.microsoft.com/office/drawing/2014/main" id="{75511DAE-30E9-4309-A5BB-1AB67F240194}"/>
                  </a:ext>
                </a:extLst>
              </p:cNvPr>
              <p:cNvSpPr>
                <a:spLocks noChangeShapeType="1"/>
              </p:cNvSpPr>
              <p:nvPr/>
            </p:nvSpPr>
            <p:spPr bwMode="auto">
              <a:xfrm flipH="1">
                <a:off x="4220145" y="5433957"/>
                <a:ext cx="33772"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13" name="Line 2479">
                <a:extLst>
                  <a:ext uri="{FF2B5EF4-FFF2-40B4-BE49-F238E27FC236}">
                    <a16:creationId xmlns:a16="http://schemas.microsoft.com/office/drawing/2014/main" id="{0853482A-BBA6-4D9B-9FB5-B2E997AACAC6}"/>
                  </a:ext>
                </a:extLst>
              </p:cNvPr>
              <p:cNvSpPr>
                <a:spLocks noChangeShapeType="1"/>
              </p:cNvSpPr>
              <p:nvPr/>
            </p:nvSpPr>
            <p:spPr bwMode="auto">
              <a:xfrm flipH="1">
                <a:off x="4220145" y="5016628"/>
                <a:ext cx="33772"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14" name="Line 2480">
                <a:extLst>
                  <a:ext uri="{FF2B5EF4-FFF2-40B4-BE49-F238E27FC236}">
                    <a16:creationId xmlns:a16="http://schemas.microsoft.com/office/drawing/2014/main" id="{3A73A7F9-6DD7-4844-8B75-B0B620169483}"/>
                  </a:ext>
                </a:extLst>
              </p:cNvPr>
              <p:cNvSpPr>
                <a:spLocks noChangeShapeType="1"/>
              </p:cNvSpPr>
              <p:nvPr/>
            </p:nvSpPr>
            <p:spPr bwMode="auto">
              <a:xfrm flipH="1">
                <a:off x="4220145" y="4598093"/>
                <a:ext cx="33772"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15" name="Line 2481">
                <a:extLst>
                  <a:ext uri="{FF2B5EF4-FFF2-40B4-BE49-F238E27FC236}">
                    <a16:creationId xmlns:a16="http://schemas.microsoft.com/office/drawing/2014/main" id="{C83C4693-D13D-4830-B87B-21DC48C22F3F}"/>
                  </a:ext>
                </a:extLst>
              </p:cNvPr>
              <p:cNvSpPr>
                <a:spLocks noChangeShapeType="1"/>
              </p:cNvSpPr>
              <p:nvPr/>
            </p:nvSpPr>
            <p:spPr bwMode="auto">
              <a:xfrm flipH="1">
                <a:off x="4220145" y="4180764"/>
                <a:ext cx="33772"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17" name="Line 2483">
                <a:extLst>
                  <a:ext uri="{FF2B5EF4-FFF2-40B4-BE49-F238E27FC236}">
                    <a16:creationId xmlns:a16="http://schemas.microsoft.com/office/drawing/2014/main" id="{01BDC4BB-017E-4BB0-9872-3113FD8C4711}"/>
                  </a:ext>
                </a:extLst>
              </p:cNvPr>
              <p:cNvSpPr>
                <a:spLocks noChangeShapeType="1"/>
              </p:cNvSpPr>
              <p:nvPr/>
            </p:nvSpPr>
            <p:spPr bwMode="auto">
              <a:xfrm>
                <a:off x="4253917" y="6145588"/>
                <a:ext cx="1917784"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18" name="Line 2484">
                <a:extLst>
                  <a:ext uri="{FF2B5EF4-FFF2-40B4-BE49-F238E27FC236}">
                    <a16:creationId xmlns:a16="http://schemas.microsoft.com/office/drawing/2014/main" id="{D5D45BDC-7A63-43EC-B61D-57DC71DD270E}"/>
                  </a:ext>
                </a:extLst>
              </p:cNvPr>
              <p:cNvSpPr>
                <a:spLocks noChangeShapeType="1"/>
              </p:cNvSpPr>
              <p:nvPr/>
            </p:nvSpPr>
            <p:spPr bwMode="auto">
              <a:xfrm>
                <a:off x="4380564" y="6145588"/>
                <a:ext cx="0" cy="32566"/>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19" name="Line 2485">
                <a:extLst>
                  <a:ext uri="{FF2B5EF4-FFF2-40B4-BE49-F238E27FC236}">
                    <a16:creationId xmlns:a16="http://schemas.microsoft.com/office/drawing/2014/main" id="{56FE2DB2-0AA7-428B-912C-3D8F8C6230A2}"/>
                  </a:ext>
                </a:extLst>
              </p:cNvPr>
              <p:cNvSpPr>
                <a:spLocks noChangeShapeType="1"/>
              </p:cNvSpPr>
              <p:nvPr/>
            </p:nvSpPr>
            <p:spPr bwMode="auto">
              <a:xfrm>
                <a:off x="4491530" y="6145588"/>
                <a:ext cx="0" cy="32566"/>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20" name="Line 2486">
                <a:extLst>
                  <a:ext uri="{FF2B5EF4-FFF2-40B4-BE49-F238E27FC236}">
                    <a16:creationId xmlns:a16="http://schemas.microsoft.com/office/drawing/2014/main" id="{916CDEA9-8AA7-4A24-8FD5-A5257E1B11BE}"/>
                  </a:ext>
                </a:extLst>
              </p:cNvPr>
              <p:cNvSpPr>
                <a:spLocks noChangeShapeType="1"/>
              </p:cNvSpPr>
              <p:nvPr/>
            </p:nvSpPr>
            <p:spPr bwMode="auto">
              <a:xfrm>
                <a:off x="4602496" y="6145588"/>
                <a:ext cx="0" cy="32566"/>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21" name="Line 2487">
                <a:extLst>
                  <a:ext uri="{FF2B5EF4-FFF2-40B4-BE49-F238E27FC236}">
                    <a16:creationId xmlns:a16="http://schemas.microsoft.com/office/drawing/2014/main" id="{F36A4108-99AC-4152-8E63-DE74A1B26073}"/>
                  </a:ext>
                </a:extLst>
              </p:cNvPr>
              <p:cNvSpPr>
                <a:spLocks noChangeShapeType="1"/>
              </p:cNvSpPr>
              <p:nvPr/>
            </p:nvSpPr>
            <p:spPr bwMode="auto">
              <a:xfrm>
                <a:off x="4713462" y="6145588"/>
                <a:ext cx="0" cy="32566"/>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22" name="Line 2488">
                <a:extLst>
                  <a:ext uri="{FF2B5EF4-FFF2-40B4-BE49-F238E27FC236}">
                    <a16:creationId xmlns:a16="http://schemas.microsoft.com/office/drawing/2014/main" id="{0983515E-AA09-49EB-9045-B359E773039B}"/>
                  </a:ext>
                </a:extLst>
              </p:cNvPr>
              <p:cNvSpPr>
                <a:spLocks noChangeShapeType="1"/>
              </p:cNvSpPr>
              <p:nvPr/>
            </p:nvSpPr>
            <p:spPr bwMode="auto">
              <a:xfrm>
                <a:off x="4823222" y="6145588"/>
                <a:ext cx="0" cy="32566"/>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23" name="Line 2489">
                <a:extLst>
                  <a:ext uri="{FF2B5EF4-FFF2-40B4-BE49-F238E27FC236}">
                    <a16:creationId xmlns:a16="http://schemas.microsoft.com/office/drawing/2014/main" id="{1A217127-32B6-4663-93D0-FC4F5BF6174F}"/>
                  </a:ext>
                </a:extLst>
              </p:cNvPr>
              <p:cNvSpPr>
                <a:spLocks noChangeShapeType="1"/>
              </p:cNvSpPr>
              <p:nvPr/>
            </p:nvSpPr>
            <p:spPr bwMode="auto">
              <a:xfrm>
                <a:off x="5212809" y="6145588"/>
                <a:ext cx="0" cy="32566"/>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24" name="Line 2490">
                <a:extLst>
                  <a:ext uri="{FF2B5EF4-FFF2-40B4-BE49-F238E27FC236}">
                    <a16:creationId xmlns:a16="http://schemas.microsoft.com/office/drawing/2014/main" id="{A91A95FD-1CC9-4DDE-9BA9-D83B1481DF08}"/>
                  </a:ext>
                </a:extLst>
              </p:cNvPr>
              <p:cNvSpPr>
                <a:spLocks noChangeShapeType="1"/>
              </p:cNvSpPr>
              <p:nvPr/>
            </p:nvSpPr>
            <p:spPr bwMode="auto">
              <a:xfrm>
                <a:off x="5433535" y="6145588"/>
                <a:ext cx="0" cy="32566"/>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25" name="Line 2491">
                <a:extLst>
                  <a:ext uri="{FF2B5EF4-FFF2-40B4-BE49-F238E27FC236}">
                    <a16:creationId xmlns:a16="http://schemas.microsoft.com/office/drawing/2014/main" id="{8697213D-5E08-449A-8147-6DB156E5C879}"/>
                  </a:ext>
                </a:extLst>
              </p:cNvPr>
              <p:cNvSpPr>
                <a:spLocks noChangeShapeType="1"/>
              </p:cNvSpPr>
              <p:nvPr/>
            </p:nvSpPr>
            <p:spPr bwMode="auto">
              <a:xfrm>
                <a:off x="5655467" y="6145588"/>
                <a:ext cx="0" cy="32566"/>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26" name="Line 2492">
                <a:extLst>
                  <a:ext uri="{FF2B5EF4-FFF2-40B4-BE49-F238E27FC236}">
                    <a16:creationId xmlns:a16="http://schemas.microsoft.com/office/drawing/2014/main" id="{8204649D-1B39-4165-B235-7D316FEA500E}"/>
                  </a:ext>
                </a:extLst>
              </p:cNvPr>
              <p:cNvSpPr>
                <a:spLocks noChangeShapeType="1"/>
              </p:cNvSpPr>
              <p:nvPr/>
            </p:nvSpPr>
            <p:spPr bwMode="auto">
              <a:xfrm>
                <a:off x="5878606" y="6145588"/>
                <a:ext cx="0" cy="32566"/>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27" name="Line 2493">
                <a:extLst>
                  <a:ext uri="{FF2B5EF4-FFF2-40B4-BE49-F238E27FC236}">
                    <a16:creationId xmlns:a16="http://schemas.microsoft.com/office/drawing/2014/main" id="{39C6E3FA-8038-4033-9411-3E549C6A593A}"/>
                  </a:ext>
                </a:extLst>
              </p:cNvPr>
              <p:cNvSpPr>
                <a:spLocks noChangeShapeType="1"/>
              </p:cNvSpPr>
              <p:nvPr/>
            </p:nvSpPr>
            <p:spPr bwMode="auto">
              <a:xfrm>
                <a:off x="6099332" y="6145588"/>
                <a:ext cx="0" cy="32566"/>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2009" name="Line 2564">
                <a:extLst>
                  <a:ext uri="{FF2B5EF4-FFF2-40B4-BE49-F238E27FC236}">
                    <a16:creationId xmlns:a16="http://schemas.microsoft.com/office/drawing/2014/main" id="{4124FCC6-5AFB-4CA3-B495-70EA39798206}"/>
                  </a:ext>
                </a:extLst>
              </p:cNvPr>
              <p:cNvSpPr>
                <a:spLocks noChangeShapeType="1"/>
              </p:cNvSpPr>
              <p:nvPr/>
            </p:nvSpPr>
            <p:spPr bwMode="auto">
              <a:xfrm flipH="1">
                <a:off x="4218836" y="6102248"/>
                <a:ext cx="33772"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sp>
          <p:nvSpPr>
            <p:cNvPr id="1682" name="Line 2808">
              <a:extLst>
                <a:ext uri="{FF2B5EF4-FFF2-40B4-BE49-F238E27FC236}">
                  <a16:creationId xmlns:a16="http://schemas.microsoft.com/office/drawing/2014/main" id="{98244269-1CFB-49BD-BF47-F6C44C7899C4}"/>
                </a:ext>
              </a:extLst>
            </p:cNvPr>
            <p:cNvSpPr>
              <a:spLocks noChangeShapeType="1"/>
            </p:cNvSpPr>
            <p:nvPr/>
          </p:nvSpPr>
          <p:spPr bwMode="auto">
            <a:xfrm>
              <a:off x="4132037" y="6074101"/>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83" name="Line 2809">
              <a:extLst>
                <a:ext uri="{FF2B5EF4-FFF2-40B4-BE49-F238E27FC236}">
                  <a16:creationId xmlns:a16="http://schemas.microsoft.com/office/drawing/2014/main" id="{43EC019B-33CA-4A05-9DE1-27B11BF5F1B1}"/>
                </a:ext>
              </a:extLst>
            </p:cNvPr>
            <p:cNvSpPr>
              <a:spLocks noChangeShapeType="1"/>
            </p:cNvSpPr>
            <p:nvPr/>
          </p:nvSpPr>
          <p:spPr bwMode="auto">
            <a:xfrm>
              <a:off x="4132037" y="6074101"/>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84" name="Line 2810">
              <a:extLst>
                <a:ext uri="{FF2B5EF4-FFF2-40B4-BE49-F238E27FC236}">
                  <a16:creationId xmlns:a16="http://schemas.microsoft.com/office/drawing/2014/main" id="{9D1CEAB5-4663-4FB4-A934-D103B5D3A536}"/>
                </a:ext>
              </a:extLst>
            </p:cNvPr>
            <p:cNvSpPr>
              <a:spLocks noChangeShapeType="1"/>
            </p:cNvSpPr>
            <p:nvPr/>
          </p:nvSpPr>
          <p:spPr bwMode="auto">
            <a:xfrm>
              <a:off x="4119231" y="6074101"/>
              <a:ext cx="2561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85" name="Line 2811">
              <a:extLst>
                <a:ext uri="{FF2B5EF4-FFF2-40B4-BE49-F238E27FC236}">
                  <a16:creationId xmlns:a16="http://schemas.microsoft.com/office/drawing/2014/main" id="{416F9455-8CAC-4EF5-B394-50568C6C7516}"/>
                </a:ext>
              </a:extLst>
            </p:cNvPr>
            <p:cNvSpPr>
              <a:spLocks noChangeShapeType="1"/>
            </p:cNvSpPr>
            <p:nvPr/>
          </p:nvSpPr>
          <p:spPr bwMode="auto">
            <a:xfrm>
              <a:off x="4119231" y="6074101"/>
              <a:ext cx="2561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86" name="Line 2812">
              <a:extLst>
                <a:ext uri="{FF2B5EF4-FFF2-40B4-BE49-F238E27FC236}">
                  <a16:creationId xmlns:a16="http://schemas.microsoft.com/office/drawing/2014/main" id="{A36C8AC5-E07A-4930-A101-2921F53DA5A9}"/>
                </a:ext>
              </a:extLst>
            </p:cNvPr>
            <p:cNvSpPr>
              <a:spLocks noChangeShapeType="1"/>
            </p:cNvSpPr>
            <p:nvPr/>
          </p:nvSpPr>
          <p:spPr bwMode="auto">
            <a:xfrm>
              <a:off x="4190939" y="6074101"/>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87" name="Line 2813">
              <a:extLst>
                <a:ext uri="{FF2B5EF4-FFF2-40B4-BE49-F238E27FC236}">
                  <a16:creationId xmlns:a16="http://schemas.microsoft.com/office/drawing/2014/main" id="{7E8B835A-AB48-4A18-A0AC-99F4701753BD}"/>
                </a:ext>
              </a:extLst>
            </p:cNvPr>
            <p:cNvSpPr>
              <a:spLocks noChangeShapeType="1"/>
            </p:cNvSpPr>
            <p:nvPr/>
          </p:nvSpPr>
          <p:spPr bwMode="auto">
            <a:xfrm>
              <a:off x="4190939" y="6074101"/>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88" name="Line 2814">
              <a:extLst>
                <a:ext uri="{FF2B5EF4-FFF2-40B4-BE49-F238E27FC236}">
                  <a16:creationId xmlns:a16="http://schemas.microsoft.com/office/drawing/2014/main" id="{2CA2D844-6094-489A-BF54-8CE59E25AF45}"/>
                </a:ext>
              </a:extLst>
            </p:cNvPr>
            <p:cNvSpPr>
              <a:spLocks noChangeShapeType="1"/>
            </p:cNvSpPr>
            <p:nvPr/>
          </p:nvSpPr>
          <p:spPr bwMode="auto">
            <a:xfrm>
              <a:off x="4178134" y="6074101"/>
              <a:ext cx="2561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89" name="Line 2815">
              <a:extLst>
                <a:ext uri="{FF2B5EF4-FFF2-40B4-BE49-F238E27FC236}">
                  <a16:creationId xmlns:a16="http://schemas.microsoft.com/office/drawing/2014/main" id="{393C4F33-7662-49EA-8A1D-969BF84B3690}"/>
                </a:ext>
              </a:extLst>
            </p:cNvPr>
            <p:cNvSpPr>
              <a:spLocks noChangeShapeType="1"/>
            </p:cNvSpPr>
            <p:nvPr/>
          </p:nvSpPr>
          <p:spPr bwMode="auto">
            <a:xfrm>
              <a:off x="4178134" y="6074101"/>
              <a:ext cx="2561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90" name="Line 2816">
              <a:extLst>
                <a:ext uri="{FF2B5EF4-FFF2-40B4-BE49-F238E27FC236}">
                  <a16:creationId xmlns:a16="http://schemas.microsoft.com/office/drawing/2014/main" id="{5E2CDB50-5DE5-4E8B-9ABD-DE8E28FBEB05}"/>
                </a:ext>
              </a:extLst>
            </p:cNvPr>
            <p:cNvSpPr>
              <a:spLocks noChangeShapeType="1"/>
            </p:cNvSpPr>
            <p:nvPr/>
          </p:nvSpPr>
          <p:spPr bwMode="auto">
            <a:xfrm>
              <a:off x="4249842" y="6074101"/>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91" name="Line 2817">
              <a:extLst>
                <a:ext uri="{FF2B5EF4-FFF2-40B4-BE49-F238E27FC236}">
                  <a16:creationId xmlns:a16="http://schemas.microsoft.com/office/drawing/2014/main" id="{EA79647C-9344-4066-81F4-53FCCE76A885}"/>
                </a:ext>
              </a:extLst>
            </p:cNvPr>
            <p:cNvSpPr>
              <a:spLocks noChangeShapeType="1"/>
            </p:cNvSpPr>
            <p:nvPr/>
          </p:nvSpPr>
          <p:spPr bwMode="auto">
            <a:xfrm>
              <a:off x="4249842" y="6074101"/>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92" name="Line 2818">
              <a:extLst>
                <a:ext uri="{FF2B5EF4-FFF2-40B4-BE49-F238E27FC236}">
                  <a16:creationId xmlns:a16="http://schemas.microsoft.com/office/drawing/2014/main" id="{B675AB0F-51C8-4BB2-9394-169832846E18}"/>
                </a:ext>
              </a:extLst>
            </p:cNvPr>
            <p:cNvSpPr>
              <a:spLocks noChangeShapeType="1"/>
            </p:cNvSpPr>
            <p:nvPr/>
          </p:nvSpPr>
          <p:spPr bwMode="auto">
            <a:xfrm>
              <a:off x="4237036" y="6074101"/>
              <a:ext cx="23049"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93" name="Line 2819">
              <a:extLst>
                <a:ext uri="{FF2B5EF4-FFF2-40B4-BE49-F238E27FC236}">
                  <a16:creationId xmlns:a16="http://schemas.microsoft.com/office/drawing/2014/main" id="{B2C42D50-89C5-4622-AE1D-764E8101A2C7}"/>
                </a:ext>
              </a:extLst>
            </p:cNvPr>
            <p:cNvSpPr>
              <a:spLocks noChangeShapeType="1"/>
            </p:cNvSpPr>
            <p:nvPr/>
          </p:nvSpPr>
          <p:spPr bwMode="auto">
            <a:xfrm>
              <a:off x="4237036" y="6074101"/>
              <a:ext cx="23049"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94" name="Line 2820">
              <a:extLst>
                <a:ext uri="{FF2B5EF4-FFF2-40B4-BE49-F238E27FC236}">
                  <a16:creationId xmlns:a16="http://schemas.microsoft.com/office/drawing/2014/main" id="{256B734C-D6DE-46B6-924B-CD7C685953AB}"/>
                </a:ext>
              </a:extLst>
            </p:cNvPr>
            <p:cNvSpPr>
              <a:spLocks noChangeShapeType="1"/>
            </p:cNvSpPr>
            <p:nvPr/>
          </p:nvSpPr>
          <p:spPr bwMode="auto">
            <a:xfrm>
              <a:off x="4308744" y="6074101"/>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96" name="Line 2822">
              <a:extLst>
                <a:ext uri="{FF2B5EF4-FFF2-40B4-BE49-F238E27FC236}">
                  <a16:creationId xmlns:a16="http://schemas.microsoft.com/office/drawing/2014/main" id="{59D6BC82-7354-4030-AB01-A8D7AE39A6FD}"/>
                </a:ext>
              </a:extLst>
            </p:cNvPr>
            <p:cNvSpPr>
              <a:spLocks noChangeShapeType="1"/>
            </p:cNvSpPr>
            <p:nvPr/>
          </p:nvSpPr>
          <p:spPr bwMode="auto">
            <a:xfrm>
              <a:off x="4295939" y="6074101"/>
              <a:ext cx="23049"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98" name="Line 2824">
              <a:extLst>
                <a:ext uri="{FF2B5EF4-FFF2-40B4-BE49-F238E27FC236}">
                  <a16:creationId xmlns:a16="http://schemas.microsoft.com/office/drawing/2014/main" id="{E709F861-3A61-4BA3-BBB1-909E6ABB33EB}"/>
                </a:ext>
              </a:extLst>
            </p:cNvPr>
            <p:cNvSpPr>
              <a:spLocks noChangeShapeType="1"/>
            </p:cNvSpPr>
            <p:nvPr/>
          </p:nvSpPr>
          <p:spPr bwMode="auto">
            <a:xfrm>
              <a:off x="4367646" y="6074101"/>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00" name="Line 2826">
              <a:extLst>
                <a:ext uri="{FF2B5EF4-FFF2-40B4-BE49-F238E27FC236}">
                  <a16:creationId xmlns:a16="http://schemas.microsoft.com/office/drawing/2014/main" id="{508642DB-FF1F-49E9-8CF7-362C84F8762A}"/>
                </a:ext>
              </a:extLst>
            </p:cNvPr>
            <p:cNvSpPr>
              <a:spLocks noChangeShapeType="1"/>
            </p:cNvSpPr>
            <p:nvPr/>
          </p:nvSpPr>
          <p:spPr bwMode="auto">
            <a:xfrm>
              <a:off x="4354841" y="6074101"/>
              <a:ext cx="24329"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02" name="Line 2828">
              <a:extLst>
                <a:ext uri="{FF2B5EF4-FFF2-40B4-BE49-F238E27FC236}">
                  <a16:creationId xmlns:a16="http://schemas.microsoft.com/office/drawing/2014/main" id="{BC48B003-A741-4E2D-9BE5-E71910BB0FE8}"/>
                </a:ext>
              </a:extLst>
            </p:cNvPr>
            <p:cNvSpPr>
              <a:spLocks noChangeShapeType="1"/>
            </p:cNvSpPr>
            <p:nvPr/>
          </p:nvSpPr>
          <p:spPr bwMode="auto">
            <a:xfrm>
              <a:off x="4426549" y="6074101"/>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04" name="Line 2830">
              <a:extLst>
                <a:ext uri="{FF2B5EF4-FFF2-40B4-BE49-F238E27FC236}">
                  <a16:creationId xmlns:a16="http://schemas.microsoft.com/office/drawing/2014/main" id="{25BE1035-2242-48C0-BE79-63AC915D5E81}"/>
                </a:ext>
              </a:extLst>
            </p:cNvPr>
            <p:cNvSpPr>
              <a:spLocks noChangeShapeType="1"/>
            </p:cNvSpPr>
            <p:nvPr/>
          </p:nvSpPr>
          <p:spPr bwMode="auto">
            <a:xfrm>
              <a:off x="4415024" y="6074101"/>
              <a:ext cx="23049"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06" name="Line 2832">
              <a:extLst>
                <a:ext uri="{FF2B5EF4-FFF2-40B4-BE49-F238E27FC236}">
                  <a16:creationId xmlns:a16="http://schemas.microsoft.com/office/drawing/2014/main" id="{8384B054-436C-4886-BCFA-908B564FC737}"/>
                </a:ext>
              </a:extLst>
            </p:cNvPr>
            <p:cNvSpPr>
              <a:spLocks noChangeShapeType="1"/>
            </p:cNvSpPr>
            <p:nvPr/>
          </p:nvSpPr>
          <p:spPr bwMode="auto">
            <a:xfrm>
              <a:off x="4485451" y="6074101"/>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08" name="Line 2834">
              <a:extLst>
                <a:ext uri="{FF2B5EF4-FFF2-40B4-BE49-F238E27FC236}">
                  <a16:creationId xmlns:a16="http://schemas.microsoft.com/office/drawing/2014/main" id="{0CC91168-FAD2-42F3-8776-DDDBE6F8319A}"/>
                </a:ext>
              </a:extLst>
            </p:cNvPr>
            <p:cNvSpPr>
              <a:spLocks noChangeShapeType="1"/>
            </p:cNvSpPr>
            <p:nvPr/>
          </p:nvSpPr>
          <p:spPr bwMode="auto">
            <a:xfrm>
              <a:off x="4473926" y="6074101"/>
              <a:ext cx="23049"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10" name="Line 2836">
              <a:extLst>
                <a:ext uri="{FF2B5EF4-FFF2-40B4-BE49-F238E27FC236}">
                  <a16:creationId xmlns:a16="http://schemas.microsoft.com/office/drawing/2014/main" id="{1B88C207-DC00-413D-B17C-A0FCADB1E90C}"/>
                </a:ext>
              </a:extLst>
            </p:cNvPr>
            <p:cNvSpPr>
              <a:spLocks noChangeShapeType="1"/>
            </p:cNvSpPr>
            <p:nvPr/>
          </p:nvSpPr>
          <p:spPr bwMode="auto">
            <a:xfrm>
              <a:off x="4543073" y="6074101"/>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12" name="Line 2838">
              <a:extLst>
                <a:ext uri="{FF2B5EF4-FFF2-40B4-BE49-F238E27FC236}">
                  <a16:creationId xmlns:a16="http://schemas.microsoft.com/office/drawing/2014/main" id="{4CFDD694-9B54-4264-B694-0A4D9B8CE47F}"/>
                </a:ext>
              </a:extLst>
            </p:cNvPr>
            <p:cNvSpPr>
              <a:spLocks noChangeShapeType="1"/>
            </p:cNvSpPr>
            <p:nvPr/>
          </p:nvSpPr>
          <p:spPr bwMode="auto">
            <a:xfrm>
              <a:off x="4532828" y="6074101"/>
              <a:ext cx="23049"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10" name="Line 2476">
              <a:extLst>
                <a:ext uri="{FF2B5EF4-FFF2-40B4-BE49-F238E27FC236}">
                  <a16:creationId xmlns:a16="http://schemas.microsoft.com/office/drawing/2014/main" id="{C84D9402-9393-4C9A-981F-168846041E63}"/>
                </a:ext>
              </a:extLst>
            </p:cNvPr>
            <p:cNvSpPr>
              <a:spLocks noChangeShapeType="1"/>
            </p:cNvSpPr>
            <p:nvPr/>
          </p:nvSpPr>
          <p:spPr bwMode="auto">
            <a:xfrm flipV="1">
              <a:off x="3997585" y="3897358"/>
              <a:ext cx="0" cy="2232734"/>
            </a:xfrm>
            <a:prstGeom prst="line">
              <a:avLst/>
            </a:prstGeom>
            <a:noFill/>
            <a:ln w="6350" cap="flat">
              <a:solidFill>
                <a:srgbClr val="5456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16" name="Rectangle 2482">
              <a:extLst>
                <a:ext uri="{FF2B5EF4-FFF2-40B4-BE49-F238E27FC236}">
                  <a16:creationId xmlns:a16="http://schemas.microsoft.com/office/drawing/2014/main" id="{E1C2BFDE-457A-4446-9677-1FF849EEA9AC}"/>
                </a:ext>
              </a:extLst>
            </p:cNvPr>
            <p:cNvSpPr>
              <a:spLocks noChangeArrowheads="1"/>
            </p:cNvSpPr>
            <p:nvPr/>
          </p:nvSpPr>
          <p:spPr bwMode="auto">
            <a:xfrm>
              <a:off x="3732449" y="3957599"/>
              <a:ext cx="200813" cy="16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mj-lt"/>
                  <a:ea typeface="+mn-ea"/>
                  <a:cs typeface="+mn-cs"/>
                </a:rPr>
                <a:t>10</a:t>
              </a:r>
              <a:r>
                <a:rPr kumimoji="0" lang="en-US" altLang="en-US" sz="1000" b="0" i="0" u="none" strike="noStrike" kern="1200" cap="none" spc="0" normalizeH="0" baseline="30000" noProof="0" dirty="0">
                  <a:ln>
                    <a:noFill/>
                  </a:ln>
                  <a:solidFill>
                    <a:srgbClr val="000000"/>
                  </a:solidFill>
                  <a:effectLst/>
                  <a:uLnTx/>
                  <a:uFillTx/>
                  <a:latin typeface="+mj-lt"/>
                  <a:ea typeface="+mn-ea"/>
                  <a:cs typeface="+mn-cs"/>
                </a:rPr>
                <a:t>6</a:t>
              </a:r>
            </a:p>
          </p:txBody>
        </p:sp>
        <p:grpSp>
          <p:nvGrpSpPr>
            <p:cNvPr id="2073" name="Group 2072">
              <a:extLst>
                <a:ext uri="{FF2B5EF4-FFF2-40B4-BE49-F238E27FC236}">
                  <a16:creationId xmlns:a16="http://schemas.microsoft.com/office/drawing/2014/main" id="{490DF792-4A1C-4DC3-8E31-C30070788D78}"/>
                </a:ext>
              </a:extLst>
            </p:cNvPr>
            <p:cNvGrpSpPr/>
            <p:nvPr/>
          </p:nvGrpSpPr>
          <p:grpSpPr>
            <a:xfrm>
              <a:off x="4095436" y="6175258"/>
              <a:ext cx="1974927" cy="319953"/>
              <a:chOff x="4346088" y="6193832"/>
              <a:chExt cx="1860279" cy="301379"/>
            </a:xfrm>
          </p:grpSpPr>
          <p:grpSp>
            <p:nvGrpSpPr>
              <p:cNvPr id="2072" name="Group 2071">
                <a:extLst>
                  <a:ext uri="{FF2B5EF4-FFF2-40B4-BE49-F238E27FC236}">
                    <a16:creationId xmlns:a16="http://schemas.microsoft.com/office/drawing/2014/main" id="{66387202-DEC5-4C94-B0C8-9563DFC82B90}"/>
                  </a:ext>
                </a:extLst>
              </p:cNvPr>
              <p:cNvGrpSpPr/>
              <p:nvPr/>
            </p:nvGrpSpPr>
            <p:grpSpPr>
              <a:xfrm>
                <a:off x="4346088" y="6193832"/>
                <a:ext cx="1860279" cy="153888"/>
                <a:chOff x="4346088" y="6193832"/>
                <a:chExt cx="1860279" cy="153888"/>
              </a:xfrm>
            </p:grpSpPr>
            <p:sp>
              <p:nvSpPr>
                <p:cNvPr id="1928" name="Rectangle 2494">
                  <a:extLst>
                    <a:ext uri="{FF2B5EF4-FFF2-40B4-BE49-F238E27FC236}">
                      <a16:creationId xmlns:a16="http://schemas.microsoft.com/office/drawing/2014/main" id="{C441804A-9F23-4EE2-963C-D2CB4BA1DD5C}"/>
                    </a:ext>
                  </a:extLst>
                </p:cNvPr>
                <p:cNvSpPr>
                  <a:spLocks noChangeArrowheads="1"/>
                </p:cNvSpPr>
                <p:nvPr/>
              </p:nvSpPr>
              <p:spPr bwMode="auto">
                <a:xfrm>
                  <a:off x="4346088" y="6193832"/>
                  <a:ext cx="7053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mj-lt"/>
                      <a:ea typeface="+mn-ea"/>
                      <a:cs typeface="+mn-cs"/>
                    </a:rPr>
                    <a:t>0</a:t>
                  </a:r>
                </a:p>
              </p:txBody>
            </p:sp>
            <p:sp>
              <p:nvSpPr>
                <p:cNvPr id="1929" name="Rectangle 2496">
                  <a:extLst>
                    <a:ext uri="{FF2B5EF4-FFF2-40B4-BE49-F238E27FC236}">
                      <a16:creationId xmlns:a16="http://schemas.microsoft.com/office/drawing/2014/main" id="{38F3B9F6-D319-415B-9A9B-2F32AB0D18FA}"/>
                    </a:ext>
                  </a:extLst>
                </p:cNvPr>
                <p:cNvSpPr>
                  <a:spLocks noChangeArrowheads="1"/>
                </p:cNvSpPr>
                <p:nvPr/>
              </p:nvSpPr>
              <p:spPr bwMode="auto">
                <a:xfrm>
                  <a:off x="4533357" y="6193832"/>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mj-lt"/>
                      <a:ea typeface="+mn-ea"/>
                      <a:cs typeface="+mn-cs"/>
                    </a:rPr>
                    <a:t>14</a:t>
                  </a:r>
                </a:p>
              </p:txBody>
            </p:sp>
            <p:sp>
              <p:nvSpPr>
                <p:cNvPr id="1930" name="Rectangle 2498">
                  <a:extLst>
                    <a:ext uri="{FF2B5EF4-FFF2-40B4-BE49-F238E27FC236}">
                      <a16:creationId xmlns:a16="http://schemas.microsoft.com/office/drawing/2014/main" id="{DDADCFD7-C669-48B9-91A6-860D30240BA7}"/>
                    </a:ext>
                  </a:extLst>
                </p:cNvPr>
                <p:cNvSpPr>
                  <a:spLocks noChangeArrowheads="1"/>
                </p:cNvSpPr>
                <p:nvPr/>
              </p:nvSpPr>
              <p:spPr bwMode="auto">
                <a:xfrm>
                  <a:off x="4754467" y="6193832"/>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mj-lt"/>
                      <a:ea typeface="+mn-ea"/>
                      <a:cs typeface="+mn-cs"/>
                    </a:rPr>
                    <a:t>28</a:t>
                  </a:r>
                </a:p>
              </p:txBody>
            </p:sp>
            <p:sp>
              <p:nvSpPr>
                <p:cNvPr id="1931" name="Rectangle 2499">
                  <a:extLst>
                    <a:ext uri="{FF2B5EF4-FFF2-40B4-BE49-F238E27FC236}">
                      <a16:creationId xmlns:a16="http://schemas.microsoft.com/office/drawing/2014/main" id="{978B5737-B635-4978-8E64-3A5A0E45D27E}"/>
                    </a:ext>
                  </a:extLst>
                </p:cNvPr>
                <p:cNvSpPr>
                  <a:spLocks noChangeArrowheads="1"/>
                </p:cNvSpPr>
                <p:nvPr/>
              </p:nvSpPr>
              <p:spPr bwMode="auto">
                <a:xfrm>
                  <a:off x="5141321" y="6193832"/>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mj-lt"/>
                      <a:ea typeface="+mn-ea"/>
                      <a:cs typeface="+mn-cs"/>
                    </a:rPr>
                    <a:t>56</a:t>
                  </a:r>
                </a:p>
              </p:txBody>
            </p:sp>
            <p:sp>
              <p:nvSpPr>
                <p:cNvPr id="1932" name="Rectangle 2500">
                  <a:extLst>
                    <a:ext uri="{FF2B5EF4-FFF2-40B4-BE49-F238E27FC236}">
                      <a16:creationId xmlns:a16="http://schemas.microsoft.com/office/drawing/2014/main" id="{7111827E-731C-4C95-83FF-FFE78DBB6A94}"/>
                    </a:ext>
                  </a:extLst>
                </p:cNvPr>
                <p:cNvSpPr>
                  <a:spLocks noChangeArrowheads="1"/>
                </p:cNvSpPr>
                <p:nvPr/>
              </p:nvSpPr>
              <p:spPr bwMode="auto">
                <a:xfrm>
                  <a:off x="5363253" y="6193832"/>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mj-lt"/>
                      <a:ea typeface="+mn-ea"/>
                      <a:cs typeface="+mn-cs"/>
                    </a:rPr>
                    <a:t>84</a:t>
                  </a:r>
                </a:p>
              </p:txBody>
            </p:sp>
            <p:sp>
              <p:nvSpPr>
                <p:cNvPr id="1933" name="Rectangle 2501">
                  <a:extLst>
                    <a:ext uri="{FF2B5EF4-FFF2-40B4-BE49-F238E27FC236}">
                      <a16:creationId xmlns:a16="http://schemas.microsoft.com/office/drawing/2014/main" id="{5562E7ED-1636-4C33-9ECC-7715B8C1A063}"/>
                    </a:ext>
                  </a:extLst>
                </p:cNvPr>
                <p:cNvSpPr>
                  <a:spLocks noChangeArrowheads="1"/>
                </p:cNvSpPr>
                <p:nvPr/>
              </p:nvSpPr>
              <p:spPr bwMode="auto">
                <a:xfrm>
                  <a:off x="5550492" y="6193832"/>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mj-lt"/>
                      <a:ea typeface="+mn-ea"/>
                      <a:cs typeface="+mn-cs"/>
                    </a:rPr>
                    <a:t>112</a:t>
                  </a:r>
                </a:p>
              </p:txBody>
            </p:sp>
            <p:sp>
              <p:nvSpPr>
                <p:cNvPr id="1934" name="Rectangle 2502">
                  <a:extLst>
                    <a:ext uri="{FF2B5EF4-FFF2-40B4-BE49-F238E27FC236}">
                      <a16:creationId xmlns:a16="http://schemas.microsoft.com/office/drawing/2014/main" id="{5AE67DDF-5AD3-486D-89BD-D1A48DA96C56}"/>
                    </a:ext>
                  </a:extLst>
                </p:cNvPr>
                <p:cNvSpPr>
                  <a:spLocks noChangeArrowheads="1"/>
                </p:cNvSpPr>
                <p:nvPr/>
              </p:nvSpPr>
              <p:spPr bwMode="auto">
                <a:xfrm>
                  <a:off x="5773630" y="6193832"/>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mj-lt"/>
                      <a:ea typeface="+mn-ea"/>
                      <a:cs typeface="+mn-cs"/>
                    </a:rPr>
                    <a:t>140</a:t>
                  </a:r>
                </a:p>
              </p:txBody>
            </p:sp>
            <p:sp>
              <p:nvSpPr>
                <p:cNvPr id="1935" name="Rectangle 2503">
                  <a:extLst>
                    <a:ext uri="{FF2B5EF4-FFF2-40B4-BE49-F238E27FC236}">
                      <a16:creationId xmlns:a16="http://schemas.microsoft.com/office/drawing/2014/main" id="{DFCF30F6-CA80-4BA0-8EF1-1FA14BAC3360}"/>
                    </a:ext>
                  </a:extLst>
                </p:cNvPr>
                <p:cNvSpPr>
                  <a:spLocks noChangeArrowheads="1"/>
                </p:cNvSpPr>
                <p:nvPr/>
              </p:nvSpPr>
              <p:spPr bwMode="auto">
                <a:xfrm>
                  <a:off x="5994771" y="6193832"/>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mj-lt"/>
                      <a:ea typeface="+mn-ea"/>
                      <a:cs typeface="+mn-cs"/>
                    </a:rPr>
                    <a:t>168</a:t>
                  </a:r>
                </a:p>
              </p:txBody>
            </p:sp>
          </p:grpSp>
          <p:sp>
            <p:nvSpPr>
              <p:cNvPr id="1936" name="Rectangle 2533">
                <a:extLst>
                  <a:ext uri="{FF2B5EF4-FFF2-40B4-BE49-F238E27FC236}">
                    <a16:creationId xmlns:a16="http://schemas.microsoft.com/office/drawing/2014/main" id="{1A868A3D-50AA-4C6A-8E50-575CD1F99F0D}"/>
                  </a:ext>
                </a:extLst>
              </p:cNvPr>
              <p:cNvSpPr>
                <a:spLocks noChangeArrowheads="1"/>
              </p:cNvSpPr>
              <p:nvPr/>
            </p:nvSpPr>
            <p:spPr bwMode="auto">
              <a:xfrm>
                <a:off x="5066935" y="6341323"/>
                <a:ext cx="29174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mj-lt"/>
                    <a:ea typeface="+mn-ea"/>
                    <a:cs typeface="+mn-cs"/>
                  </a:rPr>
                  <a:t>Days</a:t>
                </a:r>
              </a:p>
            </p:txBody>
          </p:sp>
        </p:grpSp>
        <p:sp>
          <p:nvSpPr>
            <p:cNvPr id="1939" name="Line 2623">
              <a:extLst>
                <a:ext uri="{FF2B5EF4-FFF2-40B4-BE49-F238E27FC236}">
                  <a16:creationId xmlns:a16="http://schemas.microsoft.com/office/drawing/2014/main" id="{9C346942-088C-4FDF-BF3C-479B1A6CCA91}"/>
                </a:ext>
              </a:extLst>
            </p:cNvPr>
            <p:cNvSpPr>
              <a:spLocks noChangeShapeType="1"/>
            </p:cNvSpPr>
            <p:nvPr/>
          </p:nvSpPr>
          <p:spPr bwMode="auto">
            <a:xfrm>
              <a:off x="4167890" y="5946052"/>
              <a:ext cx="4609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nvGrpSpPr>
            <p:cNvPr id="2038" name="Group 2037">
              <a:extLst>
                <a:ext uri="{FF2B5EF4-FFF2-40B4-BE49-F238E27FC236}">
                  <a16:creationId xmlns:a16="http://schemas.microsoft.com/office/drawing/2014/main" id="{4D96F85E-4AC6-4013-A8A4-60014F9E3EF6}"/>
                </a:ext>
              </a:extLst>
            </p:cNvPr>
            <p:cNvGrpSpPr/>
            <p:nvPr/>
          </p:nvGrpSpPr>
          <p:grpSpPr>
            <a:xfrm>
              <a:off x="4402219" y="4725748"/>
              <a:ext cx="47378" cy="1220305"/>
              <a:chOff x="4635062" y="4828468"/>
              <a:chExt cx="44628" cy="1149464"/>
            </a:xfrm>
          </p:grpSpPr>
          <p:sp>
            <p:nvSpPr>
              <p:cNvPr id="1703" name="Line 2829">
                <a:extLst>
                  <a:ext uri="{FF2B5EF4-FFF2-40B4-BE49-F238E27FC236}">
                    <a16:creationId xmlns:a16="http://schemas.microsoft.com/office/drawing/2014/main" id="{03D265BF-ACEE-44A5-9447-C3590040E079}"/>
                  </a:ext>
                </a:extLst>
              </p:cNvPr>
              <p:cNvSpPr>
                <a:spLocks noChangeShapeType="1"/>
              </p:cNvSpPr>
              <p:nvPr/>
            </p:nvSpPr>
            <p:spPr bwMode="auto">
              <a:xfrm>
                <a:off x="4657376" y="4828468"/>
                <a:ext cx="0" cy="574129"/>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05" name="Line 2831">
                <a:extLst>
                  <a:ext uri="{FF2B5EF4-FFF2-40B4-BE49-F238E27FC236}">
                    <a16:creationId xmlns:a16="http://schemas.microsoft.com/office/drawing/2014/main" id="{58B579E3-7D59-49B6-8E27-36D8EE7153B2}"/>
                  </a:ext>
                </a:extLst>
              </p:cNvPr>
              <p:cNvSpPr>
                <a:spLocks noChangeShapeType="1"/>
              </p:cNvSpPr>
              <p:nvPr/>
            </p:nvSpPr>
            <p:spPr bwMode="auto">
              <a:xfrm>
                <a:off x="4646521" y="4828468"/>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83" name="Rectangle 2437">
                <a:extLst>
                  <a:ext uri="{FF2B5EF4-FFF2-40B4-BE49-F238E27FC236}">
                    <a16:creationId xmlns:a16="http://schemas.microsoft.com/office/drawing/2014/main" id="{9C02C1F3-FFF8-4CD9-8CBA-57D9DD997928}"/>
                  </a:ext>
                </a:extLst>
              </p:cNvPr>
              <p:cNvSpPr>
                <a:spLocks noChangeArrowheads="1"/>
              </p:cNvSpPr>
              <p:nvPr/>
            </p:nvSpPr>
            <p:spPr bwMode="auto">
              <a:xfrm>
                <a:off x="4635062" y="5281982"/>
                <a:ext cx="44628" cy="695950"/>
              </a:xfrm>
              <a:prstGeom prst="rect">
                <a:avLst/>
              </a:prstGeom>
              <a:solidFill>
                <a:srgbClr val="D11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43" name="Line 2627">
                <a:extLst>
                  <a:ext uri="{FF2B5EF4-FFF2-40B4-BE49-F238E27FC236}">
                    <a16:creationId xmlns:a16="http://schemas.microsoft.com/office/drawing/2014/main" id="{84A3E96E-FA1D-486B-AFFC-FDF81843EA7A}"/>
                  </a:ext>
                </a:extLst>
              </p:cNvPr>
              <p:cNvSpPr>
                <a:spLocks noChangeShapeType="1"/>
              </p:cNvSpPr>
              <p:nvPr/>
            </p:nvSpPr>
            <p:spPr bwMode="auto">
              <a:xfrm>
                <a:off x="4635062" y="5696898"/>
                <a:ext cx="446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grpSp>
          <p:nvGrpSpPr>
            <p:cNvPr id="2037" name="Group 2036">
              <a:extLst>
                <a:ext uri="{FF2B5EF4-FFF2-40B4-BE49-F238E27FC236}">
                  <a16:creationId xmlns:a16="http://schemas.microsoft.com/office/drawing/2014/main" id="{F5C7973F-016D-47ED-A756-A68D428485F1}"/>
                </a:ext>
              </a:extLst>
            </p:cNvPr>
            <p:cNvGrpSpPr/>
            <p:nvPr/>
          </p:nvGrpSpPr>
          <p:grpSpPr>
            <a:xfrm>
              <a:off x="4461122" y="4259650"/>
              <a:ext cx="48659" cy="1686402"/>
              <a:chOff x="4690545" y="4389428"/>
              <a:chExt cx="45834" cy="1588504"/>
            </a:xfrm>
          </p:grpSpPr>
          <p:sp>
            <p:nvSpPr>
              <p:cNvPr id="1707" name="Line 2833">
                <a:extLst>
                  <a:ext uri="{FF2B5EF4-FFF2-40B4-BE49-F238E27FC236}">
                    <a16:creationId xmlns:a16="http://schemas.microsoft.com/office/drawing/2014/main" id="{0065C15D-6951-49AA-B161-EE81A43EC285}"/>
                  </a:ext>
                </a:extLst>
              </p:cNvPr>
              <p:cNvSpPr>
                <a:spLocks noChangeShapeType="1"/>
              </p:cNvSpPr>
              <p:nvPr/>
            </p:nvSpPr>
            <p:spPr bwMode="auto">
              <a:xfrm>
                <a:off x="4713462" y="4389428"/>
                <a:ext cx="0" cy="985427"/>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09" name="Line 2835">
                <a:extLst>
                  <a:ext uri="{FF2B5EF4-FFF2-40B4-BE49-F238E27FC236}">
                    <a16:creationId xmlns:a16="http://schemas.microsoft.com/office/drawing/2014/main" id="{81B64BE5-E7A8-4A98-90DC-0F12E51CD876}"/>
                  </a:ext>
                </a:extLst>
              </p:cNvPr>
              <p:cNvSpPr>
                <a:spLocks noChangeShapeType="1"/>
              </p:cNvSpPr>
              <p:nvPr/>
            </p:nvSpPr>
            <p:spPr bwMode="auto">
              <a:xfrm>
                <a:off x="4702607" y="4389428"/>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84" name="Rectangle 2438">
                <a:extLst>
                  <a:ext uri="{FF2B5EF4-FFF2-40B4-BE49-F238E27FC236}">
                    <a16:creationId xmlns:a16="http://schemas.microsoft.com/office/drawing/2014/main" id="{4272A424-400B-43AB-9F2E-99A1EFA2C788}"/>
                  </a:ext>
                </a:extLst>
              </p:cNvPr>
              <p:cNvSpPr>
                <a:spLocks noChangeArrowheads="1"/>
              </p:cNvSpPr>
              <p:nvPr/>
            </p:nvSpPr>
            <p:spPr bwMode="auto">
              <a:xfrm>
                <a:off x="4690545" y="5254240"/>
                <a:ext cx="45834" cy="723692"/>
              </a:xfrm>
              <a:prstGeom prst="rect">
                <a:avLst/>
              </a:prstGeom>
              <a:solidFill>
                <a:srgbClr val="D11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44" name="Line 2628">
                <a:extLst>
                  <a:ext uri="{FF2B5EF4-FFF2-40B4-BE49-F238E27FC236}">
                    <a16:creationId xmlns:a16="http://schemas.microsoft.com/office/drawing/2014/main" id="{927ABB02-4504-4A3C-A4E5-66D727DE1F9C}"/>
                  </a:ext>
                </a:extLst>
              </p:cNvPr>
              <p:cNvSpPr>
                <a:spLocks noChangeShapeType="1"/>
              </p:cNvSpPr>
              <p:nvPr/>
            </p:nvSpPr>
            <p:spPr bwMode="auto">
              <a:xfrm>
                <a:off x="4690545" y="5646240"/>
                <a:ext cx="4583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grpSp>
          <p:nvGrpSpPr>
            <p:cNvPr id="2036" name="Group 2035">
              <a:extLst>
                <a:ext uri="{FF2B5EF4-FFF2-40B4-BE49-F238E27FC236}">
                  <a16:creationId xmlns:a16="http://schemas.microsoft.com/office/drawing/2014/main" id="{7FE6F93D-200D-4835-89E3-5A365693F0C8}"/>
                </a:ext>
              </a:extLst>
            </p:cNvPr>
            <p:cNvGrpSpPr/>
            <p:nvPr/>
          </p:nvGrpSpPr>
          <p:grpSpPr>
            <a:xfrm>
              <a:off x="4520024" y="4703979"/>
              <a:ext cx="48659" cy="1242073"/>
              <a:chOff x="4746028" y="4807963"/>
              <a:chExt cx="45834" cy="1169969"/>
            </a:xfrm>
          </p:grpSpPr>
          <p:sp>
            <p:nvSpPr>
              <p:cNvPr id="1711" name="Line 2837">
                <a:extLst>
                  <a:ext uri="{FF2B5EF4-FFF2-40B4-BE49-F238E27FC236}">
                    <a16:creationId xmlns:a16="http://schemas.microsoft.com/office/drawing/2014/main" id="{415A6535-47B1-4602-9E31-1CEAC271352D}"/>
                  </a:ext>
                </a:extLst>
              </p:cNvPr>
              <p:cNvSpPr>
                <a:spLocks noChangeShapeType="1"/>
              </p:cNvSpPr>
              <p:nvPr/>
            </p:nvSpPr>
            <p:spPr bwMode="auto">
              <a:xfrm>
                <a:off x="4768945" y="4807963"/>
                <a:ext cx="0" cy="401649"/>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13" name="Line 2839">
                <a:extLst>
                  <a:ext uri="{FF2B5EF4-FFF2-40B4-BE49-F238E27FC236}">
                    <a16:creationId xmlns:a16="http://schemas.microsoft.com/office/drawing/2014/main" id="{C9D09D9D-35C4-4BDE-A010-C9A9F9BBEA40}"/>
                  </a:ext>
                </a:extLst>
              </p:cNvPr>
              <p:cNvSpPr>
                <a:spLocks noChangeShapeType="1"/>
              </p:cNvSpPr>
              <p:nvPr/>
            </p:nvSpPr>
            <p:spPr bwMode="auto">
              <a:xfrm>
                <a:off x="4758090" y="4807963"/>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85" name="Rectangle 2439">
                <a:extLst>
                  <a:ext uri="{FF2B5EF4-FFF2-40B4-BE49-F238E27FC236}">
                    <a16:creationId xmlns:a16="http://schemas.microsoft.com/office/drawing/2014/main" id="{060975EA-1896-4EE6-B214-66630DE0ACA9}"/>
                  </a:ext>
                </a:extLst>
              </p:cNvPr>
              <p:cNvSpPr>
                <a:spLocks noChangeArrowheads="1"/>
              </p:cNvSpPr>
              <p:nvPr/>
            </p:nvSpPr>
            <p:spPr bwMode="auto">
              <a:xfrm>
                <a:off x="4746028" y="5088997"/>
                <a:ext cx="45834" cy="888935"/>
              </a:xfrm>
              <a:prstGeom prst="rect">
                <a:avLst/>
              </a:prstGeom>
              <a:solidFill>
                <a:srgbClr val="D11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45" name="Line 2629">
                <a:extLst>
                  <a:ext uri="{FF2B5EF4-FFF2-40B4-BE49-F238E27FC236}">
                    <a16:creationId xmlns:a16="http://schemas.microsoft.com/office/drawing/2014/main" id="{1A85BF1A-C1AA-49B1-AAD7-F22126792C93}"/>
                  </a:ext>
                </a:extLst>
              </p:cNvPr>
              <p:cNvSpPr>
                <a:spLocks noChangeShapeType="1"/>
              </p:cNvSpPr>
              <p:nvPr/>
            </p:nvSpPr>
            <p:spPr bwMode="auto">
              <a:xfrm>
                <a:off x="4746028" y="5405009"/>
                <a:ext cx="4583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grpSp>
          <p:nvGrpSpPr>
            <p:cNvPr id="2035" name="Group 2034">
              <a:extLst>
                <a:ext uri="{FF2B5EF4-FFF2-40B4-BE49-F238E27FC236}">
                  <a16:creationId xmlns:a16="http://schemas.microsoft.com/office/drawing/2014/main" id="{F9DDFE02-2771-4AF1-B39A-365F326C162E}"/>
                </a:ext>
              </a:extLst>
            </p:cNvPr>
            <p:cNvGrpSpPr/>
            <p:nvPr/>
          </p:nvGrpSpPr>
          <p:grpSpPr>
            <a:xfrm>
              <a:off x="4578926" y="4094467"/>
              <a:ext cx="48659" cy="1979634"/>
              <a:chOff x="4801511" y="4233834"/>
              <a:chExt cx="45834" cy="1864713"/>
            </a:xfrm>
          </p:grpSpPr>
          <p:sp>
            <p:nvSpPr>
              <p:cNvPr id="1714" name="Line 2840">
                <a:extLst>
                  <a:ext uri="{FF2B5EF4-FFF2-40B4-BE49-F238E27FC236}">
                    <a16:creationId xmlns:a16="http://schemas.microsoft.com/office/drawing/2014/main" id="{BDF7B76C-4188-48C5-BE22-D0E3FCC93B86}"/>
                  </a:ext>
                </a:extLst>
              </p:cNvPr>
              <p:cNvSpPr>
                <a:spLocks noChangeShapeType="1"/>
              </p:cNvSpPr>
              <p:nvPr/>
            </p:nvSpPr>
            <p:spPr bwMode="auto">
              <a:xfrm flipV="1">
                <a:off x="4824428" y="5936922"/>
                <a:ext cx="0" cy="161625"/>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15" name="Line 2841">
                <a:extLst>
                  <a:ext uri="{FF2B5EF4-FFF2-40B4-BE49-F238E27FC236}">
                    <a16:creationId xmlns:a16="http://schemas.microsoft.com/office/drawing/2014/main" id="{B6A379E7-CB9F-4A77-9993-086C0A8BC73B}"/>
                  </a:ext>
                </a:extLst>
              </p:cNvPr>
              <p:cNvSpPr>
                <a:spLocks noChangeShapeType="1"/>
              </p:cNvSpPr>
              <p:nvPr/>
            </p:nvSpPr>
            <p:spPr bwMode="auto">
              <a:xfrm>
                <a:off x="4824428" y="4233834"/>
                <a:ext cx="0" cy="744196"/>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16" name="Line 2842">
                <a:extLst>
                  <a:ext uri="{FF2B5EF4-FFF2-40B4-BE49-F238E27FC236}">
                    <a16:creationId xmlns:a16="http://schemas.microsoft.com/office/drawing/2014/main" id="{BDC9BE55-6192-40C3-8670-81E0099AF223}"/>
                  </a:ext>
                </a:extLst>
              </p:cNvPr>
              <p:cNvSpPr>
                <a:spLocks noChangeShapeType="1"/>
              </p:cNvSpPr>
              <p:nvPr/>
            </p:nvSpPr>
            <p:spPr bwMode="auto">
              <a:xfrm>
                <a:off x="4813573" y="6098547"/>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17" name="Line 2843">
                <a:extLst>
                  <a:ext uri="{FF2B5EF4-FFF2-40B4-BE49-F238E27FC236}">
                    <a16:creationId xmlns:a16="http://schemas.microsoft.com/office/drawing/2014/main" id="{FA3BEE49-5204-472F-B9A1-03DB83391FB4}"/>
                  </a:ext>
                </a:extLst>
              </p:cNvPr>
              <p:cNvSpPr>
                <a:spLocks noChangeShapeType="1"/>
              </p:cNvSpPr>
              <p:nvPr/>
            </p:nvSpPr>
            <p:spPr bwMode="auto">
              <a:xfrm>
                <a:off x="4813573" y="4233834"/>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86" name="Rectangle 2440">
                <a:extLst>
                  <a:ext uri="{FF2B5EF4-FFF2-40B4-BE49-F238E27FC236}">
                    <a16:creationId xmlns:a16="http://schemas.microsoft.com/office/drawing/2014/main" id="{479DF379-BED7-4787-A998-69D001DECF4A}"/>
                  </a:ext>
                </a:extLst>
              </p:cNvPr>
              <p:cNvSpPr>
                <a:spLocks noChangeArrowheads="1"/>
              </p:cNvSpPr>
              <p:nvPr/>
            </p:nvSpPr>
            <p:spPr bwMode="auto">
              <a:xfrm>
                <a:off x="4801511" y="4977731"/>
                <a:ext cx="45834" cy="958892"/>
              </a:xfrm>
              <a:prstGeom prst="rect">
                <a:avLst/>
              </a:prstGeom>
              <a:solidFill>
                <a:srgbClr val="D11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46" name="Line 2630">
                <a:extLst>
                  <a:ext uri="{FF2B5EF4-FFF2-40B4-BE49-F238E27FC236}">
                    <a16:creationId xmlns:a16="http://schemas.microsoft.com/office/drawing/2014/main" id="{9B3BE64F-255A-4E6B-B8E6-1259804EBE10}"/>
                  </a:ext>
                </a:extLst>
              </p:cNvPr>
              <p:cNvSpPr>
                <a:spLocks noChangeShapeType="1"/>
              </p:cNvSpPr>
              <p:nvPr/>
            </p:nvSpPr>
            <p:spPr bwMode="auto">
              <a:xfrm>
                <a:off x="4801511" y="5260271"/>
                <a:ext cx="4583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grpSp>
          <p:nvGrpSpPr>
            <p:cNvPr id="2034" name="Group 2033">
              <a:extLst>
                <a:ext uri="{FF2B5EF4-FFF2-40B4-BE49-F238E27FC236}">
                  <a16:creationId xmlns:a16="http://schemas.microsoft.com/office/drawing/2014/main" id="{EDF248CE-FE21-4B31-91F5-53A46DE5CC40}"/>
                </a:ext>
              </a:extLst>
            </p:cNvPr>
            <p:cNvGrpSpPr/>
            <p:nvPr/>
          </p:nvGrpSpPr>
          <p:grpSpPr>
            <a:xfrm>
              <a:off x="4637829" y="4663004"/>
              <a:ext cx="46098" cy="1221585"/>
              <a:chOff x="4856994" y="4769366"/>
              <a:chExt cx="43422" cy="1150670"/>
            </a:xfrm>
          </p:grpSpPr>
          <p:sp>
            <p:nvSpPr>
              <p:cNvPr id="1718" name="Line 2844">
                <a:extLst>
                  <a:ext uri="{FF2B5EF4-FFF2-40B4-BE49-F238E27FC236}">
                    <a16:creationId xmlns:a16="http://schemas.microsoft.com/office/drawing/2014/main" id="{5EDA9A0B-C95A-410E-B4D1-FF6AFAB61A94}"/>
                  </a:ext>
                </a:extLst>
              </p:cNvPr>
              <p:cNvSpPr>
                <a:spLocks noChangeShapeType="1"/>
              </p:cNvSpPr>
              <p:nvPr/>
            </p:nvSpPr>
            <p:spPr bwMode="auto">
              <a:xfrm flipV="1">
                <a:off x="4878705" y="5406215"/>
                <a:ext cx="0" cy="513821"/>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19" name="Line 2845">
                <a:extLst>
                  <a:ext uri="{FF2B5EF4-FFF2-40B4-BE49-F238E27FC236}">
                    <a16:creationId xmlns:a16="http://schemas.microsoft.com/office/drawing/2014/main" id="{E7B3CB1A-CCA3-47A3-8900-FCD14EE7EEE4}"/>
                  </a:ext>
                </a:extLst>
              </p:cNvPr>
              <p:cNvSpPr>
                <a:spLocks noChangeShapeType="1"/>
              </p:cNvSpPr>
              <p:nvPr/>
            </p:nvSpPr>
            <p:spPr bwMode="auto">
              <a:xfrm>
                <a:off x="4878705" y="4769366"/>
                <a:ext cx="0" cy="194191"/>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20" name="Line 2846">
                <a:extLst>
                  <a:ext uri="{FF2B5EF4-FFF2-40B4-BE49-F238E27FC236}">
                    <a16:creationId xmlns:a16="http://schemas.microsoft.com/office/drawing/2014/main" id="{4B304DC9-19F6-4A83-B84D-ACAB60F783F6}"/>
                  </a:ext>
                </a:extLst>
              </p:cNvPr>
              <p:cNvSpPr>
                <a:spLocks noChangeShapeType="1"/>
              </p:cNvSpPr>
              <p:nvPr/>
            </p:nvSpPr>
            <p:spPr bwMode="auto">
              <a:xfrm>
                <a:off x="4867850" y="5920036"/>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21" name="Line 2847">
                <a:extLst>
                  <a:ext uri="{FF2B5EF4-FFF2-40B4-BE49-F238E27FC236}">
                    <a16:creationId xmlns:a16="http://schemas.microsoft.com/office/drawing/2014/main" id="{75A16BDA-6473-4D21-8D67-5799515F1128}"/>
                  </a:ext>
                </a:extLst>
              </p:cNvPr>
              <p:cNvSpPr>
                <a:spLocks noChangeShapeType="1"/>
              </p:cNvSpPr>
              <p:nvPr/>
            </p:nvSpPr>
            <p:spPr bwMode="auto">
              <a:xfrm>
                <a:off x="4867850" y="4769366"/>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87" name="Rectangle 2441">
                <a:extLst>
                  <a:ext uri="{FF2B5EF4-FFF2-40B4-BE49-F238E27FC236}">
                    <a16:creationId xmlns:a16="http://schemas.microsoft.com/office/drawing/2014/main" id="{89191046-B4C0-44B2-9C27-E0060FEE3B9A}"/>
                  </a:ext>
                </a:extLst>
              </p:cNvPr>
              <p:cNvSpPr>
                <a:spLocks noChangeArrowheads="1"/>
              </p:cNvSpPr>
              <p:nvPr/>
            </p:nvSpPr>
            <p:spPr bwMode="auto">
              <a:xfrm>
                <a:off x="4856994" y="4962654"/>
                <a:ext cx="43422" cy="442658"/>
              </a:xfrm>
              <a:prstGeom prst="rect">
                <a:avLst/>
              </a:prstGeom>
              <a:solidFill>
                <a:srgbClr val="D11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47" name="Line 2631">
                <a:extLst>
                  <a:ext uri="{FF2B5EF4-FFF2-40B4-BE49-F238E27FC236}">
                    <a16:creationId xmlns:a16="http://schemas.microsoft.com/office/drawing/2014/main" id="{C4FA440D-E659-4897-B28E-B4D8C6841D31}"/>
                  </a:ext>
                </a:extLst>
              </p:cNvPr>
              <p:cNvSpPr>
                <a:spLocks noChangeShapeType="1"/>
              </p:cNvSpPr>
              <p:nvPr/>
            </p:nvSpPr>
            <p:spPr bwMode="auto">
              <a:xfrm>
                <a:off x="4856994" y="5069698"/>
                <a:ext cx="43422"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grpSp>
          <p:nvGrpSpPr>
            <p:cNvPr id="2033" name="Group 2032">
              <a:extLst>
                <a:ext uri="{FF2B5EF4-FFF2-40B4-BE49-F238E27FC236}">
                  <a16:creationId xmlns:a16="http://schemas.microsoft.com/office/drawing/2014/main" id="{4F6CB1D1-AB5E-4CC5-AF6C-8DDD28830804}"/>
                </a:ext>
              </a:extLst>
            </p:cNvPr>
            <p:cNvGrpSpPr/>
            <p:nvPr/>
          </p:nvGrpSpPr>
          <p:grpSpPr>
            <a:xfrm>
              <a:off x="4696731" y="4198187"/>
              <a:ext cx="47378" cy="1875914"/>
              <a:chOff x="4912477" y="4331533"/>
              <a:chExt cx="44628" cy="1767014"/>
            </a:xfrm>
          </p:grpSpPr>
          <p:sp>
            <p:nvSpPr>
              <p:cNvPr id="1722" name="Line 2848">
                <a:extLst>
                  <a:ext uri="{FF2B5EF4-FFF2-40B4-BE49-F238E27FC236}">
                    <a16:creationId xmlns:a16="http://schemas.microsoft.com/office/drawing/2014/main" id="{2E77C253-B05C-4A57-9343-5F309C7696F3}"/>
                  </a:ext>
                </a:extLst>
              </p:cNvPr>
              <p:cNvSpPr>
                <a:spLocks noChangeShapeType="1"/>
              </p:cNvSpPr>
              <p:nvPr/>
            </p:nvSpPr>
            <p:spPr bwMode="auto">
              <a:xfrm flipV="1">
                <a:off x="4934791" y="5368824"/>
                <a:ext cx="0" cy="729723"/>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23" name="Line 2849">
                <a:extLst>
                  <a:ext uri="{FF2B5EF4-FFF2-40B4-BE49-F238E27FC236}">
                    <a16:creationId xmlns:a16="http://schemas.microsoft.com/office/drawing/2014/main" id="{74283D50-0F5D-4C9F-A05B-3EFF965E6C62}"/>
                  </a:ext>
                </a:extLst>
              </p:cNvPr>
              <p:cNvSpPr>
                <a:spLocks noChangeShapeType="1"/>
              </p:cNvSpPr>
              <p:nvPr/>
            </p:nvSpPr>
            <p:spPr bwMode="auto">
              <a:xfrm>
                <a:off x="4934791" y="4331533"/>
                <a:ext cx="0" cy="500554"/>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24" name="Line 2850">
                <a:extLst>
                  <a:ext uri="{FF2B5EF4-FFF2-40B4-BE49-F238E27FC236}">
                    <a16:creationId xmlns:a16="http://schemas.microsoft.com/office/drawing/2014/main" id="{B3B1D2D7-E319-4B82-8DB4-DD96BE37A967}"/>
                  </a:ext>
                </a:extLst>
              </p:cNvPr>
              <p:cNvSpPr>
                <a:spLocks noChangeShapeType="1"/>
              </p:cNvSpPr>
              <p:nvPr/>
            </p:nvSpPr>
            <p:spPr bwMode="auto">
              <a:xfrm>
                <a:off x="4923936" y="6098547"/>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25" name="Line 2851">
                <a:extLst>
                  <a:ext uri="{FF2B5EF4-FFF2-40B4-BE49-F238E27FC236}">
                    <a16:creationId xmlns:a16="http://schemas.microsoft.com/office/drawing/2014/main" id="{E0E3F1E2-3E3B-4B28-8C7C-777396729F94}"/>
                  </a:ext>
                </a:extLst>
              </p:cNvPr>
              <p:cNvSpPr>
                <a:spLocks noChangeShapeType="1"/>
              </p:cNvSpPr>
              <p:nvPr/>
            </p:nvSpPr>
            <p:spPr bwMode="auto">
              <a:xfrm>
                <a:off x="4923936" y="4331533"/>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88" name="Rectangle 2442">
                <a:extLst>
                  <a:ext uri="{FF2B5EF4-FFF2-40B4-BE49-F238E27FC236}">
                    <a16:creationId xmlns:a16="http://schemas.microsoft.com/office/drawing/2014/main" id="{8C8E28C2-E639-4127-BC3B-FA0DD7B93727}"/>
                  </a:ext>
                </a:extLst>
              </p:cNvPr>
              <p:cNvSpPr>
                <a:spLocks noChangeArrowheads="1"/>
              </p:cNvSpPr>
              <p:nvPr/>
            </p:nvSpPr>
            <p:spPr bwMode="auto">
              <a:xfrm>
                <a:off x="4912477" y="4831224"/>
                <a:ext cx="44628" cy="536738"/>
              </a:xfrm>
              <a:prstGeom prst="rect">
                <a:avLst/>
              </a:prstGeom>
              <a:solidFill>
                <a:srgbClr val="D11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48" name="Line 2632">
                <a:extLst>
                  <a:ext uri="{FF2B5EF4-FFF2-40B4-BE49-F238E27FC236}">
                    <a16:creationId xmlns:a16="http://schemas.microsoft.com/office/drawing/2014/main" id="{A19BF21F-B91E-49A4-A7E7-F0010D6439F9}"/>
                  </a:ext>
                </a:extLst>
              </p:cNvPr>
              <p:cNvSpPr>
                <a:spLocks noChangeShapeType="1"/>
              </p:cNvSpPr>
              <p:nvPr/>
            </p:nvSpPr>
            <p:spPr bwMode="auto">
              <a:xfrm>
                <a:off x="4912477" y="4885157"/>
                <a:ext cx="446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grpSp>
          <p:nvGrpSpPr>
            <p:cNvPr id="2032" name="Group 2031">
              <a:extLst>
                <a:ext uri="{FF2B5EF4-FFF2-40B4-BE49-F238E27FC236}">
                  <a16:creationId xmlns:a16="http://schemas.microsoft.com/office/drawing/2014/main" id="{3AC9561B-4242-447B-9D3E-1D846B62812A}"/>
                </a:ext>
              </a:extLst>
            </p:cNvPr>
            <p:cNvGrpSpPr/>
            <p:nvPr/>
          </p:nvGrpSpPr>
          <p:grpSpPr>
            <a:xfrm>
              <a:off x="4755634" y="4319833"/>
              <a:ext cx="47378" cy="1754268"/>
              <a:chOff x="4967960" y="4446117"/>
              <a:chExt cx="44628" cy="1652430"/>
            </a:xfrm>
          </p:grpSpPr>
          <p:sp>
            <p:nvSpPr>
              <p:cNvPr id="1726" name="Line 2852">
                <a:extLst>
                  <a:ext uri="{FF2B5EF4-FFF2-40B4-BE49-F238E27FC236}">
                    <a16:creationId xmlns:a16="http://schemas.microsoft.com/office/drawing/2014/main" id="{43FCE744-433F-420D-B20B-ACF66D49DA9C}"/>
                  </a:ext>
                </a:extLst>
              </p:cNvPr>
              <p:cNvSpPr>
                <a:spLocks noChangeShapeType="1"/>
              </p:cNvSpPr>
              <p:nvPr/>
            </p:nvSpPr>
            <p:spPr bwMode="auto">
              <a:xfrm flipV="1">
                <a:off x="4990274" y="5411040"/>
                <a:ext cx="0" cy="687507"/>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27" name="Line 2853">
                <a:extLst>
                  <a:ext uri="{FF2B5EF4-FFF2-40B4-BE49-F238E27FC236}">
                    <a16:creationId xmlns:a16="http://schemas.microsoft.com/office/drawing/2014/main" id="{607DA8FF-8937-42DA-8D58-BADDC101D76F}"/>
                  </a:ext>
                </a:extLst>
              </p:cNvPr>
              <p:cNvSpPr>
                <a:spLocks noChangeShapeType="1"/>
              </p:cNvSpPr>
              <p:nvPr/>
            </p:nvSpPr>
            <p:spPr bwMode="auto">
              <a:xfrm>
                <a:off x="4990274" y="4446117"/>
                <a:ext cx="0" cy="419741"/>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28" name="Line 2854">
                <a:extLst>
                  <a:ext uri="{FF2B5EF4-FFF2-40B4-BE49-F238E27FC236}">
                    <a16:creationId xmlns:a16="http://schemas.microsoft.com/office/drawing/2014/main" id="{EE7767A3-0EBE-4086-9DB1-BABF0DBD968B}"/>
                  </a:ext>
                </a:extLst>
              </p:cNvPr>
              <p:cNvSpPr>
                <a:spLocks noChangeShapeType="1"/>
              </p:cNvSpPr>
              <p:nvPr/>
            </p:nvSpPr>
            <p:spPr bwMode="auto">
              <a:xfrm>
                <a:off x="4979419" y="6098547"/>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29" name="Line 2855">
                <a:extLst>
                  <a:ext uri="{FF2B5EF4-FFF2-40B4-BE49-F238E27FC236}">
                    <a16:creationId xmlns:a16="http://schemas.microsoft.com/office/drawing/2014/main" id="{852DA83E-0624-47BB-83EB-23F1101364B3}"/>
                  </a:ext>
                </a:extLst>
              </p:cNvPr>
              <p:cNvSpPr>
                <a:spLocks noChangeShapeType="1"/>
              </p:cNvSpPr>
              <p:nvPr/>
            </p:nvSpPr>
            <p:spPr bwMode="auto">
              <a:xfrm>
                <a:off x="4979419" y="4446117"/>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89" name="Rectangle 2443">
                <a:extLst>
                  <a:ext uri="{FF2B5EF4-FFF2-40B4-BE49-F238E27FC236}">
                    <a16:creationId xmlns:a16="http://schemas.microsoft.com/office/drawing/2014/main" id="{36AEE564-FC51-4ECA-8E29-D9A9B51736C0}"/>
                  </a:ext>
                </a:extLst>
              </p:cNvPr>
              <p:cNvSpPr>
                <a:spLocks noChangeArrowheads="1"/>
              </p:cNvSpPr>
              <p:nvPr/>
            </p:nvSpPr>
            <p:spPr bwMode="auto">
              <a:xfrm>
                <a:off x="4967960" y="4864490"/>
                <a:ext cx="44628" cy="545181"/>
              </a:xfrm>
              <a:prstGeom prst="rect">
                <a:avLst/>
              </a:prstGeom>
              <a:solidFill>
                <a:srgbClr val="D11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49" name="Line 2633">
                <a:extLst>
                  <a:ext uri="{FF2B5EF4-FFF2-40B4-BE49-F238E27FC236}">
                    <a16:creationId xmlns:a16="http://schemas.microsoft.com/office/drawing/2014/main" id="{40AB1FBC-98BA-416A-8F3B-A79795798595}"/>
                  </a:ext>
                </a:extLst>
              </p:cNvPr>
              <p:cNvSpPr>
                <a:spLocks noChangeShapeType="1"/>
              </p:cNvSpPr>
              <p:nvPr/>
            </p:nvSpPr>
            <p:spPr bwMode="auto">
              <a:xfrm>
                <a:off x="4967960" y="5162572"/>
                <a:ext cx="446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grpSp>
          <p:nvGrpSpPr>
            <p:cNvPr id="2031" name="Group 2030">
              <a:extLst>
                <a:ext uri="{FF2B5EF4-FFF2-40B4-BE49-F238E27FC236}">
                  <a16:creationId xmlns:a16="http://schemas.microsoft.com/office/drawing/2014/main" id="{39B0A030-7C24-4F9D-82CA-7B7C3B135820}"/>
                </a:ext>
              </a:extLst>
            </p:cNvPr>
            <p:cNvGrpSpPr/>
            <p:nvPr/>
          </p:nvGrpSpPr>
          <p:grpSpPr>
            <a:xfrm>
              <a:off x="4814536" y="4355686"/>
              <a:ext cx="47378" cy="1718415"/>
              <a:chOff x="5023443" y="4479889"/>
              <a:chExt cx="44628" cy="1618658"/>
            </a:xfrm>
          </p:grpSpPr>
          <p:sp>
            <p:nvSpPr>
              <p:cNvPr id="1730" name="Line 2856">
                <a:extLst>
                  <a:ext uri="{FF2B5EF4-FFF2-40B4-BE49-F238E27FC236}">
                    <a16:creationId xmlns:a16="http://schemas.microsoft.com/office/drawing/2014/main" id="{50463194-CCE6-47CA-A912-BF9DF6C33EE1}"/>
                  </a:ext>
                </a:extLst>
              </p:cNvPr>
              <p:cNvSpPr>
                <a:spLocks noChangeShapeType="1"/>
              </p:cNvSpPr>
              <p:nvPr/>
            </p:nvSpPr>
            <p:spPr bwMode="auto">
              <a:xfrm flipV="1">
                <a:off x="5045757" y="5589550"/>
                <a:ext cx="0" cy="508997"/>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31" name="Line 2857">
                <a:extLst>
                  <a:ext uri="{FF2B5EF4-FFF2-40B4-BE49-F238E27FC236}">
                    <a16:creationId xmlns:a16="http://schemas.microsoft.com/office/drawing/2014/main" id="{C82184B6-EE1F-4488-BA70-5E2D34B2509A}"/>
                  </a:ext>
                </a:extLst>
              </p:cNvPr>
              <p:cNvSpPr>
                <a:spLocks noChangeShapeType="1"/>
              </p:cNvSpPr>
              <p:nvPr/>
            </p:nvSpPr>
            <p:spPr bwMode="auto">
              <a:xfrm>
                <a:off x="5045757" y="4479889"/>
                <a:ext cx="0" cy="442658"/>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32" name="Line 2858">
                <a:extLst>
                  <a:ext uri="{FF2B5EF4-FFF2-40B4-BE49-F238E27FC236}">
                    <a16:creationId xmlns:a16="http://schemas.microsoft.com/office/drawing/2014/main" id="{DBD5688F-B721-4843-9ADD-A1EC81507C12}"/>
                  </a:ext>
                </a:extLst>
              </p:cNvPr>
              <p:cNvSpPr>
                <a:spLocks noChangeShapeType="1"/>
              </p:cNvSpPr>
              <p:nvPr/>
            </p:nvSpPr>
            <p:spPr bwMode="auto">
              <a:xfrm>
                <a:off x="5034299" y="6098547"/>
                <a:ext cx="2291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33" name="Line 2859">
                <a:extLst>
                  <a:ext uri="{FF2B5EF4-FFF2-40B4-BE49-F238E27FC236}">
                    <a16:creationId xmlns:a16="http://schemas.microsoft.com/office/drawing/2014/main" id="{82341F89-2C68-4C5B-AFC4-C81A093844E5}"/>
                  </a:ext>
                </a:extLst>
              </p:cNvPr>
              <p:cNvSpPr>
                <a:spLocks noChangeShapeType="1"/>
              </p:cNvSpPr>
              <p:nvPr/>
            </p:nvSpPr>
            <p:spPr bwMode="auto">
              <a:xfrm>
                <a:off x="5034299" y="4479889"/>
                <a:ext cx="2291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90" name="Rectangle 2444">
                <a:extLst>
                  <a:ext uri="{FF2B5EF4-FFF2-40B4-BE49-F238E27FC236}">
                    <a16:creationId xmlns:a16="http://schemas.microsoft.com/office/drawing/2014/main" id="{2F54AA77-E7B8-4A71-8D2A-E5E0D4B2B30D}"/>
                  </a:ext>
                </a:extLst>
              </p:cNvPr>
              <p:cNvSpPr>
                <a:spLocks noChangeArrowheads="1"/>
              </p:cNvSpPr>
              <p:nvPr/>
            </p:nvSpPr>
            <p:spPr bwMode="auto">
              <a:xfrm>
                <a:off x="5023443" y="4921294"/>
                <a:ext cx="44628" cy="667003"/>
              </a:xfrm>
              <a:prstGeom prst="rect">
                <a:avLst/>
              </a:prstGeom>
              <a:solidFill>
                <a:srgbClr val="D11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50" name="Line 2634">
                <a:extLst>
                  <a:ext uri="{FF2B5EF4-FFF2-40B4-BE49-F238E27FC236}">
                    <a16:creationId xmlns:a16="http://schemas.microsoft.com/office/drawing/2014/main" id="{F5AD3575-9CA4-4187-B5F1-EB28672150CC}"/>
                  </a:ext>
                </a:extLst>
              </p:cNvPr>
              <p:cNvSpPr>
                <a:spLocks noChangeShapeType="1"/>
              </p:cNvSpPr>
              <p:nvPr/>
            </p:nvSpPr>
            <p:spPr bwMode="auto">
              <a:xfrm>
                <a:off x="5023443" y="5051606"/>
                <a:ext cx="446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grpSp>
          <p:nvGrpSpPr>
            <p:cNvPr id="2028" name="Group 2027">
              <a:extLst>
                <a:ext uri="{FF2B5EF4-FFF2-40B4-BE49-F238E27FC236}">
                  <a16:creationId xmlns:a16="http://schemas.microsoft.com/office/drawing/2014/main" id="{49284AF5-F8D5-4550-864F-2558E50EF4D4}"/>
                </a:ext>
              </a:extLst>
            </p:cNvPr>
            <p:cNvGrpSpPr/>
            <p:nvPr/>
          </p:nvGrpSpPr>
          <p:grpSpPr>
            <a:xfrm>
              <a:off x="4992524" y="4202028"/>
              <a:ext cx="46098" cy="1872073"/>
              <a:chOff x="5191098" y="4335151"/>
              <a:chExt cx="43422" cy="1763396"/>
            </a:xfrm>
          </p:grpSpPr>
          <p:sp>
            <p:nvSpPr>
              <p:cNvPr id="1742" name="Line 2868">
                <a:extLst>
                  <a:ext uri="{FF2B5EF4-FFF2-40B4-BE49-F238E27FC236}">
                    <a16:creationId xmlns:a16="http://schemas.microsoft.com/office/drawing/2014/main" id="{683389F3-06D7-4F94-9D9E-2AD3F3DED6CD}"/>
                  </a:ext>
                </a:extLst>
              </p:cNvPr>
              <p:cNvSpPr>
                <a:spLocks noChangeShapeType="1"/>
              </p:cNvSpPr>
              <p:nvPr/>
            </p:nvSpPr>
            <p:spPr bwMode="auto">
              <a:xfrm flipV="1">
                <a:off x="5212809" y="5406215"/>
                <a:ext cx="0" cy="692332"/>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43" name="Line 2869">
                <a:extLst>
                  <a:ext uri="{FF2B5EF4-FFF2-40B4-BE49-F238E27FC236}">
                    <a16:creationId xmlns:a16="http://schemas.microsoft.com/office/drawing/2014/main" id="{86966437-930D-41AA-B710-77BDEDE838C6}"/>
                  </a:ext>
                </a:extLst>
              </p:cNvPr>
              <p:cNvSpPr>
                <a:spLocks noChangeShapeType="1"/>
              </p:cNvSpPr>
              <p:nvPr/>
            </p:nvSpPr>
            <p:spPr bwMode="auto">
              <a:xfrm>
                <a:off x="5212809" y="4335151"/>
                <a:ext cx="0" cy="572923"/>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44" name="Line 2870">
                <a:extLst>
                  <a:ext uri="{FF2B5EF4-FFF2-40B4-BE49-F238E27FC236}">
                    <a16:creationId xmlns:a16="http://schemas.microsoft.com/office/drawing/2014/main" id="{CA6D6BD4-5222-46A1-A0BE-2E64356A7743}"/>
                  </a:ext>
                </a:extLst>
              </p:cNvPr>
              <p:cNvSpPr>
                <a:spLocks noChangeShapeType="1"/>
              </p:cNvSpPr>
              <p:nvPr/>
            </p:nvSpPr>
            <p:spPr bwMode="auto">
              <a:xfrm>
                <a:off x="5201954" y="6098547"/>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45" name="Line 2871">
                <a:extLst>
                  <a:ext uri="{FF2B5EF4-FFF2-40B4-BE49-F238E27FC236}">
                    <a16:creationId xmlns:a16="http://schemas.microsoft.com/office/drawing/2014/main" id="{F4676B83-4B12-41FD-8B74-B5A2F8ECF395}"/>
                  </a:ext>
                </a:extLst>
              </p:cNvPr>
              <p:cNvSpPr>
                <a:spLocks noChangeShapeType="1"/>
              </p:cNvSpPr>
              <p:nvPr/>
            </p:nvSpPr>
            <p:spPr bwMode="auto">
              <a:xfrm>
                <a:off x="5201954" y="4335151"/>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93" name="Rectangle 2447">
                <a:extLst>
                  <a:ext uri="{FF2B5EF4-FFF2-40B4-BE49-F238E27FC236}">
                    <a16:creationId xmlns:a16="http://schemas.microsoft.com/office/drawing/2014/main" id="{5066F298-43B3-4F6B-8333-7C52BEE03D52}"/>
                  </a:ext>
                </a:extLst>
              </p:cNvPr>
              <p:cNvSpPr>
                <a:spLocks noChangeArrowheads="1"/>
              </p:cNvSpPr>
              <p:nvPr/>
            </p:nvSpPr>
            <p:spPr bwMode="auto">
              <a:xfrm>
                <a:off x="5191098" y="4909302"/>
                <a:ext cx="43422" cy="498141"/>
              </a:xfrm>
              <a:prstGeom prst="rect">
                <a:avLst/>
              </a:prstGeom>
              <a:solidFill>
                <a:srgbClr val="D11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53" name="Line 2637">
                <a:extLst>
                  <a:ext uri="{FF2B5EF4-FFF2-40B4-BE49-F238E27FC236}">
                    <a16:creationId xmlns:a16="http://schemas.microsoft.com/office/drawing/2014/main" id="{8BAA8C6A-BF21-423E-A639-82FF72AC8190}"/>
                  </a:ext>
                </a:extLst>
              </p:cNvPr>
              <p:cNvSpPr>
                <a:spLocks noChangeShapeType="1"/>
              </p:cNvSpPr>
              <p:nvPr/>
            </p:nvSpPr>
            <p:spPr bwMode="auto">
              <a:xfrm>
                <a:off x="5191098" y="4996123"/>
                <a:ext cx="43422"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grpSp>
          <p:nvGrpSpPr>
            <p:cNvPr id="2026" name="Group 2025">
              <a:extLst>
                <a:ext uri="{FF2B5EF4-FFF2-40B4-BE49-F238E27FC236}">
                  <a16:creationId xmlns:a16="http://schemas.microsoft.com/office/drawing/2014/main" id="{2B9083D0-6C15-403A-9DB0-E38832C99522}"/>
                </a:ext>
              </a:extLst>
            </p:cNvPr>
            <p:cNvGrpSpPr/>
            <p:nvPr/>
          </p:nvGrpSpPr>
          <p:grpSpPr>
            <a:xfrm>
              <a:off x="5109048" y="4613064"/>
              <a:ext cx="47378" cy="1461036"/>
              <a:chOff x="5300858" y="4722326"/>
              <a:chExt cx="44628" cy="1376221"/>
            </a:xfrm>
          </p:grpSpPr>
          <p:sp>
            <p:nvSpPr>
              <p:cNvPr id="1750" name="Line 2876">
                <a:extLst>
                  <a:ext uri="{FF2B5EF4-FFF2-40B4-BE49-F238E27FC236}">
                    <a16:creationId xmlns:a16="http://schemas.microsoft.com/office/drawing/2014/main" id="{A34EA5A6-80A4-4178-8A34-C8714ABAC56C}"/>
                  </a:ext>
                </a:extLst>
              </p:cNvPr>
              <p:cNvSpPr>
                <a:spLocks noChangeShapeType="1"/>
              </p:cNvSpPr>
              <p:nvPr/>
            </p:nvSpPr>
            <p:spPr bwMode="auto">
              <a:xfrm flipV="1">
                <a:off x="5323172" y="5563015"/>
                <a:ext cx="0" cy="535532"/>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51" name="Line 2877">
                <a:extLst>
                  <a:ext uri="{FF2B5EF4-FFF2-40B4-BE49-F238E27FC236}">
                    <a16:creationId xmlns:a16="http://schemas.microsoft.com/office/drawing/2014/main" id="{4128C93F-4E82-45B3-B588-DCD24F222174}"/>
                  </a:ext>
                </a:extLst>
              </p:cNvPr>
              <p:cNvSpPr>
                <a:spLocks noChangeShapeType="1"/>
              </p:cNvSpPr>
              <p:nvPr/>
            </p:nvSpPr>
            <p:spPr bwMode="auto">
              <a:xfrm>
                <a:off x="5323172" y="4722326"/>
                <a:ext cx="0" cy="20384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52" name="Line 2878">
                <a:extLst>
                  <a:ext uri="{FF2B5EF4-FFF2-40B4-BE49-F238E27FC236}">
                    <a16:creationId xmlns:a16="http://schemas.microsoft.com/office/drawing/2014/main" id="{DEBF9615-E137-4B32-A186-095914C55609}"/>
                  </a:ext>
                </a:extLst>
              </p:cNvPr>
              <p:cNvSpPr>
                <a:spLocks noChangeShapeType="1"/>
              </p:cNvSpPr>
              <p:nvPr/>
            </p:nvSpPr>
            <p:spPr bwMode="auto">
              <a:xfrm>
                <a:off x="5312317" y="6098547"/>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53" name="Line 2879">
                <a:extLst>
                  <a:ext uri="{FF2B5EF4-FFF2-40B4-BE49-F238E27FC236}">
                    <a16:creationId xmlns:a16="http://schemas.microsoft.com/office/drawing/2014/main" id="{115C7784-0053-45E5-B9C5-B05C963F615D}"/>
                  </a:ext>
                </a:extLst>
              </p:cNvPr>
              <p:cNvSpPr>
                <a:spLocks noChangeShapeType="1"/>
              </p:cNvSpPr>
              <p:nvPr/>
            </p:nvSpPr>
            <p:spPr bwMode="auto">
              <a:xfrm>
                <a:off x="5312317" y="4722326"/>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95" name="Rectangle 2449">
                <a:extLst>
                  <a:ext uri="{FF2B5EF4-FFF2-40B4-BE49-F238E27FC236}">
                    <a16:creationId xmlns:a16="http://schemas.microsoft.com/office/drawing/2014/main" id="{9A7D6C0C-2DC3-4CAB-A15E-C66A9AD2127C}"/>
                  </a:ext>
                </a:extLst>
              </p:cNvPr>
              <p:cNvSpPr>
                <a:spLocks noChangeArrowheads="1"/>
              </p:cNvSpPr>
              <p:nvPr/>
            </p:nvSpPr>
            <p:spPr bwMode="auto">
              <a:xfrm>
                <a:off x="5300858" y="4925022"/>
                <a:ext cx="44628" cy="636849"/>
              </a:xfrm>
              <a:prstGeom prst="rect">
                <a:avLst/>
              </a:prstGeom>
              <a:solidFill>
                <a:srgbClr val="D11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55" name="Line 2639">
                <a:extLst>
                  <a:ext uri="{FF2B5EF4-FFF2-40B4-BE49-F238E27FC236}">
                    <a16:creationId xmlns:a16="http://schemas.microsoft.com/office/drawing/2014/main" id="{8ED85D4A-89CB-4AC2-9078-FC9352FEAF9D}"/>
                  </a:ext>
                </a:extLst>
              </p:cNvPr>
              <p:cNvSpPr>
                <a:spLocks noChangeShapeType="1"/>
              </p:cNvSpPr>
              <p:nvPr/>
            </p:nvSpPr>
            <p:spPr bwMode="auto">
              <a:xfrm>
                <a:off x="5300858" y="5068492"/>
                <a:ext cx="446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grpSp>
          <p:nvGrpSpPr>
            <p:cNvPr id="2024" name="Group 2023">
              <a:extLst>
                <a:ext uri="{FF2B5EF4-FFF2-40B4-BE49-F238E27FC236}">
                  <a16:creationId xmlns:a16="http://schemas.microsoft.com/office/drawing/2014/main" id="{B3DDE28B-D332-4A12-8FBF-ED0E47D92BE6}"/>
                </a:ext>
              </a:extLst>
            </p:cNvPr>
            <p:cNvGrpSpPr/>
            <p:nvPr/>
          </p:nvGrpSpPr>
          <p:grpSpPr>
            <a:xfrm>
              <a:off x="5226853" y="4554162"/>
              <a:ext cx="47378" cy="1459756"/>
              <a:chOff x="5411824" y="4666843"/>
              <a:chExt cx="44628" cy="1375015"/>
            </a:xfrm>
          </p:grpSpPr>
          <p:sp>
            <p:nvSpPr>
              <p:cNvPr id="1758" name="Line 2884">
                <a:extLst>
                  <a:ext uri="{FF2B5EF4-FFF2-40B4-BE49-F238E27FC236}">
                    <a16:creationId xmlns:a16="http://schemas.microsoft.com/office/drawing/2014/main" id="{29D47E54-3AA6-4DCD-8681-DCACBDA5731B}"/>
                  </a:ext>
                </a:extLst>
              </p:cNvPr>
              <p:cNvSpPr>
                <a:spLocks noChangeShapeType="1"/>
              </p:cNvSpPr>
              <p:nvPr/>
            </p:nvSpPr>
            <p:spPr bwMode="auto">
              <a:xfrm flipV="1">
                <a:off x="5434138" y="5523212"/>
                <a:ext cx="0" cy="518646"/>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59" name="Line 2885">
                <a:extLst>
                  <a:ext uri="{FF2B5EF4-FFF2-40B4-BE49-F238E27FC236}">
                    <a16:creationId xmlns:a16="http://schemas.microsoft.com/office/drawing/2014/main" id="{A17B0551-8D58-48D1-9F5D-20EF602AEBC4}"/>
                  </a:ext>
                </a:extLst>
              </p:cNvPr>
              <p:cNvSpPr>
                <a:spLocks noChangeShapeType="1"/>
              </p:cNvSpPr>
              <p:nvPr/>
            </p:nvSpPr>
            <p:spPr bwMode="auto">
              <a:xfrm>
                <a:off x="5434138" y="4666843"/>
                <a:ext cx="0" cy="350991"/>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60" name="Line 2886">
                <a:extLst>
                  <a:ext uri="{FF2B5EF4-FFF2-40B4-BE49-F238E27FC236}">
                    <a16:creationId xmlns:a16="http://schemas.microsoft.com/office/drawing/2014/main" id="{6F037147-A133-4DA2-92FB-41907D2ECA19}"/>
                  </a:ext>
                </a:extLst>
              </p:cNvPr>
              <p:cNvSpPr>
                <a:spLocks noChangeShapeType="1"/>
              </p:cNvSpPr>
              <p:nvPr/>
            </p:nvSpPr>
            <p:spPr bwMode="auto">
              <a:xfrm>
                <a:off x="5423283" y="6041858"/>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61" name="Line 2887">
                <a:extLst>
                  <a:ext uri="{FF2B5EF4-FFF2-40B4-BE49-F238E27FC236}">
                    <a16:creationId xmlns:a16="http://schemas.microsoft.com/office/drawing/2014/main" id="{A1A3A199-2BA5-4CA7-AC34-367EDE722060}"/>
                  </a:ext>
                </a:extLst>
              </p:cNvPr>
              <p:cNvSpPr>
                <a:spLocks noChangeShapeType="1"/>
              </p:cNvSpPr>
              <p:nvPr/>
            </p:nvSpPr>
            <p:spPr bwMode="auto">
              <a:xfrm>
                <a:off x="5423283" y="4666843"/>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97" name="Rectangle 2451">
                <a:extLst>
                  <a:ext uri="{FF2B5EF4-FFF2-40B4-BE49-F238E27FC236}">
                    <a16:creationId xmlns:a16="http://schemas.microsoft.com/office/drawing/2014/main" id="{AA6317E5-9E4E-4343-B43B-BA590301A651}"/>
                  </a:ext>
                </a:extLst>
              </p:cNvPr>
              <p:cNvSpPr>
                <a:spLocks noChangeArrowheads="1"/>
              </p:cNvSpPr>
              <p:nvPr/>
            </p:nvSpPr>
            <p:spPr bwMode="auto">
              <a:xfrm>
                <a:off x="5411824" y="5017396"/>
                <a:ext cx="44628" cy="505378"/>
              </a:xfrm>
              <a:prstGeom prst="rect">
                <a:avLst/>
              </a:prstGeom>
              <a:solidFill>
                <a:srgbClr val="D11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57" name="Line 2641">
                <a:extLst>
                  <a:ext uri="{FF2B5EF4-FFF2-40B4-BE49-F238E27FC236}">
                    <a16:creationId xmlns:a16="http://schemas.microsoft.com/office/drawing/2014/main" id="{2824530F-A068-4234-B757-7820C50B1E1C}"/>
                  </a:ext>
                </a:extLst>
              </p:cNvPr>
              <p:cNvSpPr>
                <a:spLocks noChangeShapeType="1"/>
              </p:cNvSpPr>
              <p:nvPr/>
            </p:nvSpPr>
            <p:spPr bwMode="auto">
              <a:xfrm>
                <a:off x="5411824" y="5088997"/>
                <a:ext cx="446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grpSp>
          <p:nvGrpSpPr>
            <p:cNvPr id="2023" name="Group 2022">
              <a:extLst>
                <a:ext uri="{FF2B5EF4-FFF2-40B4-BE49-F238E27FC236}">
                  <a16:creationId xmlns:a16="http://schemas.microsoft.com/office/drawing/2014/main" id="{8A12C28F-EF9B-49B9-9157-AD6BAFFDA320}"/>
                </a:ext>
              </a:extLst>
            </p:cNvPr>
            <p:cNvGrpSpPr/>
            <p:nvPr/>
          </p:nvGrpSpPr>
          <p:grpSpPr>
            <a:xfrm>
              <a:off x="5285755" y="4399224"/>
              <a:ext cx="48659" cy="1498170"/>
              <a:chOff x="5467307" y="4520899"/>
              <a:chExt cx="45834" cy="1411199"/>
            </a:xfrm>
          </p:grpSpPr>
          <p:sp>
            <p:nvSpPr>
              <p:cNvPr id="1762" name="Line 2888">
                <a:extLst>
                  <a:ext uri="{FF2B5EF4-FFF2-40B4-BE49-F238E27FC236}">
                    <a16:creationId xmlns:a16="http://schemas.microsoft.com/office/drawing/2014/main" id="{9987EF43-0804-42C9-A559-45C1A9D01D6D}"/>
                  </a:ext>
                </a:extLst>
              </p:cNvPr>
              <p:cNvSpPr>
                <a:spLocks noChangeShapeType="1"/>
              </p:cNvSpPr>
              <p:nvPr/>
            </p:nvSpPr>
            <p:spPr bwMode="auto">
              <a:xfrm flipV="1">
                <a:off x="5490224" y="5549747"/>
                <a:ext cx="0" cy="382351"/>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63" name="Line 2889">
                <a:extLst>
                  <a:ext uri="{FF2B5EF4-FFF2-40B4-BE49-F238E27FC236}">
                    <a16:creationId xmlns:a16="http://schemas.microsoft.com/office/drawing/2014/main" id="{54FE00ED-1006-41F7-AF25-9F97DC630810}"/>
                  </a:ext>
                </a:extLst>
              </p:cNvPr>
              <p:cNvSpPr>
                <a:spLocks noChangeShapeType="1"/>
              </p:cNvSpPr>
              <p:nvPr/>
            </p:nvSpPr>
            <p:spPr bwMode="auto">
              <a:xfrm>
                <a:off x="5490224" y="4520899"/>
                <a:ext cx="0" cy="502966"/>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64" name="Line 2890">
                <a:extLst>
                  <a:ext uri="{FF2B5EF4-FFF2-40B4-BE49-F238E27FC236}">
                    <a16:creationId xmlns:a16="http://schemas.microsoft.com/office/drawing/2014/main" id="{F02582D1-5A2E-45C2-9AF4-4AB5BFF78A36}"/>
                  </a:ext>
                </a:extLst>
              </p:cNvPr>
              <p:cNvSpPr>
                <a:spLocks noChangeShapeType="1"/>
              </p:cNvSpPr>
              <p:nvPr/>
            </p:nvSpPr>
            <p:spPr bwMode="auto">
              <a:xfrm>
                <a:off x="5479369" y="5932098"/>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65" name="Line 2891">
                <a:extLst>
                  <a:ext uri="{FF2B5EF4-FFF2-40B4-BE49-F238E27FC236}">
                    <a16:creationId xmlns:a16="http://schemas.microsoft.com/office/drawing/2014/main" id="{BE831B6F-600F-4A0A-B696-3D820BB3EE1E}"/>
                  </a:ext>
                </a:extLst>
              </p:cNvPr>
              <p:cNvSpPr>
                <a:spLocks noChangeShapeType="1"/>
              </p:cNvSpPr>
              <p:nvPr/>
            </p:nvSpPr>
            <p:spPr bwMode="auto">
              <a:xfrm>
                <a:off x="5479369" y="4520899"/>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98" name="Rectangle 2452">
                <a:extLst>
                  <a:ext uri="{FF2B5EF4-FFF2-40B4-BE49-F238E27FC236}">
                    <a16:creationId xmlns:a16="http://schemas.microsoft.com/office/drawing/2014/main" id="{6DF77A8C-5B2A-4A96-B1FA-1425A36F3DFB}"/>
                  </a:ext>
                </a:extLst>
              </p:cNvPr>
              <p:cNvSpPr>
                <a:spLocks noChangeArrowheads="1"/>
              </p:cNvSpPr>
              <p:nvPr/>
            </p:nvSpPr>
            <p:spPr bwMode="auto">
              <a:xfrm>
                <a:off x="5467307" y="5024820"/>
                <a:ext cx="45834" cy="525883"/>
              </a:xfrm>
              <a:prstGeom prst="rect">
                <a:avLst/>
              </a:prstGeom>
              <a:solidFill>
                <a:srgbClr val="D11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58" name="Line 2642">
                <a:extLst>
                  <a:ext uri="{FF2B5EF4-FFF2-40B4-BE49-F238E27FC236}">
                    <a16:creationId xmlns:a16="http://schemas.microsoft.com/office/drawing/2014/main" id="{5A474B2E-EA45-450F-A2A8-6BB07FCF1365}"/>
                  </a:ext>
                </a:extLst>
              </p:cNvPr>
              <p:cNvSpPr>
                <a:spLocks noChangeShapeType="1"/>
              </p:cNvSpPr>
              <p:nvPr/>
            </p:nvSpPr>
            <p:spPr bwMode="auto">
              <a:xfrm>
                <a:off x="5467307" y="5120357"/>
                <a:ext cx="4583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grpSp>
          <p:nvGrpSpPr>
            <p:cNvPr id="2022" name="Group 2021">
              <a:extLst>
                <a:ext uri="{FF2B5EF4-FFF2-40B4-BE49-F238E27FC236}">
                  <a16:creationId xmlns:a16="http://schemas.microsoft.com/office/drawing/2014/main" id="{2A36DE23-1091-4A6D-BCAA-686F020D7D06}"/>
                </a:ext>
              </a:extLst>
            </p:cNvPr>
            <p:cNvGrpSpPr/>
            <p:nvPr/>
          </p:nvGrpSpPr>
          <p:grpSpPr>
            <a:xfrm>
              <a:off x="5344659" y="4586174"/>
              <a:ext cx="46098" cy="1256158"/>
              <a:chOff x="5522791" y="4696997"/>
              <a:chExt cx="43422" cy="1183236"/>
            </a:xfrm>
          </p:grpSpPr>
          <p:sp>
            <p:nvSpPr>
              <p:cNvPr id="1766" name="Line 2892">
                <a:extLst>
                  <a:ext uri="{FF2B5EF4-FFF2-40B4-BE49-F238E27FC236}">
                    <a16:creationId xmlns:a16="http://schemas.microsoft.com/office/drawing/2014/main" id="{B8B5D3EB-A1AB-4BF0-B468-226D0FE27276}"/>
                  </a:ext>
                </a:extLst>
              </p:cNvPr>
              <p:cNvSpPr>
                <a:spLocks noChangeShapeType="1"/>
              </p:cNvSpPr>
              <p:nvPr/>
            </p:nvSpPr>
            <p:spPr bwMode="auto">
              <a:xfrm flipV="1">
                <a:off x="5544502" y="5531655"/>
                <a:ext cx="0" cy="348578"/>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67" name="Line 2893">
                <a:extLst>
                  <a:ext uri="{FF2B5EF4-FFF2-40B4-BE49-F238E27FC236}">
                    <a16:creationId xmlns:a16="http://schemas.microsoft.com/office/drawing/2014/main" id="{2B62E555-2514-49E2-A17C-3AEC1710E928}"/>
                  </a:ext>
                </a:extLst>
              </p:cNvPr>
              <p:cNvSpPr>
                <a:spLocks noChangeShapeType="1"/>
              </p:cNvSpPr>
              <p:nvPr/>
            </p:nvSpPr>
            <p:spPr bwMode="auto">
              <a:xfrm>
                <a:off x="5544502" y="4696997"/>
                <a:ext cx="0" cy="406474"/>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68" name="Line 2894">
                <a:extLst>
                  <a:ext uri="{FF2B5EF4-FFF2-40B4-BE49-F238E27FC236}">
                    <a16:creationId xmlns:a16="http://schemas.microsoft.com/office/drawing/2014/main" id="{3645E251-4C31-471D-8C50-48285E8C04EC}"/>
                  </a:ext>
                </a:extLst>
              </p:cNvPr>
              <p:cNvSpPr>
                <a:spLocks noChangeShapeType="1"/>
              </p:cNvSpPr>
              <p:nvPr/>
            </p:nvSpPr>
            <p:spPr bwMode="auto">
              <a:xfrm>
                <a:off x="5533647" y="5880233"/>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69" name="Line 2895">
                <a:extLst>
                  <a:ext uri="{FF2B5EF4-FFF2-40B4-BE49-F238E27FC236}">
                    <a16:creationId xmlns:a16="http://schemas.microsoft.com/office/drawing/2014/main" id="{E1268F82-15DC-487B-BF38-15D79FD77A03}"/>
                  </a:ext>
                </a:extLst>
              </p:cNvPr>
              <p:cNvSpPr>
                <a:spLocks noChangeShapeType="1"/>
              </p:cNvSpPr>
              <p:nvPr/>
            </p:nvSpPr>
            <p:spPr bwMode="auto">
              <a:xfrm>
                <a:off x="5533647" y="4696997"/>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99" name="Rectangle 2453">
                <a:extLst>
                  <a:ext uri="{FF2B5EF4-FFF2-40B4-BE49-F238E27FC236}">
                    <a16:creationId xmlns:a16="http://schemas.microsoft.com/office/drawing/2014/main" id="{619FC53A-362D-4427-A1FE-D3A3B4FFE69A}"/>
                  </a:ext>
                </a:extLst>
              </p:cNvPr>
              <p:cNvSpPr>
                <a:spLocks noChangeArrowheads="1"/>
              </p:cNvSpPr>
              <p:nvPr/>
            </p:nvSpPr>
            <p:spPr bwMode="auto">
              <a:xfrm>
                <a:off x="5522791" y="5104347"/>
                <a:ext cx="43422" cy="428184"/>
              </a:xfrm>
              <a:prstGeom prst="rect">
                <a:avLst/>
              </a:prstGeom>
              <a:solidFill>
                <a:srgbClr val="D11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59" name="Line 2643">
                <a:extLst>
                  <a:ext uri="{FF2B5EF4-FFF2-40B4-BE49-F238E27FC236}">
                    <a16:creationId xmlns:a16="http://schemas.microsoft.com/office/drawing/2014/main" id="{C9F0DCBF-59BC-43BE-8420-9AABEDFC136C}"/>
                  </a:ext>
                </a:extLst>
              </p:cNvPr>
              <p:cNvSpPr>
                <a:spLocks noChangeShapeType="1"/>
              </p:cNvSpPr>
              <p:nvPr/>
            </p:nvSpPr>
            <p:spPr bwMode="auto">
              <a:xfrm>
                <a:off x="5522791" y="5198757"/>
                <a:ext cx="43422"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grpSp>
          <p:nvGrpSpPr>
            <p:cNvPr id="2021" name="Group 2020">
              <a:extLst>
                <a:ext uri="{FF2B5EF4-FFF2-40B4-BE49-F238E27FC236}">
                  <a16:creationId xmlns:a16="http://schemas.microsoft.com/office/drawing/2014/main" id="{F4DB833D-51C4-4C10-A290-B33955A12A6C}"/>
                </a:ext>
              </a:extLst>
            </p:cNvPr>
            <p:cNvGrpSpPr/>
            <p:nvPr/>
          </p:nvGrpSpPr>
          <p:grpSpPr>
            <a:xfrm>
              <a:off x="5403561" y="4423552"/>
              <a:ext cx="46098" cy="1407256"/>
              <a:chOff x="5578274" y="4543815"/>
              <a:chExt cx="43422" cy="1325563"/>
            </a:xfrm>
          </p:grpSpPr>
          <p:sp>
            <p:nvSpPr>
              <p:cNvPr id="1770" name="Line 2896">
                <a:extLst>
                  <a:ext uri="{FF2B5EF4-FFF2-40B4-BE49-F238E27FC236}">
                    <a16:creationId xmlns:a16="http://schemas.microsoft.com/office/drawing/2014/main" id="{FABD200E-BDDE-40F4-9B44-157C85085CAF}"/>
                  </a:ext>
                </a:extLst>
              </p:cNvPr>
              <p:cNvSpPr>
                <a:spLocks noChangeShapeType="1"/>
              </p:cNvSpPr>
              <p:nvPr/>
            </p:nvSpPr>
            <p:spPr bwMode="auto">
              <a:xfrm flipV="1">
                <a:off x="5599985" y="5347113"/>
                <a:ext cx="0" cy="522264"/>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71" name="Line 2897">
                <a:extLst>
                  <a:ext uri="{FF2B5EF4-FFF2-40B4-BE49-F238E27FC236}">
                    <a16:creationId xmlns:a16="http://schemas.microsoft.com/office/drawing/2014/main" id="{814A13FE-250D-4A32-BA09-831811676DE9}"/>
                  </a:ext>
                </a:extLst>
              </p:cNvPr>
              <p:cNvSpPr>
                <a:spLocks noChangeShapeType="1"/>
              </p:cNvSpPr>
              <p:nvPr/>
            </p:nvSpPr>
            <p:spPr bwMode="auto">
              <a:xfrm>
                <a:off x="5599985" y="4543815"/>
                <a:ext cx="0" cy="385969"/>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72" name="Line 2898">
                <a:extLst>
                  <a:ext uri="{FF2B5EF4-FFF2-40B4-BE49-F238E27FC236}">
                    <a16:creationId xmlns:a16="http://schemas.microsoft.com/office/drawing/2014/main" id="{31193D46-4214-49D2-A669-B5191D86A6D9}"/>
                  </a:ext>
                </a:extLst>
              </p:cNvPr>
              <p:cNvSpPr>
                <a:spLocks noChangeShapeType="1"/>
              </p:cNvSpPr>
              <p:nvPr/>
            </p:nvSpPr>
            <p:spPr bwMode="auto">
              <a:xfrm>
                <a:off x="5589130" y="5869378"/>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73" name="Line 2899">
                <a:extLst>
                  <a:ext uri="{FF2B5EF4-FFF2-40B4-BE49-F238E27FC236}">
                    <a16:creationId xmlns:a16="http://schemas.microsoft.com/office/drawing/2014/main" id="{41C71AC0-C048-4850-B3DB-F358D899265F}"/>
                  </a:ext>
                </a:extLst>
              </p:cNvPr>
              <p:cNvSpPr>
                <a:spLocks noChangeShapeType="1"/>
              </p:cNvSpPr>
              <p:nvPr/>
            </p:nvSpPr>
            <p:spPr bwMode="auto">
              <a:xfrm>
                <a:off x="5589130" y="4543815"/>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00" name="Rectangle 2454">
                <a:extLst>
                  <a:ext uri="{FF2B5EF4-FFF2-40B4-BE49-F238E27FC236}">
                    <a16:creationId xmlns:a16="http://schemas.microsoft.com/office/drawing/2014/main" id="{3147C193-18BC-44A8-81EB-C06C10333324}"/>
                  </a:ext>
                </a:extLst>
              </p:cNvPr>
              <p:cNvSpPr>
                <a:spLocks noChangeArrowheads="1"/>
              </p:cNvSpPr>
              <p:nvPr/>
            </p:nvSpPr>
            <p:spPr bwMode="auto">
              <a:xfrm>
                <a:off x="5578274" y="4930648"/>
                <a:ext cx="43422" cy="417329"/>
              </a:xfrm>
              <a:prstGeom prst="rect">
                <a:avLst/>
              </a:prstGeom>
              <a:solidFill>
                <a:srgbClr val="D11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60" name="Line 2644">
                <a:extLst>
                  <a:ext uri="{FF2B5EF4-FFF2-40B4-BE49-F238E27FC236}">
                    <a16:creationId xmlns:a16="http://schemas.microsoft.com/office/drawing/2014/main" id="{ABD389B9-3ECF-465F-B907-22F827F42C36}"/>
                  </a:ext>
                </a:extLst>
              </p:cNvPr>
              <p:cNvSpPr>
                <a:spLocks noChangeShapeType="1"/>
              </p:cNvSpPr>
              <p:nvPr/>
            </p:nvSpPr>
            <p:spPr bwMode="auto">
              <a:xfrm>
                <a:off x="5578274" y="4994917"/>
                <a:ext cx="43422"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grpSp>
          <p:nvGrpSpPr>
            <p:cNvPr id="2020" name="Group 2019">
              <a:extLst>
                <a:ext uri="{FF2B5EF4-FFF2-40B4-BE49-F238E27FC236}">
                  <a16:creationId xmlns:a16="http://schemas.microsoft.com/office/drawing/2014/main" id="{5E520937-EC48-4791-8DC2-272495105991}"/>
                </a:ext>
              </a:extLst>
            </p:cNvPr>
            <p:cNvGrpSpPr/>
            <p:nvPr/>
          </p:nvGrpSpPr>
          <p:grpSpPr>
            <a:xfrm>
              <a:off x="5462463" y="4339040"/>
              <a:ext cx="46098" cy="1499451"/>
              <a:chOff x="5633757" y="4464209"/>
              <a:chExt cx="43422" cy="1412406"/>
            </a:xfrm>
          </p:grpSpPr>
          <p:sp>
            <p:nvSpPr>
              <p:cNvPr id="1774" name="Line 2900">
                <a:extLst>
                  <a:ext uri="{FF2B5EF4-FFF2-40B4-BE49-F238E27FC236}">
                    <a16:creationId xmlns:a16="http://schemas.microsoft.com/office/drawing/2014/main" id="{2A5F49DB-856C-4A10-935B-CFACFC646064}"/>
                  </a:ext>
                </a:extLst>
              </p:cNvPr>
              <p:cNvSpPr>
                <a:spLocks noChangeShapeType="1"/>
              </p:cNvSpPr>
              <p:nvPr/>
            </p:nvSpPr>
            <p:spPr bwMode="auto">
              <a:xfrm flipV="1">
                <a:off x="5655468" y="5442400"/>
                <a:ext cx="0" cy="434215"/>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75" name="Line 2901">
                <a:extLst>
                  <a:ext uri="{FF2B5EF4-FFF2-40B4-BE49-F238E27FC236}">
                    <a16:creationId xmlns:a16="http://schemas.microsoft.com/office/drawing/2014/main" id="{9895B4E7-8414-49CB-B841-3197F607C048}"/>
                  </a:ext>
                </a:extLst>
              </p:cNvPr>
              <p:cNvSpPr>
                <a:spLocks noChangeShapeType="1"/>
              </p:cNvSpPr>
              <p:nvPr/>
            </p:nvSpPr>
            <p:spPr bwMode="auto">
              <a:xfrm>
                <a:off x="5655468" y="4464209"/>
                <a:ext cx="0" cy="508997"/>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76" name="Line 2902">
                <a:extLst>
                  <a:ext uri="{FF2B5EF4-FFF2-40B4-BE49-F238E27FC236}">
                    <a16:creationId xmlns:a16="http://schemas.microsoft.com/office/drawing/2014/main" id="{FB9DC430-ABA3-4E18-83E9-5E0E61170ADE}"/>
                  </a:ext>
                </a:extLst>
              </p:cNvPr>
              <p:cNvSpPr>
                <a:spLocks noChangeShapeType="1"/>
              </p:cNvSpPr>
              <p:nvPr/>
            </p:nvSpPr>
            <p:spPr bwMode="auto">
              <a:xfrm>
                <a:off x="5644613" y="5876615"/>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77" name="Line 2903">
                <a:extLst>
                  <a:ext uri="{FF2B5EF4-FFF2-40B4-BE49-F238E27FC236}">
                    <a16:creationId xmlns:a16="http://schemas.microsoft.com/office/drawing/2014/main" id="{F5C8925D-9B95-44DB-9B7F-9921CEDCAA47}"/>
                  </a:ext>
                </a:extLst>
              </p:cNvPr>
              <p:cNvSpPr>
                <a:spLocks noChangeShapeType="1"/>
              </p:cNvSpPr>
              <p:nvPr/>
            </p:nvSpPr>
            <p:spPr bwMode="auto">
              <a:xfrm>
                <a:off x="5644613" y="4464209"/>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01" name="Rectangle 2455">
                <a:extLst>
                  <a:ext uri="{FF2B5EF4-FFF2-40B4-BE49-F238E27FC236}">
                    <a16:creationId xmlns:a16="http://schemas.microsoft.com/office/drawing/2014/main" id="{06ADF1C4-A077-45D5-B2AF-457F7E3C8943}"/>
                  </a:ext>
                </a:extLst>
              </p:cNvPr>
              <p:cNvSpPr>
                <a:spLocks noChangeArrowheads="1"/>
              </p:cNvSpPr>
              <p:nvPr/>
            </p:nvSpPr>
            <p:spPr bwMode="auto">
              <a:xfrm>
                <a:off x="5633757" y="4970976"/>
                <a:ext cx="43422" cy="469194"/>
              </a:xfrm>
              <a:prstGeom prst="rect">
                <a:avLst/>
              </a:prstGeom>
              <a:solidFill>
                <a:srgbClr val="D11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61" name="Line 2645">
                <a:extLst>
                  <a:ext uri="{FF2B5EF4-FFF2-40B4-BE49-F238E27FC236}">
                    <a16:creationId xmlns:a16="http://schemas.microsoft.com/office/drawing/2014/main" id="{42135B92-A72A-4880-96E4-06003BD2E80D}"/>
                  </a:ext>
                </a:extLst>
              </p:cNvPr>
              <p:cNvSpPr>
                <a:spLocks noChangeShapeType="1"/>
              </p:cNvSpPr>
              <p:nvPr/>
            </p:nvSpPr>
            <p:spPr bwMode="auto">
              <a:xfrm>
                <a:off x="5633757" y="5031102"/>
                <a:ext cx="43422"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grpSp>
          <p:nvGrpSpPr>
            <p:cNvPr id="2019" name="Group 2018">
              <a:extLst>
                <a:ext uri="{FF2B5EF4-FFF2-40B4-BE49-F238E27FC236}">
                  <a16:creationId xmlns:a16="http://schemas.microsoft.com/office/drawing/2014/main" id="{6A4658E0-1A9B-41BB-931F-50BFCEE38CD4}"/>
                </a:ext>
              </a:extLst>
            </p:cNvPr>
            <p:cNvGrpSpPr/>
            <p:nvPr/>
          </p:nvGrpSpPr>
          <p:grpSpPr>
            <a:xfrm>
              <a:off x="5521366" y="4627150"/>
              <a:ext cx="47378" cy="1025671"/>
              <a:chOff x="5689240" y="4735594"/>
              <a:chExt cx="44628" cy="966129"/>
            </a:xfrm>
          </p:grpSpPr>
          <p:sp>
            <p:nvSpPr>
              <p:cNvPr id="1778" name="Line 2904">
                <a:extLst>
                  <a:ext uri="{FF2B5EF4-FFF2-40B4-BE49-F238E27FC236}">
                    <a16:creationId xmlns:a16="http://schemas.microsoft.com/office/drawing/2014/main" id="{787B9383-4C9C-4786-9AD5-3A748A7C98ED}"/>
                  </a:ext>
                </a:extLst>
              </p:cNvPr>
              <p:cNvSpPr>
                <a:spLocks noChangeShapeType="1"/>
              </p:cNvSpPr>
              <p:nvPr/>
            </p:nvSpPr>
            <p:spPr bwMode="auto">
              <a:xfrm flipV="1">
                <a:off x="5711554" y="5473760"/>
                <a:ext cx="0" cy="227963"/>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79" name="Line 2905">
                <a:extLst>
                  <a:ext uri="{FF2B5EF4-FFF2-40B4-BE49-F238E27FC236}">
                    <a16:creationId xmlns:a16="http://schemas.microsoft.com/office/drawing/2014/main" id="{F75F3135-C6D2-46F7-862F-6C0567363360}"/>
                  </a:ext>
                </a:extLst>
              </p:cNvPr>
              <p:cNvSpPr>
                <a:spLocks noChangeShapeType="1"/>
              </p:cNvSpPr>
              <p:nvPr/>
            </p:nvSpPr>
            <p:spPr bwMode="auto">
              <a:xfrm>
                <a:off x="5711554" y="4735594"/>
                <a:ext cx="0" cy="357021"/>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80" name="Line 2906">
                <a:extLst>
                  <a:ext uri="{FF2B5EF4-FFF2-40B4-BE49-F238E27FC236}">
                    <a16:creationId xmlns:a16="http://schemas.microsoft.com/office/drawing/2014/main" id="{1D44724D-72E6-4121-85D4-C4097541DB5B}"/>
                  </a:ext>
                </a:extLst>
              </p:cNvPr>
              <p:cNvSpPr>
                <a:spLocks noChangeShapeType="1"/>
              </p:cNvSpPr>
              <p:nvPr/>
            </p:nvSpPr>
            <p:spPr bwMode="auto">
              <a:xfrm>
                <a:off x="5700096" y="5701722"/>
                <a:ext cx="2291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81" name="Line 2907">
                <a:extLst>
                  <a:ext uri="{FF2B5EF4-FFF2-40B4-BE49-F238E27FC236}">
                    <a16:creationId xmlns:a16="http://schemas.microsoft.com/office/drawing/2014/main" id="{EAC3B99B-589B-417F-8F7F-B722949A500B}"/>
                  </a:ext>
                </a:extLst>
              </p:cNvPr>
              <p:cNvSpPr>
                <a:spLocks noChangeShapeType="1"/>
              </p:cNvSpPr>
              <p:nvPr/>
            </p:nvSpPr>
            <p:spPr bwMode="auto">
              <a:xfrm>
                <a:off x="5700096" y="4735594"/>
                <a:ext cx="2291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02" name="Rectangle 2456">
                <a:extLst>
                  <a:ext uri="{FF2B5EF4-FFF2-40B4-BE49-F238E27FC236}">
                    <a16:creationId xmlns:a16="http://schemas.microsoft.com/office/drawing/2014/main" id="{4EF799A7-45F8-46D5-A3E6-D960E128D54D}"/>
                  </a:ext>
                </a:extLst>
              </p:cNvPr>
              <p:cNvSpPr>
                <a:spLocks noChangeArrowheads="1"/>
              </p:cNvSpPr>
              <p:nvPr/>
            </p:nvSpPr>
            <p:spPr bwMode="auto">
              <a:xfrm>
                <a:off x="5689240" y="5093752"/>
                <a:ext cx="44628" cy="381144"/>
              </a:xfrm>
              <a:prstGeom prst="rect">
                <a:avLst/>
              </a:prstGeom>
              <a:solidFill>
                <a:srgbClr val="D11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62" name="Line 2646">
                <a:extLst>
                  <a:ext uri="{FF2B5EF4-FFF2-40B4-BE49-F238E27FC236}">
                    <a16:creationId xmlns:a16="http://schemas.microsoft.com/office/drawing/2014/main" id="{B68CA477-0629-4021-95AC-0208AF5231C2}"/>
                  </a:ext>
                </a:extLst>
              </p:cNvPr>
              <p:cNvSpPr>
                <a:spLocks noChangeShapeType="1"/>
              </p:cNvSpPr>
              <p:nvPr/>
            </p:nvSpPr>
            <p:spPr bwMode="auto">
              <a:xfrm>
                <a:off x="5689240" y="5117945"/>
                <a:ext cx="446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grpSp>
          <p:nvGrpSpPr>
            <p:cNvPr id="2018" name="Group 2017">
              <a:extLst>
                <a:ext uri="{FF2B5EF4-FFF2-40B4-BE49-F238E27FC236}">
                  <a16:creationId xmlns:a16="http://schemas.microsoft.com/office/drawing/2014/main" id="{AEE0E789-FE6F-4E2E-A1E9-3EFAC517F4C0}"/>
                </a:ext>
              </a:extLst>
            </p:cNvPr>
            <p:cNvGrpSpPr/>
            <p:nvPr/>
          </p:nvGrpSpPr>
          <p:grpSpPr>
            <a:xfrm>
              <a:off x="5580268" y="4622028"/>
              <a:ext cx="47378" cy="1017988"/>
              <a:chOff x="5744723" y="4730769"/>
              <a:chExt cx="44628" cy="958892"/>
            </a:xfrm>
          </p:grpSpPr>
          <p:sp>
            <p:nvSpPr>
              <p:cNvPr id="1782" name="Line 2908">
                <a:extLst>
                  <a:ext uri="{FF2B5EF4-FFF2-40B4-BE49-F238E27FC236}">
                    <a16:creationId xmlns:a16="http://schemas.microsoft.com/office/drawing/2014/main" id="{58B4D9D8-6D1D-4DAE-8F52-F6EB147F02EE}"/>
                  </a:ext>
                </a:extLst>
              </p:cNvPr>
              <p:cNvSpPr>
                <a:spLocks noChangeShapeType="1"/>
              </p:cNvSpPr>
              <p:nvPr/>
            </p:nvSpPr>
            <p:spPr bwMode="auto">
              <a:xfrm flipV="1">
                <a:off x="5767037" y="5472553"/>
                <a:ext cx="0" cy="217108"/>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83" name="Line 2909">
                <a:extLst>
                  <a:ext uri="{FF2B5EF4-FFF2-40B4-BE49-F238E27FC236}">
                    <a16:creationId xmlns:a16="http://schemas.microsoft.com/office/drawing/2014/main" id="{267F9D31-DA7B-45A4-9B2E-B75CBD16C690}"/>
                  </a:ext>
                </a:extLst>
              </p:cNvPr>
              <p:cNvSpPr>
                <a:spLocks noChangeShapeType="1"/>
              </p:cNvSpPr>
              <p:nvPr/>
            </p:nvSpPr>
            <p:spPr bwMode="auto">
              <a:xfrm>
                <a:off x="5767037" y="4730769"/>
                <a:ext cx="0" cy="34496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84" name="Line 2910">
                <a:extLst>
                  <a:ext uri="{FF2B5EF4-FFF2-40B4-BE49-F238E27FC236}">
                    <a16:creationId xmlns:a16="http://schemas.microsoft.com/office/drawing/2014/main" id="{0B9C6747-F048-406D-BCE4-C30B1B0A6435}"/>
                  </a:ext>
                </a:extLst>
              </p:cNvPr>
              <p:cNvSpPr>
                <a:spLocks noChangeShapeType="1"/>
              </p:cNvSpPr>
              <p:nvPr/>
            </p:nvSpPr>
            <p:spPr bwMode="auto">
              <a:xfrm>
                <a:off x="5755579" y="5689661"/>
                <a:ext cx="2291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85" name="Line 2911">
                <a:extLst>
                  <a:ext uri="{FF2B5EF4-FFF2-40B4-BE49-F238E27FC236}">
                    <a16:creationId xmlns:a16="http://schemas.microsoft.com/office/drawing/2014/main" id="{7DF29306-FF8C-4A40-BA5A-DD1BA7483026}"/>
                  </a:ext>
                </a:extLst>
              </p:cNvPr>
              <p:cNvSpPr>
                <a:spLocks noChangeShapeType="1"/>
              </p:cNvSpPr>
              <p:nvPr/>
            </p:nvSpPr>
            <p:spPr bwMode="auto">
              <a:xfrm>
                <a:off x="5755579" y="4730769"/>
                <a:ext cx="2291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03" name="Rectangle 2457">
                <a:extLst>
                  <a:ext uri="{FF2B5EF4-FFF2-40B4-BE49-F238E27FC236}">
                    <a16:creationId xmlns:a16="http://schemas.microsoft.com/office/drawing/2014/main" id="{AE01849E-0DAD-412B-95A1-ED0675F17637}"/>
                  </a:ext>
                </a:extLst>
              </p:cNvPr>
              <p:cNvSpPr>
                <a:spLocks noChangeArrowheads="1"/>
              </p:cNvSpPr>
              <p:nvPr/>
            </p:nvSpPr>
            <p:spPr bwMode="auto">
              <a:xfrm>
                <a:off x="5744723" y="5075136"/>
                <a:ext cx="44628" cy="396824"/>
              </a:xfrm>
              <a:prstGeom prst="rect">
                <a:avLst/>
              </a:prstGeom>
              <a:solidFill>
                <a:srgbClr val="D11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63" name="Line 2647">
                <a:extLst>
                  <a:ext uri="{FF2B5EF4-FFF2-40B4-BE49-F238E27FC236}">
                    <a16:creationId xmlns:a16="http://schemas.microsoft.com/office/drawing/2014/main" id="{8E2C4CD6-3F7E-46F6-B203-871EDD8B4EA1}"/>
                  </a:ext>
                </a:extLst>
              </p:cNvPr>
              <p:cNvSpPr>
                <a:spLocks noChangeShapeType="1"/>
              </p:cNvSpPr>
              <p:nvPr/>
            </p:nvSpPr>
            <p:spPr bwMode="auto">
              <a:xfrm>
                <a:off x="5744723" y="5213231"/>
                <a:ext cx="446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grpSp>
          <p:nvGrpSpPr>
            <p:cNvPr id="2017" name="Group 2016">
              <a:extLst>
                <a:ext uri="{FF2B5EF4-FFF2-40B4-BE49-F238E27FC236}">
                  <a16:creationId xmlns:a16="http://schemas.microsoft.com/office/drawing/2014/main" id="{CF80256E-7638-4682-8B4C-57328DE65566}"/>
                </a:ext>
              </a:extLst>
            </p:cNvPr>
            <p:cNvGrpSpPr/>
            <p:nvPr/>
          </p:nvGrpSpPr>
          <p:grpSpPr>
            <a:xfrm>
              <a:off x="5639170" y="4901175"/>
              <a:ext cx="47378" cy="760610"/>
              <a:chOff x="5800206" y="4993711"/>
              <a:chExt cx="44628" cy="716455"/>
            </a:xfrm>
          </p:grpSpPr>
          <p:sp>
            <p:nvSpPr>
              <p:cNvPr id="1786" name="Line 2912">
                <a:extLst>
                  <a:ext uri="{FF2B5EF4-FFF2-40B4-BE49-F238E27FC236}">
                    <a16:creationId xmlns:a16="http://schemas.microsoft.com/office/drawing/2014/main" id="{D03583D9-810D-4CEB-8087-CE22E88C6467}"/>
                  </a:ext>
                </a:extLst>
              </p:cNvPr>
              <p:cNvSpPr>
                <a:spLocks noChangeShapeType="1"/>
              </p:cNvSpPr>
              <p:nvPr/>
            </p:nvSpPr>
            <p:spPr bwMode="auto">
              <a:xfrm flipV="1">
                <a:off x="5822520" y="5467729"/>
                <a:ext cx="0" cy="242437"/>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87" name="Line 2913">
                <a:extLst>
                  <a:ext uri="{FF2B5EF4-FFF2-40B4-BE49-F238E27FC236}">
                    <a16:creationId xmlns:a16="http://schemas.microsoft.com/office/drawing/2014/main" id="{BC05E091-4C9E-4835-A407-D7CC2C42B019}"/>
                  </a:ext>
                </a:extLst>
              </p:cNvPr>
              <p:cNvSpPr>
                <a:spLocks noChangeShapeType="1"/>
              </p:cNvSpPr>
              <p:nvPr/>
            </p:nvSpPr>
            <p:spPr bwMode="auto">
              <a:xfrm>
                <a:off x="5822520" y="4993711"/>
                <a:ext cx="0" cy="149563"/>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88" name="Line 2914">
                <a:extLst>
                  <a:ext uri="{FF2B5EF4-FFF2-40B4-BE49-F238E27FC236}">
                    <a16:creationId xmlns:a16="http://schemas.microsoft.com/office/drawing/2014/main" id="{3F112B35-656A-4CC5-B2AD-BB24BA594D1A}"/>
                  </a:ext>
                </a:extLst>
              </p:cNvPr>
              <p:cNvSpPr>
                <a:spLocks noChangeShapeType="1"/>
              </p:cNvSpPr>
              <p:nvPr/>
            </p:nvSpPr>
            <p:spPr bwMode="auto">
              <a:xfrm>
                <a:off x="5811665" y="5710166"/>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89" name="Line 2915">
                <a:extLst>
                  <a:ext uri="{FF2B5EF4-FFF2-40B4-BE49-F238E27FC236}">
                    <a16:creationId xmlns:a16="http://schemas.microsoft.com/office/drawing/2014/main" id="{EC253EB0-F843-48B2-98FE-00EB2A43E627}"/>
                  </a:ext>
                </a:extLst>
              </p:cNvPr>
              <p:cNvSpPr>
                <a:spLocks noChangeShapeType="1"/>
              </p:cNvSpPr>
              <p:nvPr/>
            </p:nvSpPr>
            <p:spPr bwMode="auto">
              <a:xfrm>
                <a:off x="5811665" y="4993711"/>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04" name="Rectangle 2458">
                <a:extLst>
                  <a:ext uri="{FF2B5EF4-FFF2-40B4-BE49-F238E27FC236}">
                    <a16:creationId xmlns:a16="http://schemas.microsoft.com/office/drawing/2014/main" id="{2E34CE47-7C19-408E-953F-734BD61076B3}"/>
                  </a:ext>
                </a:extLst>
              </p:cNvPr>
              <p:cNvSpPr>
                <a:spLocks noChangeArrowheads="1"/>
              </p:cNvSpPr>
              <p:nvPr/>
            </p:nvSpPr>
            <p:spPr bwMode="auto">
              <a:xfrm>
                <a:off x="5800206" y="5143635"/>
                <a:ext cx="44628" cy="324455"/>
              </a:xfrm>
              <a:prstGeom prst="rect">
                <a:avLst/>
              </a:prstGeom>
              <a:solidFill>
                <a:srgbClr val="D11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64" name="Line 2648">
                <a:extLst>
                  <a:ext uri="{FF2B5EF4-FFF2-40B4-BE49-F238E27FC236}">
                    <a16:creationId xmlns:a16="http://schemas.microsoft.com/office/drawing/2014/main" id="{1266781E-B6CB-4920-B1F1-0D68EEAE4291}"/>
                  </a:ext>
                </a:extLst>
              </p:cNvPr>
              <p:cNvSpPr>
                <a:spLocks noChangeShapeType="1"/>
              </p:cNvSpPr>
              <p:nvPr/>
            </p:nvSpPr>
            <p:spPr bwMode="auto">
              <a:xfrm>
                <a:off x="5800206" y="5179458"/>
                <a:ext cx="446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grpSp>
          <p:nvGrpSpPr>
            <p:cNvPr id="2015" name="Group 2014">
              <a:extLst>
                <a:ext uri="{FF2B5EF4-FFF2-40B4-BE49-F238E27FC236}">
                  <a16:creationId xmlns:a16="http://schemas.microsoft.com/office/drawing/2014/main" id="{FCB9CD11-E3F2-4198-8805-4D8C4D75805D}"/>
                </a:ext>
              </a:extLst>
            </p:cNvPr>
            <p:cNvGrpSpPr/>
            <p:nvPr/>
          </p:nvGrpSpPr>
          <p:grpSpPr>
            <a:xfrm>
              <a:off x="5758256" y="4273736"/>
              <a:ext cx="46098" cy="1496890"/>
              <a:chOff x="5912378" y="4402696"/>
              <a:chExt cx="43422" cy="1409993"/>
            </a:xfrm>
          </p:grpSpPr>
          <p:sp>
            <p:nvSpPr>
              <p:cNvPr id="1794" name="Line 2920">
                <a:extLst>
                  <a:ext uri="{FF2B5EF4-FFF2-40B4-BE49-F238E27FC236}">
                    <a16:creationId xmlns:a16="http://schemas.microsoft.com/office/drawing/2014/main" id="{AB787154-E170-4C7A-90EA-40C9E2474A79}"/>
                  </a:ext>
                </a:extLst>
              </p:cNvPr>
              <p:cNvSpPr>
                <a:spLocks noChangeShapeType="1"/>
              </p:cNvSpPr>
              <p:nvPr/>
            </p:nvSpPr>
            <p:spPr bwMode="auto">
              <a:xfrm flipV="1">
                <a:off x="5934089" y="5546129"/>
                <a:ext cx="0" cy="26656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95" name="Line 2921">
                <a:extLst>
                  <a:ext uri="{FF2B5EF4-FFF2-40B4-BE49-F238E27FC236}">
                    <a16:creationId xmlns:a16="http://schemas.microsoft.com/office/drawing/2014/main" id="{DE791CA7-9AD0-422D-954F-21CD43DFDC37}"/>
                  </a:ext>
                </a:extLst>
              </p:cNvPr>
              <p:cNvSpPr>
                <a:spLocks noChangeShapeType="1"/>
              </p:cNvSpPr>
              <p:nvPr/>
            </p:nvSpPr>
            <p:spPr bwMode="auto">
              <a:xfrm>
                <a:off x="5934089" y="4402696"/>
                <a:ext cx="0" cy="577747"/>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96" name="Line 2922">
                <a:extLst>
                  <a:ext uri="{FF2B5EF4-FFF2-40B4-BE49-F238E27FC236}">
                    <a16:creationId xmlns:a16="http://schemas.microsoft.com/office/drawing/2014/main" id="{908EC722-1D17-4C9C-AADB-D1363B7F0228}"/>
                  </a:ext>
                </a:extLst>
              </p:cNvPr>
              <p:cNvSpPr>
                <a:spLocks noChangeShapeType="1"/>
              </p:cNvSpPr>
              <p:nvPr/>
            </p:nvSpPr>
            <p:spPr bwMode="auto">
              <a:xfrm>
                <a:off x="5923234" y="5812689"/>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97" name="Line 2923">
                <a:extLst>
                  <a:ext uri="{FF2B5EF4-FFF2-40B4-BE49-F238E27FC236}">
                    <a16:creationId xmlns:a16="http://schemas.microsoft.com/office/drawing/2014/main" id="{46F66917-536A-4DD9-9801-AF16A460D83E}"/>
                  </a:ext>
                </a:extLst>
              </p:cNvPr>
              <p:cNvSpPr>
                <a:spLocks noChangeShapeType="1"/>
              </p:cNvSpPr>
              <p:nvPr/>
            </p:nvSpPr>
            <p:spPr bwMode="auto">
              <a:xfrm>
                <a:off x="5923234" y="4402696"/>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06" name="Rectangle 2460">
                <a:extLst>
                  <a:ext uri="{FF2B5EF4-FFF2-40B4-BE49-F238E27FC236}">
                    <a16:creationId xmlns:a16="http://schemas.microsoft.com/office/drawing/2014/main" id="{E30904CE-1447-4C8F-A0B5-346DAEB43359}"/>
                  </a:ext>
                </a:extLst>
              </p:cNvPr>
              <p:cNvSpPr>
                <a:spLocks noChangeArrowheads="1"/>
              </p:cNvSpPr>
              <p:nvPr/>
            </p:nvSpPr>
            <p:spPr bwMode="auto">
              <a:xfrm>
                <a:off x="5912378" y="4981336"/>
                <a:ext cx="43422" cy="565686"/>
              </a:xfrm>
              <a:prstGeom prst="rect">
                <a:avLst/>
              </a:prstGeom>
              <a:solidFill>
                <a:srgbClr val="D11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66" name="Line 2650">
                <a:extLst>
                  <a:ext uri="{FF2B5EF4-FFF2-40B4-BE49-F238E27FC236}">
                    <a16:creationId xmlns:a16="http://schemas.microsoft.com/office/drawing/2014/main" id="{48D53F1C-EAB5-4A92-ACAC-F67CB51E3B05}"/>
                  </a:ext>
                </a:extLst>
              </p:cNvPr>
              <p:cNvSpPr>
                <a:spLocks noChangeShapeType="1"/>
              </p:cNvSpPr>
              <p:nvPr/>
            </p:nvSpPr>
            <p:spPr bwMode="auto">
              <a:xfrm>
                <a:off x="5912378" y="5122769"/>
                <a:ext cx="43422"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grpSp>
          <p:nvGrpSpPr>
            <p:cNvPr id="2014" name="Group 2013">
              <a:extLst>
                <a:ext uri="{FF2B5EF4-FFF2-40B4-BE49-F238E27FC236}">
                  <a16:creationId xmlns:a16="http://schemas.microsoft.com/office/drawing/2014/main" id="{E1EF2FB5-998B-4386-8E41-FCA4CEF78F54}"/>
                </a:ext>
              </a:extLst>
            </p:cNvPr>
            <p:cNvGrpSpPr/>
            <p:nvPr/>
          </p:nvGrpSpPr>
          <p:grpSpPr>
            <a:xfrm>
              <a:off x="5814597" y="4618187"/>
              <a:ext cx="48659" cy="1121707"/>
              <a:chOff x="5965449" y="4727151"/>
              <a:chExt cx="45834" cy="1056590"/>
            </a:xfrm>
          </p:grpSpPr>
          <p:sp>
            <p:nvSpPr>
              <p:cNvPr id="1798" name="Line 2924">
                <a:extLst>
                  <a:ext uri="{FF2B5EF4-FFF2-40B4-BE49-F238E27FC236}">
                    <a16:creationId xmlns:a16="http://schemas.microsoft.com/office/drawing/2014/main" id="{7A257CB5-0F30-4792-B136-23F1857E2890}"/>
                  </a:ext>
                </a:extLst>
              </p:cNvPr>
              <p:cNvSpPr>
                <a:spLocks noChangeShapeType="1"/>
              </p:cNvSpPr>
              <p:nvPr/>
            </p:nvSpPr>
            <p:spPr bwMode="auto">
              <a:xfrm flipV="1">
                <a:off x="5988366" y="5588344"/>
                <a:ext cx="0" cy="195397"/>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99" name="Line 2925">
                <a:extLst>
                  <a:ext uri="{FF2B5EF4-FFF2-40B4-BE49-F238E27FC236}">
                    <a16:creationId xmlns:a16="http://schemas.microsoft.com/office/drawing/2014/main" id="{E16166C4-D3B5-470A-947D-96051342E726}"/>
                  </a:ext>
                </a:extLst>
              </p:cNvPr>
              <p:cNvSpPr>
                <a:spLocks noChangeShapeType="1"/>
              </p:cNvSpPr>
              <p:nvPr/>
            </p:nvSpPr>
            <p:spPr bwMode="auto">
              <a:xfrm>
                <a:off x="5988366" y="4727151"/>
                <a:ext cx="0" cy="275003"/>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00" name="Line 2926">
                <a:extLst>
                  <a:ext uri="{FF2B5EF4-FFF2-40B4-BE49-F238E27FC236}">
                    <a16:creationId xmlns:a16="http://schemas.microsoft.com/office/drawing/2014/main" id="{47412B9B-C394-4BCB-849E-F595CF4C3C40}"/>
                  </a:ext>
                </a:extLst>
              </p:cNvPr>
              <p:cNvSpPr>
                <a:spLocks noChangeShapeType="1"/>
              </p:cNvSpPr>
              <p:nvPr/>
            </p:nvSpPr>
            <p:spPr bwMode="auto">
              <a:xfrm>
                <a:off x="5977511" y="5783741"/>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01" name="Line 2927">
                <a:extLst>
                  <a:ext uri="{FF2B5EF4-FFF2-40B4-BE49-F238E27FC236}">
                    <a16:creationId xmlns:a16="http://schemas.microsoft.com/office/drawing/2014/main" id="{26A36420-1B6B-4182-9DAC-FD3296A68C28}"/>
                  </a:ext>
                </a:extLst>
              </p:cNvPr>
              <p:cNvSpPr>
                <a:spLocks noChangeShapeType="1"/>
              </p:cNvSpPr>
              <p:nvPr/>
            </p:nvSpPr>
            <p:spPr bwMode="auto">
              <a:xfrm>
                <a:off x="5977511" y="4727151"/>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07" name="Rectangle 2461">
                <a:extLst>
                  <a:ext uri="{FF2B5EF4-FFF2-40B4-BE49-F238E27FC236}">
                    <a16:creationId xmlns:a16="http://schemas.microsoft.com/office/drawing/2014/main" id="{D685A90D-BCF9-4219-9B43-A9C2C1D81AF7}"/>
                  </a:ext>
                </a:extLst>
              </p:cNvPr>
              <p:cNvSpPr>
                <a:spLocks noChangeArrowheads="1"/>
              </p:cNvSpPr>
              <p:nvPr/>
            </p:nvSpPr>
            <p:spPr bwMode="auto">
              <a:xfrm>
                <a:off x="5965449" y="5003134"/>
                <a:ext cx="45834" cy="586190"/>
              </a:xfrm>
              <a:prstGeom prst="rect">
                <a:avLst/>
              </a:prstGeom>
              <a:solidFill>
                <a:srgbClr val="D11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67" name="Line 2651">
                <a:extLst>
                  <a:ext uri="{FF2B5EF4-FFF2-40B4-BE49-F238E27FC236}">
                    <a16:creationId xmlns:a16="http://schemas.microsoft.com/office/drawing/2014/main" id="{72F4365F-ACE2-498D-A4BD-F38BA6E6AF95}"/>
                  </a:ext>
                </a:extLst>
              </p:cNvPr>
              <p:cNvSpPr>
                <a:spLocks noChangeShapeType="1"/>
              </p:cNvSpPr>
              <p:nvPr/>
            </p:nvSpPr>
            <p:spPr bwMode="auto">
              <a:xfrm>
                <a:off x="5965449" y="5174634"/>
                <a:ext cx="4583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grpSp>
          <p:nvGrpSpPr>
            <p:cNvPr id="2013" name="Group 2012">
              <a:extLst>
                <a:ext uri="{FF2B5EF4-FFF2-40B4-BE49-F238E27FC236}">
                  <a16:creationId xmlns:a16="http://schemas.microsoft.com/office/drawing/2014/main" id="{EB454F12-4B69-46DE-BA1A-57C740EDC770}"/>
                </a:ext>
              </a:extLst>
            </p:cNvPr>
            <p:cNvGrpSpPr/>
            <p:nvPr/>
          </p:nvGrpSpPr>
          <p:grpSpPr>
            <a:xfrm>
              <a:off x="5873500" y="4445321"/>
              <a:ext cx="48659" cy="1244634"/>
              <a:chOff x="6020932" y="4564320"/>
              <a:chExt cx="45834" cy="1172381"/>
            </a:xfrm>
          </p:grpSpPr>
          <p:sp>
            <p:nvSpPr>
              <p:cNvPr id="1802" name="Line 2928">
                <a:extLst>
                  <a:ext uri="{FF2B5EF4-FFF2-40B4-BE49-F238E27FC236}">
                    <a16:creationId xmlns:a16="http://schemas.microsoft.com/office/drawing/2014/main" id="{40DD1E6D-6BCF-4553-B32B-37C69AC42A48}"/>
                  </a:ext>
                </a:extLst>
              </p:cNvPr>
              <p:cNvSpPr>
                <a:spLocks noChangeShapeType="1"/>
              </p:cNvSpPr>
              <p:nvPr/>
            </p:nvSpPr>
            <p:spPr bwMode="auto">
              <a:xfrm flipV="1">
                <a:off x="6043849" y="5489440"/>
                <a:ext cx="0" cy="247261"/>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03" name="Line 2929">
                <a:extLst>
                  <a:ext uri="{FF2B5EF4-FFF2-40B4-BE49-F238E27FC236}">
                    <a16:creationId xmlns:a16="http://schemas.microsoft.com/office/drawing/2014/main" id="{58BF2D45-8358-427D-BB7F-99C085068575}"/>
                  </a:ext>
                </a:extLst>
              </p:cNvPr>
              <p:cNvSpPr>
                <a:spLocks noChangeShapeType="1"/>
              </p:cNvSpPr>
              <p:nvPr/>
            </p:nvSpPr>
            <p:spPr bwMode="auto">
              <a:xfrm>
                <a:off x="6043849" y="4564320"/>
                <a:ext cx="0" cy="341341"/>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04" name="Line 2930">
                <a:extLst>
                  <a:ext uri="{FF2B5EF4-FFF2-40B4-BE49-F238E27FC236}">
                    <a16:creationId xmlns:a16="http://schemas.microsoft.com/office/drawing/2014/main" id="{8EEE9292-B2DA-43F6-92A1-1A56B699B699}"/>
                  </a:ext>
                </a:extLst>
              </p:cNvPr>
              <p:cNvSpPr>
                <a:spLocks noChangeShapeType="1"/>
              </p:cNvSpPr>
              <p:nvPr/>
            </p:nvSpPr>
            <p:spPr bwMode="auto">
              <a:xfrm>
                <a:off x="6032994" y="5736701"/>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05" name="Line 2931">
                <a:extLst>
                  <a:ext uri="{FF2B5EF4-FFF2-40B4-BE49-F238E27FC236}">
                    <a16:creationId xmlns:a16="http://schemas.microsoft.com/office/drawing/2014/main" id="{F57CDB6A-1AD2-4161-A55E-30E0E7E004C9}"/>
                  </a:ext>
                </a:extLst>
              </p:cNvPr>
              <p:cNvSpPr>
                <a:spLocks noChangeShapeType="1"/>
              </p:cNvSpPr>
              <p:nvPr/>
            </p:nvSpPr>
            <p:spPr bwMode="auto">
              <a:xfrm>
                <a:off x="6032994" y="4564320"/>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08" name="Rectangle 2462">
                <a:extLst>
                  <a:ext uri="{FF2B5EF4-FFF2-40B4-BE49-F238E27FC236}">
                    <a16:creationId xmlns:a16="http://schemas.microsoft.com/office/drawing/2014/main" id="{76A74C45-E4C8-4CB3-8679-1A4A876A7632}"/>
                  </a:ext>
                </a:extLst>
              </p:cNvPr>
              <p:cNvSpPr>
                <a:spLocks noChangeArrowheads="1"/>
              </p:cNvSpPr>
              <p:nvPr/>
            </p:nvSpPr>
            <p:spPr bwMode="auto">
              <a:xfrm>
                <a:off x="6020932" y="4904383"/>
                <a:ext cx="45834" cy="583778"/>
              </a:xfrm>
              <a:prstGeom prst="rect">
                <a:avLst/>
              </a:prstGeom>
              <a:solidFill>
                <a:srgbClr val="D11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68" name="Line 2652">
                <a:extLst>
                  <a:ext uri="{FF2B5EF4-FFF2-40B4-BE49-F238E27FC236}">
                    <a16:creationId xmlns:a16="http://schemas.microsoft.com/office/drawing/2014/main" id="{06950658-2B40-468A-96D4-954FECECAC5F}"/>
                  </a:ext>
                </a:extLst>
              </p:cNvPr>
              <p:cNvSpPr>
                <a:spLocks noChangeShapeType="1"/>
              </p:cNvSpPr>
              <p:nvPr/>
            </p:nvSpPr>
            <p:spPr bwMode="auto">
              <a:xfrm>
                <a:off x="6020932" y="5080554"/>
                <a:ext cx="4583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grpSp>
          <p:nvGrpSpPr>
            <p:cNvPr id="2012" name="Group 2011">
              <a:extLst>
                <a:ext uri="{FF2B5EF4-FFF2-40B4-BE49-F238E27FC236}">
                  <a16:creationId xmlns:a16="http://schemas.microsoft.com/office/drawing/2014/main" id="{7C2BC100-2F39-4998-BFB7-3D78C175873E}"/>
                </a:ext>
              </a:extLst>
            </p:cNvPr>
            <p:cNvGrpSpPr/>
            <p:nvPr/>
          </p:nvGrpSpPr>
          <p:grpSpPr>
            <a:xfrm>
              <a:off x="5933682" y="4342882"/>
              <a:ext cx="47378" cy="1405975"/>
              <a:chOff x="6077621" y="4467828"/>
              <a:chExt cx="44628" cy="1324356"/>
            </a:xfrm>
          </p:grpSpPr>
          <p:sp>
            <p:nvSpPr>
              <p:cNvPr id="1806" name="Line 2932">
                <a:extLst>
                  <a:ext uri="{FF2B5EF4-FFF2-40B4-BE49-F238E27FC236}">
                    <a16:creationId xmlns:a16="http://schemas.microsoft.com/office/drawing/2014/main" id="{40E855F1-CBD5-436F-A842-DE16F53D8952}"/>
                  </a:ext>
                </a:extLst>
              </p:cNvPr>
              <p:cNvSpPr>
                <a:spLocks noChangeShapeType="1"/>
              </p:cNvSpPr>
              <p:nvPr/>
            </p:nvSpPr>
            <p:spPr bwMode="auto">
              <a:xfrm flipV="1">
                <a:off x="6099935" y="5470141"/>
                <a:ext cx="0" cy="322043"/>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07" name="Line 2933">
                <a:extLst>
                  <a:ext uri="{FF2B5EF4-FFF2-40B4-BE49-F238E27FC236}">
                    <a16:creationId xmlns:a16="http://schemas.microsoft.com/office/drawing/2014/main" id="{B2A6BB1A-CDB0-4490-B94A-E28123E810B3}"/>
                  </a:ext>
                </a:extLst>
              </p:cNvPr>
              <p:cNvSpPr>
                <a:spLocks noChangeShapeType="1"/>
              </p:cNvSpPr>
              <p:nvPr/>
            </p:nvSpPr>
            <p:spPr bwMode="auto">
              <a:xfrm>
                <a:off x="6099935" y="4467828"/>
                <a:ext cx="0" cy="448689"/>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08" name="Line 2934">
                <a:extLst>
                  <a:ext uri="{FF2B5EF4-FFF2-40B4-BE49-F238E27FC236}">
                    <a16:creationId xmlns:a16="http://schemas.microsoft.com/office/drawing/2014/main" id="{C306CAFB-EFD4-40DB-818B-B82DFB826132}"/>
                  </a:ext>
                </a:extLst>
              </p:cNvPr>
              <p:cNvSpPr>
                <a:spLocks noChangeShapeType="1"/>
              </p:cNvSpPr>
              <p:nvPr/>
            </p:nvSpPr>
            <p:spPr bwMode="auto">
              <a:xfrm>
                <a:off x="6088477" y="5792184"/>
                <a:ext cx="2291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09" name="Line 2935">
                <a:extLst>
                  <a:ext uri="{FF2B5EF4-FFF2-40B4-BE49-F238E27FC236}">
                    <a16:creationId xmlns:a16="http://schemas.microsoft.com/office/drawing/2014/main" id="{C5366AD9-5B4D-4202-AD9C-7F212C9A1770}"/>
                  </a:ext>
                </a:extLst>
              </p:cNvPr>
              <p:cNvSpPr>
                <a:spLocks noChangeShapeType="1"/>
              </p:cNvSpPr>
              <p:nvPr/>
            </p:nvSpPr>
            <p:spPr bwMode="auto">
              <a:xfrm>
                <a:off x="6088477" y="4467828"/>
                <a:ext cx="2291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09" name="Rectangle 2463">
                <a:extLst>
                  <a:ext uri="{FF2B5EF4-FFF2-40B4-BE49-F238E27FC236}">
                    <a16:creationId xmlns:a16="http://schemas.microsoft.com/office/drawing/2014/main" id="{E56B0812-A111-4F37-A6E2-73B218A3DAD6}"/>
                  </a:ext>
                </a:extLst>
              </p:cNvPr>
              <p:cNvSpPr>
                <a:spLocks noChangeArrowheads="1"/>
              </p:cNvSpPr>
              <p:nvPr/>
            </p:nvSpPr>
            <p:spPr bwMode="auto">
              <a:xfrm>
                <a:off x="6077621" y="4917254"/>
                <a:ext cx="44628" cy="553624"/>
              </a:xfrm>
              <a:prstGeom prst="rect">
                <a:avLst/>
              </a:prstGeom>
              <a:solidFill>
                <a:srgbClr val="D11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69" name="Line 2653">
                <a:extLst>
                  <a:ext uri="{FF2B5EF4-FFF2-40B4-BE49-F238E27FC236}">
                    <a16:creationId xmlns:a16="http://schemas.microsoft.com/office/drawing/2014/main" id="{47242BB6-D849-4E49-BCB5-124813F00A23}"/>
                  </a:ext>
                </a:extLst>
              </p:cNvPr>
              <p:cNvSpPr>
                <a:spLocks noChangeShapeType="1"/>
              </p:cNvSpPr>
              <p:nvPr/>
            </p:nvSpPr>
            <p:spPr bwMode="auto">
              <a:xfrm>
                <a:off x="6077621" y="5117945"/>
                <a:ext cx="446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grpSp>
          <p:nvGrpSpPr>
            <p:cNvPr id="2043" name="Group 2042">
              <a:extLst>
                <a:ext uri="{FF2B5EF4-FFF2-40B4-BE49-F238E27FC236}">
                  <a16:creationId xmlns:a16="http://schemas.microsoft.com/office/drawing/2014/main" id="{902DB824-3DF8-4D60-AAD3-08146908458E}"/>
                </a:ext>
              </a:extLst>
            </p:cNvPr>
            <p:cNvGrpSpPr/>
            <p:nvPr/>
          </p:nvGrpSpPr>
          <p:grpSpPr>
            <a:xfrm>
              <a:off x="4108988" y="5806479"/>
              <a:ext cx="46098" cy="151099"/>
              <a:chOff x="4358853" y="5846461"/>
              <a:chExt cx="43422" cy="142327"/>
            </a:xfrm>
          </p:grpSpPr>
          <p:sp>
            <p:nvSpPr>
              <p:cNvPr id="1938" name="Line 2622">
                <a:extLst>
                  <a:ext uri="{FF2B5EF4-FFF2-40B4-BE49-F238E27FC236}">
                    <a16:creationId xmlns:a16="http://schemas.microsoft.com/office/drawing/2014/main" id="{6082BED9-A693-4478-A2E1-256EFC692B34}"/>
                  </a:ext>
                </a:extLst>
              </p:cNvPr>
              <p:cNvSpPr>
                <a:spLocks noChangeShapeType="1"/>
              </p:cNvSpPr>
              <p:nvPr/>
            </p:nvSpPr>
            <p:spPr bwMode="auto">
              <a:xfrm>
                <a:off x="4358853" y="5977932"/>
                <a:ext cx="43422"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70" name="Oval 2751">
                <a:extLst>
                  <a:ext uri="{FF2B5EF4-FFF2-40B4-BE49-F238E27FC236}">
                    <a16:creationId xmlns:a16="http://schemas.microsoft.com/office/drawing/2014/main" id="{A7AE9F54-E008-4369-8D3E-120D59EC624F}"/>
                  </a:ext>
                </a:extLst>
              </p:cNvPr>
              <p:cNvSpPr>
                <a:spLocks noChangeArrowheads="1"/>
              </p:cNvSpPr>
              <p:nvPr/>
            </p:nvSpPr>
            <p:spPr bwMode="auto">
              <a:xfrm>
                <a:off x="4361869" y="5935716"/>
                <a:ext cx="37391" cy="36185"/>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71" name="Oval 2752">
                <a:extLst>
                  <a:ext uri="{FF2B5EF4-FFF2-40B4-BE49-F238E27FC236}">
                    <a16:creationId xmlns:a16="http://schemas.microsoft.com/office/drawing/2014/main" id="{4E0009F2-B98B-40A0-84C4-804BB07AFA0E}"/>
                  </a:ext>
                </a:extLst>
              </p:cNvPr>
              <p:cNvSpPr>
                <a:spLocks noChangeArrowheads="1"/>
              </p:cNvSpPr>
              <p:nvPr/>
            </p:nvSpPr>
            <p:spPr bwMode="auto">
              <a:xfrm>
                <a:off x="4361869" y="5846461"/>
                <a:ext cx="37391" cy="37391"/>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72" name="Oval 2753">
                <a:extLst>
                  <a:ext uri="{FF2B5EF4-FFF2-40B4-BE49-F238E27FC236}">
                    <a16:creationId xmlns:a16="http://schemas.microsoft.com/office/drawing/2014/main" id="{1C658B83-F718-48B1-9277-751534941433}"/>
                  </a:ext>
                </a:extLst>
              </p:cNvPr>
              <p:cNvSpPr>
                <a:spLocks noChangeArrowheads="1"/>
              </p:cNvSpPr>
              <p:nvPr/>
            </p:nvSpPr>
            <p:spPr bwMode="auto">
              <a:xfrm>
                <a:off x="4361869" y="5854904"/>
                <a:ext cx="37391" cy="36185"/>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73" name="Oval 2754">
                <a:extLst>
                  <a:ext uri="{FF2B5EF4-FFF2-40B4-BE49-F238E27FC236}">
                    <a16:creationId xmlns:a16="http://schemas.microsoft.com/office/drawing/2014/main" id="{EDE1F0AA-3C29-4321-AE8D-F3B341A60818}"/>
                  </a:ext>
                </a:extLst>
              </p:cNvPr>
              <p:cNvSpPr>
                <a:spLocks noChangeArrowheads="1"/>
              </p:cNvSpPr>
              <p:nvPr/>
            </p:nvSpPr>
            <p:spPr bwMode="auto">
              <a:xfrm>
                <a:off x="4361869" y="5927273"/>
                <a:ext cx="37391" cy="37391"/>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74" name="Oval 2755">
                <a:extLst>
                  <a:ext uri="{FF2B5EF4-FFF2-40B4-BE49-F238E27FC236}">
                    <a16:creationId xmlns:a16="http://schemas.microsoft.com/office/drawing/2014/main" id="{CF495A73-E5A4-4917-AD4B-C63BF17853FC}"/>
                  </a:ext>
                </a:extLst>
              </p:cNvPr>
              <p:cNvSpPr>
                <a:spLocks noChangeArrowheads="1"/>
              </p:cNvSpPr>
              <p:nvPr/>
            </p:nvSpPr>
            <p:spPr bwMode="auto">
              <a:xfrm>
                <a:off x="4361869" y="5858523"/>
                <a:ext cx="37391" cy="37391"/>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75" name="Oval 2756">
                <a:extLst>
                  <a:ext uri="{FF2B5EF4-FFF2-40B4-BE49-F238E27FC236}">
                    <a16:creationId xmlns:a16="http://schemas.microsoft.com/office/drawing/2014/main" id="{4600730C-F89F-4986-A201-503484143864}"/>
                  </a:ext>
                </a:extLst>
              </p:cNvPr>
              <p:cNvSpPr>
                <a:spLocks noChangeArrowheads="1"/>
              </p:cNvSpPr>
              <p:nvPr/>
            </p:nvSpPr>
            <p:spPr bwMode="auto">
              <a:xfrm>
                <a:off x="4361869" y="5952603"/>
                <a:ext cx="37391" cy="36185"/>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76" name="Oval 2757">
                <a:extLst>
                  <a:ext uri="{FF2B5EF4-FFF2-40B4-BE49-F238E27FC236}">
                    <a16:creationId xmlns:a16="http://schemas.microsoft.com/office/drawing/2014/main" id="{AE748D1B-D4E4-4867-A232-5037C697FE31}"/>
                  </a:ext>
                </a:extLst>
              </p:cNvPr>
              <p:cNvSpPr>
                <a:spLocks noChangeArrowheads="1"/>
              </p:cNvSpPr>
              <p:nvPr/>
            </p:nvSpPr>
            <p:spPr bwMode="auto">
              <a:xfrm>
                <a:off x="4361869" y="5952603"/>
                <a:ext cx="37391" cy="36185"/>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grpSp>
          <p:nvGrpSpPr>
            <p:cNvPr id="2042" name="Group 2041">
              <a:extLst>
                <a:ext uri="{FF2B5EF4-FFF2-40B4-BE49-F238E27FC236}">
                  <a16:creationId xmlns:a16="http://schemas.microsoft.com/office/drawing/2014/main" id="{B9A81BA3-FC32-488E-848D-DEA018BCB1C8}"/>
                </a:ext>
              </a:extLst>
            </p:cNvPr>
            <p:cNvGrpSpPr/>
            <p:nvPr/>
          </p:nvGrpSpPr>
          <p:grpSpPr>
            <a:xfrm>
              <a:off x="4226793" y="5601602"/>
              <a:ext cx="46098" cy="355976"/>
              <a:chOff x="4469819" y="5653477"/>
              <a:chExt cx="43422" cy="335311"/>
            </a:xfrm>
          </p:grpSpPr>
          <p:sp>
            <p:nvSpPr>
              <p:cNvPr id="1940" name="Line 2624">
                <a:extLst>
                  <a:ext uri="{FF2B5EF4-FFF2-40B4-BE49-F238E27FC236}">
                    <a16:creationId xmlns:a16="http://schemas.microsoft.com/office/drawing/2014/main" id="{3DFC497F-3246-41CC-BD03-5EBA188E2355}"/>
                  </a:ext>
                </a:extLst>
              </p:cNvPr>
              <p:cNvSpPr>
                <a:spLocks noChangeShapeType="1"/>
              </p:cNvSpPr>
              <p:nvPr/>
            </p:nvSpPr>
            <p:spPr bwMode="auto">
              <a:xfrm>
                <a:off x="4469819" y="5977932"/>
                <a:ext cx="43422"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77" name="Oval 2758">
                <a:extLst>
                  <a:ext uri="{FF2B5EF4-FFF2-40B4-BE49-F238E27FC236}">
                    <a16:creationId xmlns:a16="http://schemas.microsoft.com/office/drawing/2014/main" id="{B5963BB0-4354-40EF-9637-C8DF247BA214}"/>
                  </a:ext>
                </a:extLst>
              </p:cNvPr>
              <p:cNvSpPr>
                <a:spLocks noChangeArrowheads="1"/>
              </p:cNvSpPr>
              <p:nvPr/>
            </p:nvSpPr>
            <p:spPr bwMode="auto">
              <a:xfrm>
                <a:off x="4473438" y="5935716"/>
                <a:ext cx="36185" cy="36185"/>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78" name="Oval 2759">
                <a:extLst>
                  <a:ext uri="{FF2B5EF4-FFF2-40B4-BE49-F238E27FC236}">
                    <a16:creationId xmlns:a16="http://schemas.microsoft.com/office/drawing/2014/main" id="{F758BA7C-AD94-4A02-8FFD-F84C15436C75}"/>
                  </a:ext>
                </a:extLst>
              </p:cNvPr>
              <p:cNvSpPr>
                <a:spLocks noChangeArrowheads="1"/>
              </p:cNvSpPr>
              <p:nvPr/>
            </p:nvSpPr>
            <p:spPr bwMode="auto">
              <a:xfrm>
                <a:off x="4473438" y="5846461"/>
                <a:ext cx="36185" cy="37391"/>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79" name="Oval 2760">
                <a:extLst>
                  <a:ext uri="{FF2B5EF4-FFF2-40B4-BE49-F238E27FC236}">
                    <a16:creationId xmlns:a16="http://schemas.microsoft.com/office/drawing/2014/main" id="{BD863743-EE93-4A02-9E69-2C2CD8C9A2C0}"/>
                  </a:ext>
                </a:extLst>
              </p:cNvPr>
              <p:cNvSpPr>
                <a:spLocks noChangeArrowheads="1"/>
              </p:cNvSpPr>
              <p:nvPr/>
            </p:nvSpPr>
            <p:spPr bwMode="auto">
              <a:xfrm>
                <a:off x="4473438" y="5854904"/>
                <a:ext cx="36185" cy="36185"/>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80" name="Oval 2761">
                <a:extLst>
                  <a:ext uri="{FF2B5EF4-FFF2-40B4-BE49-F238E27FC236}">
                    <a16:creationId xmlns:a16="http://schemas.microsoft.com/office/drawing/2014/main" id="{F20D3F2B-631F-4F6D-921B-686B3DC00073}"/>
                  </a:ext>
                </a:extLst>
              </p:cNvPr>
              <p:cNvSpPr>
                <a:spLocks noChangeArrowheads="1"/>
              </p:cNvSpPr>
              <p:nvPr/>
            </p:nvSpPr>
            <p:spPr bwMode="auto">
              <a:xfrm>
                <a:off x="4473438" y="5900738"/>
                <a:ext cx="36185" cy="37391"/>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81" name="Oval 2762">
                <a:extLst>
                  <a:ext uri="{FF2B5EF4-FFF2-40B4-BE49-F238E27FC236}">
                    <a16:creationId xmlns:a16="http://schemas.microsoft.com/office/drawing/2014/main" id="{9A700FA7-C9E1-433B-932E-4696BFD85B2E}"/>
                  </a:ext>
                </a:extLst>
              </p:cNvPr>
              <p:cNvSpPr>
                <a:spLocks noChangeArrowheads="1"/>
              </p:cNvSpPr>
              <p:nvPr/>
            </p:nvSpPr>
            <p:spPr bwMode="auto">
              <a:xfrm>
                <a:off x="4473438" y="5653477"/>
                <a:ext cx="36185" cy="36185"/>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82" name="Oval 2763">
                <a:extLst>
                  <a:ext uri="{FF2B5EF4-FFF2-40B4-BE49-F238E27FC236}">
                    <a16:creationId xmlns:a16="http://schemas.microsoft.com/office/drawing/2014/main" id="{B7396A01-451E-4FCD-AC41-7552C2EEE7E8}"/>
                  </a:ext>
                </a:extLst>
              </p:cNvPr>
              <p:cNvSpPr>
                <a:spLocks noChangeArrowheads="1"/>
              </p:cNvSpPr>
              <p:nvPr/>
            </p:nvSpPr>
            <p:spPr bwMode="auto">
              <a:xfrm>
                <a:off x="4473438" y="5858523"/>
                <a:ext cx="36185" cy="37391"/>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83" name="Oval 2764">
                <a:extLst>
                  <a:ext uri="{FF2B5EF4-FFF2-40B4-BE49-F238E27FC236}">
                    <a16:creationId xmlns:a16="http://schemas.microsoft.com/office/drawing/2014/main" id="{323D12DF-4531-4358-ABE5-46BBDE7058F4}"/>
                  </a:ext>
                </a:extLst>
              </p:cNvPr>
              <p:cNvSpPr>
                <a:spLocks noChangeArrowheads="1"/>
              </p:cNvSpPr>
              <p:nvPr/>
            </p:nvSpPr>
            <p:spPr bwMode="auto">
              <a:xfrm>
                <a:off x="4473438" y="5946572"/>
                <a:ext cx="36185" cy="34978"/>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84" name="Oval 2765">
                <a:extLst>
                  <a:ext uri="{FF2B5EF4-FFF2-40B4-BE49-F238E27FC236}">
                    <a16:creationId xmlns:a16="http://schemas.microsoft.com/office/drawing/2014/main" id="{A948C79B-C707-47A7-BEDC-CD298ADC9F66}"/>
                  </a:ext>
                </a:extLst>
              </p:cNvPr>
              <p:cNvSpPr>
                <a:spLocks noChangeArrowheads="1"/>
              </p:cNvSpPr>
              <p:nvPr/>
            </p:nvSpPr>
            <p:spPr bwMode="auto">
              <a:xfrm>
                <a:off x="4473438" y="5952603"/>
                <a:ext cx="36185" cy="36185"/>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grpSp>
          <p:nvGrpSpPr>
            <p:cNvPr id="2041" name="Group 2040">
              <a:extLst>
                <a:ext uri="{FF2B5EF4-FFF2-40B4-BE49-F238E27FC236}">
                  <a16:creationId xmlns:a16="http://schemas.microsoft.com/office/drawing/2014/main" id="{C6842EFE-EE64-4E74-8EE7-9D6895E65CC6}"/>
                </a:ext>
              </a:extLst>
            </p:cNvPr>
            <p:cNvGrpSpPr/>
            <p:nvPr/>
          </p:nvGrpSpPr>
          <p:grpSpPr>
            <a:xfrm>
              <a:off x="4285695" y="5098369"/>
              <a:ext cx="46098" cy="847683"/>
              <a:chOff x="4525302" y="5179458"/>
              <a:chExt cx="43422" cy="798474"/>
            </a:xfrm>
          </p:grpSpPr>
          <p:grpSp>
            <p:nvGrpSpPr>
              <p:cNvPr id="2040" name="Group 2039">
                <a:extLst>
                  <a:ext uri="{FF2B5EF4-FFF2-40B4-BE49-F238E27FC236}">
                    <a16:creationId xmlns:a16="http://schemas.microsoft.com/office/drawing/2014/main" id="{D3DB6D02-353B-4CFC-B07D-FD1C5B195290}"/>
                  </a:ext>
                </a:extLst>
              </p:cNvPr>
              <p:cNvGrpSpPr/>
              <p:nvPr/>
            </p:nvGrpSpPr>
            <p:grpSpPr>
              <a:xfrm>
                <a:off x="4536158" y="5928957"/>
                <a:ext cx="21711" cy="25329"/>
                <a:chOff x="4534951" y="6047888"/>
                <a:chExt cx="21711" cy="25329"/>
              </a:xfrm>
            </p:grpSpPr>
            <p:sp>
              <p:nvSpPr>
                <p:cNvPr id="1695" name="Line 2821">
                  <a:extLst>
                    <a:ext uri="{FF2B5EF4-FFF2-40B4-BE49-F238E27FC236}">
                      <a16:creationId xmlns:a16="http://schemas.microsoft.com/office/drawing/2014/main" id="{2940D540-EEAD-49E2-87FB-71B057EDEF60}"/>
                    </a:ext>
                  </a:extLst>
                </p:cNvPr>
                <p:cNvSpPr>
                  <a:spLocks noChangeShapeType="1"/>
                </p:cNvSpPr>
                <p:nvPr/>
              </p:nvSpPr>
              <p:spPr bwMode="auto">
                <a:xfrm>
                  <a:off x="4547013" y="6047888"/>
                  <a:ext cx="0" cy="25329"/>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97" name="Line 2823">
                  <a:extLst>
                    <a:ext uri="{FF2B5EF4-FFF2-40B4-BE49-F238E27FC236}">
                      <a16:creationId xmlns:a16="http://schemas.microsoft.com/office/drawing/2014/main" id="{2C2CFDB3-8D67-4A8A-B77F-EAA17C400003}"/>
                    </a:ext>
                  </a:extLst>
                </p:cNvPr>
                <p:cNvSpPr>
                  <a:spLocks noChangeShapeType="1"/>
                </p:cNvSpPr>
                <p:nvPr/>
              </p:nvSpPr>
              <p:spPr bwMode="auto">
                <a:xfrm>
                  <a:off x="4534951" y="6047888"/>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sp>
            <p:nvSpPr>
              <p:cNvPr id="1881" name="Rectangle 2435">
                <a:extLst>
                  <a:ext uri="{FF2B5EF4-FFF2-40B4-BE49-F238E27FC236}">
                    <a16:creationId xmlns:a16="http://schemas.microsoft.com/office/drawing/2014/main" id="{3F382D66-C56B-43E3-94D0-C7DEB9EE7D84}"/>
                  </a:ext>
                </a:extLst>
              </p:cNvPr>
              <p:cNvSpPr>
                <a:spLocks noChangeArrowheads="1"/>
              </p:cNvSpPr>
              <p:nvPr/>
            </p:nvSpPr>
            <p:spPr bwMode="auto">
              <a:xfrm>
                <a:off x="4525302" y="5952603"/>
                <a:ext cx="43422" cy="25329"/>
              </a:xfrm>
              <a:prstGeom prst="rect">
                <a:avLst/>
              </a:prstGeom>
              <a:solidFill>
                <a:srgbClr val="D11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41" name="Line 2625">
                <a:extLst>
                  <a:ext uri="{FF2B5EF4-FFF2-40B4-BE49-F238E27FC236}">
                    <a16:creationId xmlns:a16="http://schemas.microsoft.com/office/drawing/2014/main" id="{F2E56115-E2DD-4CCC-A3DF-273659F6655A}"/>
                  </a:ext>
                </a:extLst>
              </p:cNvPr>
              <p:cNvSpPr>
                <a:spLocks noChangeShapeType="1"/>
              </p:cNvSpPr>
              <p:nvPr/>
            </p:nvSpPr>
            <p:spPr bwMode="auto">
              <a:xfrm>
                <a:off x="4525302" y="5977932"/>
                <a:ext cx="43422"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85" name="Oval 2766">
                <a:extLst>
                  <a:ext uri="{FF2B5EF4-FFF2-40B4-BE49-F238E27FC236}">
                    <a16:creationId xmlns:a16="http://schemas.microsoft.com/office/drawing/2014/main" id="{3B2FBD81-708B-4652-9C77-D95344B81782}"/>
                  </a:ext>
                </a:extLst>
              </p:cNvPr>
              <p:cNvSpPr>
                <a:spLocks noChangeArrowheads="1"/>
              </p:cNvSpPr>
              <p:nvPr/>
            </p:nvSpPr>
            <p:spPr bwMode="auto">
              <a:xfrm>
                <a:off x="4528921" y="5289218"/>
                <a:ext cx="36185" cy="37391"/>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86" name="Oval 2767">
                <a:extLst>
                  <a:ext uri="{FF2B5EF4-FFF2-40B4-BE49-F238E27FC236}">
                    <a16:creationId xmlns:a16="http://schemas.microsoft.com/office/drawing/2014/main" id="{97557C66-79B5-45D3-A0F5-E00FA6D5AF6E}"/>
                  </a:ext>
                </a:extLst>
              </p:cNvPr>
              <p:cNvSpPr>
                <a:spLocks noChangeArrowheads="1"/>
              </p:cNvSpPr>
              <p:nvPr/>
            </p:nvSpPr>
            <p:spPr bwMode="auto">
              <a:xfrm>
                <a:off x="4528921" y="5632972"/>
                <a:ext cx="36185" cy="37391"/>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87" name="Oval 2768">
                <a:extLst>
                  <a:ext uri="{FF2B5EF4-FFF2-40B4-BE49-F238E27FC236}">
                    <a16:creationId xmlns:a16="http://schemas.microsoft.com/office/drawing/2014/main" id="{78359B2F-CC9E-4F61-AF05-B43A27D294A0}"/>
                  </a:ext>
                </a:extLst>
              </p:cNvPr>
              <p:cNvSpPr>
                <a:spLocks noChangeArrowheads="1"/>
              </p:cNvSpPr>
              <p:nvPr/>
            </p:nvSpPr>
            <p:spPr bwMode="auto">
              <a:xfrm>
                <a:off x="4528921" y="5818720"/>
                <a:ext cx="36185" cy="34978"/>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88" name="Oval 2769">
                <a:extLst>
                  <a:ext uri="{FF2B5EF4-FFF2-40B4-BE49-F238E27FC236}">
                    <a16:creationId xmlns:a16="http://schemas.microsoft.com/office/drawing/2014/main" id="{0846F79B-2390-4553-8307-868EF3DF0DC8}"/>
                  </a:ext>
                </a:extLst>
              </p:cNvPr>
              <p:cNvSpPr>
                <a:spLocks noChangeArrowheads="1"/>
              </p:cNvSpPr>
              <p:nvPr/>
            </p:nvSpPr>
            <p:spPr bwMode="auto">
              <a:xfrm>
                <a:off x="4528921" y="5801833"/>
                <a:ext cx="36185" cy="34978"/>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89" name="Oval 2770">
                <a:extLst>
                  <a:ext uri="{FF2B5EF4-FFF2-40B4-BE49-F238E27FC236}">
                    <a16:creationId xmlns:a16="http://schemas.microsoft.com/office/drawing/2014/main" id="{780392DE-CABD-4299-8A38-D8120702BD30}"/>
                  </a:ext>
                </a:extLst>
              </p:cNvPr>
              <p:cNvSpPr>
                <a:spLocks noChangeArrowheads="1"/>
              </p:cNvSpPr>
              <p:nvPr/>
            </p:nvSpPr>
            <p:spPr bwMode="auto">
              <a:xfrm>
                <a:off x="4528921" y="5179458"/>
                <a:ext cx="36185" cy="37391"/>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90" name="Oval 2771">
                <a:extLst>
                  <a:ext uri="{FF2B5EF4-FFF2-40B4-BE49-F238E27FC236}">
                    <a16:creationId xmlns:a16="http://schemas.microsoft.com/office/drawing/2014/main" id="{39B6EB91-143B-4767-83FC-8275B64DDDCE}"/>
                  </a:ext>
                </a:extLst>
              </p:cNvPr>
              <p:cNvSpPr>
                <a:spLocks noChangeArrowheads="1"/>
              </p:cNvSpPr>
              <p:nvPr/>
            </p:nvSpPr>
            <p:spPr bwMode="auto">
              <a:xfrm>
                <a:off x="4528921" y="5430338"/>
                <a:ext cx="36185" cy="36185"/>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91" name="Oval 2772">
                <a:extLst>
                  <a:ext uri="{FF2B5EF4-FFF2-40B4-BE49-F238E27FC236}">
                    <a16:creationId xmlns:a16="http://schemas.microsoft.com/office/drawing/2014/main" id="{9D124657-72D3-4923-B5C2-3384F5A4F86E}"/>
                  </a:ext>
                </a:extLst>
              </p:cNvPr>
              <p:cNvSpPr>
                <a:spLocks noChangeArrowheads="1"/>
              </p:cNvSpPr>
              <p:nvPr/>
            </p:nvSpPr>
            <p:spPr bwMode="auto">
              <a:xfrm>
                <a:off x="4528921" y="5752381"/>
                <a:ext cx="36185" cy="37391"/>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grpSp>
          <p:nvGrpSpPr>
            <p:cNvPr id="2039" name="Group 2038">
              <a:extLst>
                <a:ext uri="{FF2B5EF4-FFF2-40B4-BE49-F238E27FC236}">
                  <a16:creationId xmlns:a16="http://schemas.microsoft.com/office/drawing/2014/main" id="{A9DF4ABC-A504-48A0-9360-E66A81DCA40C}"/>
                </a:ext>
              </a:extLst>
            </p:cNvPr>
            <p:cNvGrpSpPr/>
            <p:nvPr/>
          </p:nvGrpSpPr>
          <p:grpSpPr>
            <a:xfrm>
              <a:off x="4344597" y="4655321"/>
              <a:ext cx="46098" cy="1290733"/>
              <a:chOff x="4580785" y="4762129"/>
              <a:chExt cx="43422" cy="1215804"/>
            </a:xfrm>
          </p:grpSpPr>
          <p:sp>
            <p:nvSpPr>
              <p:cNvPr id="1699" name="Line 2825">
                <a:extLst>
                  <a:ext uri="{FF2B5EF4-FFF2-40B4-BE49-F238E27FC236}">
                    <a16:creationId xmlns:a16="http://schemas.microsoft.com/office/drawing/2014/main" id="{D545C163-BD99-428A-A08D-20386A20DA49}"/>
                  </a:ext>
                </a:extLst>
              </p:cNvPr>
              <p:cNvSpPr>
                <a:spLocks noChangeShapeType="1"/>
              </p:cNvSpPr>
              <p:nvPr/>
            </p:nvSpPr>
            <p:spPr bwMode="auto">
              <a:xfrm>
                <a:off x="4602496" y="5439987"/>
                <a:ext cx="0" cy="393206"/>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01" name="Line 2827">
                <a:extLst>
                  <a:ext uri="{FF2B5EF4-FFF2-40B4-BE49-F238E27FC236}">
                    <a16:creationId xmlns:a16="http://schemas.microsoft.com/office/drawing/2014/main" id="{CAF7D397-3969-465A-BC1E-A0EAC8BA3C3F}"/>
                  </a:ext>
                </a:extLst>
              </p:cNvPr>
              <p:cNvSpPr>
                <a:spLocks noChangeShapeType="1"/>
              </p:cNvSpPr>
              <p:nvPr/>
            </p:nvSpPr>
            <p:spPr bwMode="auto">
              <a:xfrm>
                <a:off x="4591038" y="5439987"/>
                <a:ext cx="2291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82" name="Rectangle 2436">
                <a:extLst>
                  <a:ext uri="{FF2B5EF4-FFF2-40B4-BE49-F238E27FC236}">
                    <a16:creationId xmlns:a16="http://schemas.microsoft.com/office/drawing/2014/main" id="{2035784E-3725-450B-80F6-8E6C471C46C6}"/>
                  </a:ext>
                </a:extLst>
              </p:cNvPr>
              <p:cNvSpPr>
                <a:spLocks noChangeArrowheads="1"/>
              </p:cNvSpPr>
              <p:nvPr/>
            </p:nvSpPr>
            <p:spPr bwMode="auto">
              <a:xfrm>
                <a:off x="4580785" y="5712579"/>
                <a:ext cx="43422" cy="265354"/>
              </a:xfrm>
              <a:prstGeom prst="rect">
                <a:avLst/>
              </a:prstGeom>
              <a:solidFill>
                <a:srgbClr val="D11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42" name="Line 2626">
                <a:extLst>
                  <a:ext uri="{FF2B5EF4-FFF2-40B4-BE49-F238E27FC236}">
                    <a16:creationId xmlns:a16="http://schemas.microsoft.com/office/drawing/2014/main" id="{4A3D4AED-A99B-46DA-A463-3CED2D1793CD}"/>
                  </a:ext>
                </a:extLst>
              </p:cNvPr>
              <p:cNvSpPr>
                <a:spLocks noChangeShapeType="1"/>
              </p:cNvSpPr>
              <p:nvPr/>
            </p:nvSpPr>
            <p:spPr bwMode="auto">
              <a:xfrm>
                <a:off x="4580785" y="5977932"/>
                <a:ext cx="43422"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92" name="Oval 2773">
                <a:extLst>
                  <a:ext uri="{FF2B5EF4-FFF2-40B4-BE49-F238E27FC236}">
                    <a16:creationId xmlns:a16="http://schemas.microsoft.com/office/drawing/2014/main" id="{A528AC8E-F60D-45F0-BB6B-AD6F0B5597CA}"/>
                  </a:ext>
                </a:extLst>
              </p:cNvPr>
              <p:cNvSpPr>
                <a:spLocks noChangeArrowheads="1"/>
              </p:cNvSpPr>
              <p:nvPr/>
            </p:nvSpPr>
            <p:spPr bwMode="auto">
              <a:xfrm>
                <a:off x="4583801" y="4762129"/>
                <a:ext cx="37391" cy="34978"/>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93" name="Oval 2774">
                <a:extLst>
                  <a:ext uri="{FF2B5EF4-FFF2-40B4-BE49-F238E27FC236}">
                    <a16:creationId xmlns:a16="http://schemas.microsoft.com/office/drawing/2014/main" id="{410EB080-DD57-4C95-8543-4FE63AD526C2}"/>
                  </a:ext>
                </a:extLst>
              </p:cNvPr>
              <p:cNvSpPr>
                <a:spLocks noChangeArrowheads="1"/>
              </p:cNvSpPr>
              <p:nvPr/>
            </p:nvSpPr>
            <p:spPr bwMode="auto">
              <a:xfrm>
                <a:off x="4583801" y="5134831"/>
                <a:ext cx="37391" cy="36185"/>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94" name="Oval 2775">
                <a:extLst>
                  <a:ext uri="{FF2B5EF4-FFF2-40B4-BE49-F238E27FC236}">
                    <a16:creationId xmlns:a16="http://schemas.microsoft.com/office/drawing/2014/main" id="{F4EF622A-97F8-4EC6-B970-1E54F039AB74}"/>
                  </a:ext>
                </a:extLst>
              </p:cNvPr>
              <p:cNvSpPr>
                <a:spLocks noChangeArrowheads="1"/>
              </p:cNvSpPr>
              <p:nvPr/>
            </p:nvSpPr>
            <p:spPr bwMode="auto">
              <a:xfrm>
                <a:off x="4583801" y="5046782"/>
                <a:ext cx="37391" cy="37391"/>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sp>
          <p:nvSpPr>
            <p:cNvPr id="1995" name="Oval 2776">
              <a:extLst>
                <a:ext uri="{FF2B5EF4-FFF2-40B4-BE49-F238E27FC236}">
                  <a16:creationId xmlns:a16="http://schemas.microsoft.com/office/drawing/2014/main" id="{C69BB3C4-1F81-4585-8AF3-AFA9B41343CF}"/>
                </a:ext>
              </a:extLst>
            </p:cNvPr>
            <p:cNvSpPr>
              <a:spLocks noChangeArrowheads="1"/>
            </p:cNvSpPr>
            <p:nvPr/>
          </p:nvSpPr>
          <p:spPr bwMode="auto">
            <a:xfrm>
              <a:off x="4877280" y="3942089"/>
              <a:ext cx="39695" cy="37134"/>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nvGrpSpPr>
            <p:cNvPr id="2030" name="Group 2029">
              <a:extLst>
                <a:ext uri="{FF2B5EF4-FFF2-40B4-BE49-F238E27FC236}">
                  <a16:creationId xmlns:a16="http://schemas.microsoft.com/office/drawing/2014/main" id="{B2D9874D-EF79-40CA-9C72-823FC9A80163}"/>
                </a:ext>
              </a:extLst>
            </p:cNvPr>
            <p:cNvGrpSpPr/>
            <p:nvPr/>
          </p:nvGrpSpPr>
          <p:grpSpPr>
            <a:xfrm>
              <a:off x="4874719" y="4625870"/>
              <a:ext cx="46098" cy="1231261"/>
              <a:chOff x="5080132" y="4734388"/>
              <a:chExt cx="43422" cy="1159784"/>
            </a:xfrm>
          </p:grpSpPr>
          <p:sp>
            <p:nvSpPr>
              <p:cNvPr id="1734" name="Line 2860">
                <a:extLst>
                  <a:ext uri="{FF2B5EF4-FFF2-40B4-BE49-F238E27FC236}">
                    <a16:creationId xmlns:a16="http://schemas.microsoft.com/office/drawing/2014/main" id="{3D8DA805-9897-411A-8705-E1683454F81A}"/>
                  </a:ext>
                </a:extLst>
              </p:cNvPr>
              <p:cNvSpPr>
                <a:spLocks noChangeShapeType="1"/>
              </p:cNvSpPr>
              <p:nvPr/>
            </p:nvSpPr>
            <p:spPr bwMode="auto">
              <a:xfrm flipV="1">
                <a:off x="5101843" y="5187901"/>
                <a:ext cx="0" cy="189366"/>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35" name="Line 2861">
                <a:extLst>
                  <a:ext uri="{FF2B5EF4-FFF2-40B4-BE49-F238E27FC236}">
                    <a16:creationId xmlns:a16="http://schemas.microsoft.com/office/drawing/2014/main" id="{59236A04-3B70-4120-AD1A-F84439C940DB}"/>
                  </a:ext>
                </a:extLst>
              </p:cNvPr>
              <p:cNvSpPr>
                <a:spLocks noChangeShapeType="1"/>
              </p:cNvSpPr>
              <p:nvPr/>
            </p:nvSpPr>
            <p:spPr bwMode="auto">
              <a:xfrm>
                <a:off x="5101843" y="4734388"/>
                <a:ext cx="0" cy="190572"/>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36" name="Line 2862">
                <a:extLst>
                  <a:ext uri="{FF2B5EF4-FFF2-40B4-BE49-F238E27FC236}">
                    <a16:creationId xmlns:a16="http://schemas.microsoft.com/office/drawing/2014/main" id="{E8FE571F-E3AC-4CB0-820B-03D87B3A05F9}"/>
                  </a:ext>
                </a:extLst>
              </p:cNvPr>
              <p:cNvSpPr>
                <a:spLocks noChangeShapeType="1"/>
              </p:cNvSpPr>
              <p:nvPr/>
            </p:nvSpPr>
            <p:spPr bwMode="auto">
              <a:xfrm>
                <a:off x="5090385" y="5377267"/>
                <a:ext cx="2291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37" name="Line 2863">
                <a:extLst>
                  <a:ext uri="{FF2B5EF4-FFF2-40B4-BE49-F238E27FC236}">
                    <a16:creationId xmlns:a16="http://schemas.microsoft.com/office/drawing/2014/main" id="{69F69B5F-5887-49D9-A968-2A994F9F4B69}"/>
                  </a:ext>
                </a:extLst>
              </p:cNvPr>
              <p:cNvSpPr>
                <a:spLocks noChangeShapeType="1"/>
              </p:cNvSpPr>
              <p:nvPr/>
            </p:nvSpPr>
            <p:spPr bwMode="auto">
              <a:xfrm>
                <a:off x="5090385" y="4734388"/>
                <a:ext cx="2291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91" name="Rectangle 2445">
                <a:extLst>
                  <a:ext uri="{FF2B5EF4-FFF2-40B4-BE49-F238E27FC236}">
                    <a16:creationId xmlns:a16="http://schemas.microsoft.com/office/drawing/2014/main" id="{82379D97-770D-470E-BD9D-DAAB7EFC8DD5}"/>
                  </a:ext>
                </a:extLst>
              </p:cNvPr>
              <p:cNvSpPr>
                <a:spLocks noChangeArrowheads="1"/>
              </p:cNvSpPr>
              <p:nvPr/>
            </p:nvSpPr>
            <p:spPr bwMode="auto">
              <a:xfrm>
                <a:off x="5080132" y="4925631"/>
                <a:ext cx="43422" cy="262941"/>
              </a:xfrm>
              <a:prstGeom prst="rect">
                <a:avLst/>
              </a:prstGeom>
              <a:solidFill>
                <a:srgbClr val="D11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51" name="Line 2635">
                <a:extLst>
                  <a:ext uri="{FF2B5EF4-FFF2-40B4-BE49-F238E27FC236}">
                    <a16:creationId xmlns:a16="http://schemas.microsoft.com/office/drawing/2014/main" id="{D1CBE30A-F6D4-484A-A4EE-5F28431D7AF1}"/>
                  </a:ext>
                </a:extLst>
              </p:cNvPr>
              <p:cNvSpPr>
                <a:spLocks noChangeShapeType="1"/>
              </p:cNvSpPr>
              <p:nvPr/>
            </p:nvSpPr>
            <p:spPr bwMode="auto">
              <a:xfrm>
                <a:off x="5080132" y="4957526"/>
                <a:ext cx="43422"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96" name="Oval 2777">
                <a:extLst>
                  <a:ext uri="{FF2B5EF4-FFF2-40B4-BE49-F238E27FC236}">
                    <a16:creationId xmlns:a16="http://schemas.microsoft.com/office/drawing/2014/main" id="{C5D78726-E390-4857-8167-BAD60EA30326}"/>
                  </a:ext>
                </a:extLst>
              </p:cNvPr>
              <p:cNvSpPr>
                <a:spLocks noChangeArrowheads="1"/>
              </p:cNvSpPr>
              <p:nvPr/>
            </p:nvSpPr>
            <p:spPr bwMode="auto">
              <a:xfrm>
                <a:off x="5083148" y="5856781"/>
                <a:ext cx="37391" cy="37391"/>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grpSp>
          <p:nvGrpSpPr>
            <p:cNvPr id="2029" name="Group 2028">
              <a:extLst>
                <a:ext uri="{FF2B5EF4-FFF2-40B4-BE49-F238E27FC236}">
                  <a16:creationId xmlns:a16="http://schemas.microsoft.com/office/drawing/2014/main" id="{4F444E92-D426-42FE-9E40-E3FB00823123}"/>
                </a:ext>
              </a:extLst>
            </p:cNvPr>
            <p:cNvGrpSpPr/>
            <p:nvPr/>
          </p:nvGrpSpPr>
          <p:grpSpPr>
            <a:xfrm>
              <a:off x="4933621" y="4203309"/>
              <a:ext cx="46098" cy="1888719"/>
              <a:chOff x="5135615" y="4336357"/>
              <a:chExt cx="43422" cy="1779076"/>
            </a:xfrm>
          </p:grpSpPr>
          <p:sp>
            <p:nvSpPr>
              <p:cNvPr id="1681" name="Oval 2806">
                <a:extLst>
                  <a:ext uri="{FF2B5EF4-FFF2-40B4-BE49-F238E27FC236}">
                    <a16:creationId xmlns:a16="http://schemas.microsoft.com/office/drawing/2014/main" id="{405133C9-BC57-4037-9F20-E13B5DD50D74}"/>
                  </a:ext>
                </a:extLst>
              </p:cNvPr>
              <p:cNvSpPr>
                <a:spLocks noChangeArrowheads="1"/>
              </p:cNvSpPr>
              <p:nvPr/>
            </p:nvSpPr>
            <p:spPr bwMode="auto">
              <a:xfrm>
                <a:off x="5138631" y="6080455"/>
                <a:ext cx="37391" cy="34978"/>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38" name="Line 2864">
                <a:extLst>
                  <a:ext uri="{FF2B5EF4-FFF2-40B4-BE49-F238E27FC236}">
                    <a16:creationId xmlns:a16="http://schemas.microsoft.com/office/drawing/2014/main" id="{D67CF81D-2E46-455F-8097-ADD6CE8F650C}"/>
                  </a:ext>
                </a:extLst>
              </p:cNvPr>
              <p:cNvSpPr>
                <a:spLocks noChangeShapeType="1"/>
              </p:cNvSpPr>
              <p:nvPr/>
            </p:nvSpPr>
            <p:spPr bwMode="auto">
              <a:xfrm flipV="1">
                <a:off x="5157326" y="5283187"/>
                <a:ext cx="0" cy="466781"/>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39" name="Line 2865">
                <a:extLst>
                  <a:ext uri="{FF2B5EF4-FFF2-40B4-BE49-F238E27FC236}">
                    <a16:creationId xmlns:a16="http://schemas.microsoft.com/office/drawing/2014/main" id="{A57672D0-0B98-4654-A1D7-52CEF19752CE}"/>
                  </a:ext>
                </a:extLst>
              </p:cNvPr>
              <p:cNvSpPr>
                <a:spLocks noChangeShapeType="1"/>
              </p:cNvSpPr>
              <p:nvPr/>
            </p:nvSpPr>
            <p:spPr bwMode="auto">
              <a:xfrm>
                <a:off x="5157326" y="4336357"/>
                <a:ext cx="0" cy="483667"/>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40" name="Line 2866">
                <a:extLst>
                  <a:ext uri="{FF2B5EF4-FFF2-40B4-BE49-F238E27FC236}">
                    <a16:creationId xmlns:a16="http://schemas.microsoft.com/office/drawing/2014/main" id="{AFDF60F4-0330-4F2B-9DEA-F9574147506F}"/>
                  </a:ext>
                </a:extLst>
              </p:cNvPr>
              <p:cNvSpPr>
                <a:spLocks noChangeShapeType="1"/>
              </p:cNvSpPr>
              <p:nvPr/>
            </p:nvSpPr>
            <p:spPr bwMode="auto">
              <a:xfrm>
                <a:off x="5146471" y="5749969"/>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41" name="Line 2867">
                <a:extLst>
                  <a:ext uri="{FF2B5EF4-FFF2-40B4-BE49-F238E27FC236}">
                    <a16:creationId xmlns:a16="http://schemas.microsoft.com/office/drawing/2014/main" id="{C66FBDC4-F4CC-4E1C-BCA8-D473612FA0FB}"/>
                  </a:ext>
                </a:extLst>
              </p:cNvPr>
              <p:cNvSpPr>
                <a:spLocks noChangeShapeType="1"/>
              </p:cNvSpPr>
              <p:nvPr/>
            </p:nvSpPr>
            <p:spPr bwMode="auto">
              <a:xfrm>
                <a:off x="5146471" y="4336357"/>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92" name="Rectangle 2446">
                <a:extLst>
                  <a:ext uri="{FF2B5EF4-FFF2-40B4-BE49-F238E27FC236}">
                    <a16:creationId xmlns:a16="http://schemas.microsoft.com/office/drawing/2014/main" id="{3999A050-D906-417B-AC86-EEA0553522B2}"/>
                  </a:ext>
                </a:extLst>
              </p:cNvPr>
              <p:cNvSpPr>
                <a:spLocks noChangeArrowheads="1"/>
              </p:cNvSpPr>
              <p:nvPr/>
            </p:nvSpPr>
            <p:spPr bwMode="auto">
              <a:xfrm>
                <a:off x="5135615" y="4820792"/>
                <a:ext cx="43422" cy="463163"/>
              </a:xfrm>
              <a:prstGeom prst="rect">
                <a:avLst/>
              </a:prstGeom>
              <a:solidFill>
                <a:srgbClr val="D11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52" name="Line 2636">
                <a:extLst>
                  <a:ext uri="{FF2B5EF4-FFF2-40B4-BE49-F238E27FC236}">
                    <a16:creationId xmlns:a16="http://schemas.microsoft.com/office/drawing/2014/main" id="{2C58CED0-2FAA-4848-A38B-881F84D12674}"/>
                  </a:ext>
                </a:extLst>
              </p:cNvPr>
              <p:cNvSpPr>
                <a:spLocks noChangeShapeType="1"/>
              </p:cNvSpPr>
              <p:nvPr/>
            </p:nvSpPr>
            <p:spPr bwMode="auto">
              <a:xfrm>
                <a:off x="5135615" y="4874302"/>
                <a:ext cx="43422"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97" name="Oval 2778">
                <a:extLst>
                  <a:ext uri="{FF2B5EF4-FFF2-40B4-BE49-F238E27FC236}">
                    <a16:creationId xmlns:a16="http://schemas.microsoft.com/office/drawing/2014/main" id="{28417976-2AC1-433F-9509-C2B5D97DB1D1}"/>
                  </a:ext>
                </a:extLst>
              </p:cNvPr>
              <p:cNvSpPr>
                <a:spLocks noChangeArrowheads="1"/>
              </p:cNvSpPr>
              <p:nvPr/>
            </p:nvSpPr>
            <p:spPr bwMode="auto">
              <a:xfrm>
                <a:off x="5138631" y="5959840"/>
                <a:ext cx="37391" cy="34978"/>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grpSp>
          <p:nvGrpSpPr>
            <p:cNvPr id="2027" name="Group 2026">
              <a:extLst>
                <a:ext uri="{FF2B5EF4-FFF2-40B4-BE49-F238E27FC236}">
                  <a16:creationId xmlns:a16="http://schemas.microsoft.com/office/drawing/2014/main" id="{D42C6678-2D79-4FB7-9F7C-365C6A8EFD3F}"/>
                </a:ext>
              </a:extLst>
            </p:cNvPr>
            <p:cNvGrpSpPr/>
            <p:nvPr/>
          </p:nvGrpSpPr>
          <p:grpSpPr>
            <a:xfrm>
              <a:off x="5051426" y="4555442"/>
              <a:ext cx="46098" cy="1535737"/>
              <a:chOff x="5246581" y="4668049"/>
              <a:chExt cx="43422" cy="1446585"/>
            </a:xfrm>
          </p:grpSpPr>
          <p:sp>
            <p:nvSpPr>
              <p:cNvPr id="1746" name="Line 2872">
                <a:extLst>
                  <a:ext uri="{FF2B5EF4-FFF2-40B4-BE49-F238E27FC236}">
                    <a16:creationId xmlns:a16="http://schemas.microsoft.com/office/drawing/2014/main" id="{E6FD5216-7AB4-4911-A7CA-431131F7F2B6}"/>
                  </a:ext>
                </a:extLst>
              </p:cNvPr>
              <p:cNvSpPr>
                <a:spLocks noChangeShapeType="1"/>
              </p:cNvSpPr>
              <p:nvPr/>
            </p:nvSpPr>
            <p:spPr bwMode="auto">
              <a:xfrm flipV="1">
                <a:off x="5268292" y="5227704"/>
                <a:ext cx="0" cy="453514"/>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47" name="Line 2873">
                <a:extLst>
                  <a:ext uri="{FF2B5EF4-FFF2-40B4-BE49-F238E27FC236}">
                    <a16:creationId xmlns:a16="http://schemas.microsoft.com/office/drawing/2014/main" id="{03C887D0-D08A-4D2E-9024-7978030F6EC3}"/>
                  </a:ext>
                </a:extLst>
              </p:cNvPr>
              <p:cNvSpPr>
                <a:spLocks noChangeShapeType="1"/>
              </p:cNvSpPr>
              <p:nvPr/>
            </p:nvSpPr>
            <p:spPr bwMode="auto">
              <a:xfrm>
                <a:off x="5268292" y="4668049"/>
                <a:ext cx="0" cy="173686"/>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48" name="Line 2874">
                <a:extLst>
                  <a:ext uri="{FF2B5EF4-FFF2-40B4-BE49-F238E27FC236}">
                    <a16:creationId xmlns:a16="http://schemas.microsoft.com/office/drawing/2014/main" id="{7749CD5D-E246-4C55-88AF-F00A5BA34B30}"/>
                  </a:ext>
                </a:extLst>
              </p:cNvPr>
              <p:cNvSpPr>
                <a:spLocks noChangeShapeType="1"/>
              </p:cNvSpPr>
              <p:nvPr/>
            </p:nvSpPr>
            <p:spPr bwMode="auto">
              <a:xfrm>
                <a:off x="5257437" y="5681218"/>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49" name="Line 2875">
                <a:extLst>
                  <a:ext uri="{FF2B5EF4-FFF2-40B4-BE49-F238E27FC236}">
                    <a16:creationId xmlns:a16="http://schemas.microsoft.com/office/drawing/2014/main" id="{B801A61B-2876-41F9-8F01-4FCD716E4DF0}"/>
                  </a:ext>
                </a:extLst>
              </p:cNvPr>
              <p:cNvSpPr>
                <a:spLocks noChangeShapeType="1"/>
              </p:cNvSpPr>
              <p:nvPr/>
            </p:nvSpPr>
            <p:spPr bwMode="auto">
              <a:xfrm>
                <a:off x="5257437" y="4668049"/>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94" name="Rectangle 2448">
                <a:extLst>
                  <a:ext uri="{FF2B5EF4-FFF2-40B4-BE49-F238E27FC236}">
                    <a16:creationId xmlns:a16="http://schemas.microsoft.com/office/drawing/2014/main" id="{F0B682BC-C2EA-44A2-A59A-A55FE6ADACC9}"/>
                  </a:ext>
                </a:extLst>
              </p:cNvPr>
              <p:cNvSpPr>
                <a:spLocks noChangeArrowheads="1"/>
              </p:cNvSpPr>
              <p:nvPr/>
            </p:nvSpPr>
            <p:spPr bwMode="auto">
              <a:xfrm>
                <a:off x="5246581" y="4840937"/>
                <a:ext cx="43422" cy="385969"/>
              </a:xfrm>
              <a:prstGeom prst="rect">
                <a:avLst/>
              </a:prstGeom>
              <a:solidFill>
                <a:srgbClr val="D11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54" name="Line 2638">
                <a:extLst>
                  <a:ext uri="{FF2B5EF4-FFF2-40B4-BE49-F238E27FC236}">
                    <a16:creationId xmlns:a16="http://schemas.microsoft.com/office/drawing/2014/main" id="{1E457D56-04F1-4C58-9D57-0678C741F8B5}"/>
                  </a:ext>
                </a:extLst>
              </p:cNvPr>
              <p:cNvSpPr>
                <a:spLocks noChangeShapeType="1"/>
              </p:cNvSpPr>
              <p:nvPr/>
            </p:nvSpPr>
            <p:spPr bwMode="auto">
              <a:xfrm>
                <a:off x="5246581" y="4897219"/>
                <a:ext cx="43422"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98" name="Oval 2779">
                <a:extLst>
                  <a:ext uri="{FF2B5EF4-FFF2-40B4-BE49-F238E27FC236}">
                    <a16:creationId xmlns:a16="http://schemas.microsoft.com/office/drawing/2014/main" id="{D36C7EB9-DF71-4587-9DC9-1EC21BFDE731}"/>
                  </a:ext>
                </a:extLst>
              </p:cNvPr>
              <p:cNvSpPr>
                <a:spLocks noChangeArrowheads="1"/>
              </p:cNvSpPr>
              <p:nvPr/>
            </p:nvSpPr>
            <p:spPr bwMode="auto">
              <a:xfrm>
                <a:off x="5250200" y="6079656"/>
                <a:ext cx="36185" cy="34978"/>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grpSp>
          <p:nvGrpSpPr>
            <p:cNvPr id="2025" name="Group 2024">
              <a:extLst>
                <a:ext uri="{FF2B5EF4-FFF2-40B4-BE49-F238E27FC236}">
                  <a16:creationId xmlns:a16="http://schemas.microsoft.com/office/drawing/2014/main" id="{B6917C30-1F4B-4F40-8704-D54C2A857615}"/>
                </a:ext>
              </a:extLst>
            </p:cNvPr>
            <p:cNvGrpSpPr/>
            <p:nvPr/>
          </p:nvGrpSpPr>
          <p:grpSpPr>
            <a:xfrm>
              <a:off x="5167950" y="4618187"/>
              <a:ext cx="47378" cy="1341718"/>
              <a:chOff x="5356341" y="4727151"/>
              <a:chExt cx="44628" cy="1263829"/>
            </a:xfrm>
          </p:grpSpPr>
          <p:sp>
            <p:nvSpPr>
              <p:cNvPr id="1754" name="Line 2880">
                <a:extLst>
                  <a:ext uri="{FF2B5EF4-FFF2-40B4-BE49-F238E27FC236}">
                    <a16:creationId xmlns:a16="http://schemas.microsoft.com/office/drawing/2014/main" id="{94AA5D45-DC86-4B08-8425-87C77668DF40}"/>
                  </a:ext>
                </a:extLst>
              </p:cNvPr>
              <p:cNvSpPr>
                <a:spLocks noChangeShapeType="1"/>
              </p:cNvSpPr>
              <p:nvPr/>
            </p:nvSpPr>
            <p:spPr bwMode="auto">
              <a:xfrm flipV="1">
                <a:off x="5378655" y="5268714"/>
                <a:ext cx="0" cy="58619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55" name="Line 2881">
                <a:extLst>
                  <a:ext uri="{FF2B5EF4-FFF2-40B4-BE49-F238E27FC236}">
                    <a16:creationId xmlns:a16="http://schemas.microsoft.com/office/drawing/2014/main" id="{DA28682C-04A7-473B-B10B-9A2A587910B7}"/>
                  </a:ext>
                </a:extLst>
              </p:cNvPr>
              <p:cNvSpPr>
                <a:spLocks noChangeShapeType="1"/>
              </p:cNvSpPr>
              <p:nvPr/>
            </p:nvSpPr>
            <p:spPr bwMode="auto">
              <a:xfrm>
                <a:off x="5378655" y="4727151"/>
                <a:ext cx="0" cy="130265"/>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56" name="Line 2882">
                <a:extLst>
                  <a:ext uri="{FF2B5EF4-FFF2-40B4-BE49-F238E27FC236}">
                    <a16:creationId xmlns:a16="http://schemas.microsoft.com/office/drawing/2014/main" id="{4DC4A3F5-ABDB-473E-BA86-EA22BB2699FF}"/>
                  </a:ext>
                </a:extLst>
              </p:cNvPr>
              <p:cNvSpPr>
                <a:spLocks noChangeShapeType="1"/>
              </p:cNvSpPr>
              <p:nvPr/>
            </p:nvSpPr>
            <p:spPr bwMode="auto">
              <a:xfrm>
                <a:off x="5367197" y="5854904"/>
                <a:ext cx="2291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57" name="Line 2883">
                <a:extLst>
                  <a:ext uri="{FF2B5EF4-FFF2-40B4-BE49-F238E27FC236}">
                    <a16:creationId xmlns:a16="http://schemas.microsoft.com/office/drawing/2014/main" id="{E6639B11-5D4E-479B-9134-EEDF4B9C987B}"/>
                  </a:ext>
                </a:extLst>
              </p:cNvPr>
              <p:cNvSpPr>
                <a:spLocks noChangeShapeType="1"/>
              </p:cNvSpPr>
              <p:nvPr/>
            </p:nvSpPr>
            <p:spPr bwMode="auto">
              <a:xfrm>
                <a:off x="5367197" y="4727151"/>
                <a:ext cx="2291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96" name="Rectangle 2450">
                <a:extLst>
                  <a:ext uri="{FF2B5EF4-FFF2-40B4-BE49-F238E27FC236}">
                    <a16:creationId xmlns:a16="http://schemas.microsoft.com/office/drawing/2014/main" id="{C62EB0ED-8617-487C-92A2-06D64C89DCBC}"/>
                  </a:ext>
                </a:extLst>
              </p:cNvPr>
              <p:cNvSpPr>
                <a:spLocks noChangeArrowheads="1"/>
              </p:cNvSpPr>
              <p:nvPr/>
            </p:nvSpPr>
            <p:spPr bwMode="auto">
              <a:xfrm>
                <a:off x="5356341" y="4859327"/>
                <a:ext cx="44628" cy="411298"/>
              </a:xfrm>
              <a:prstGeom prst="rect">
                <a:avLst/>
              </a:prstGeom>
              <a:solidFill>
                <a:srgbClr val="D11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56" name="Line 2640">
                <a:extLst>
                  <a:ext uri="{FF2B5EF4-FFF2-40B4-BE49-F238E27FC236}">
                    <a16:creationId xmlns:a16="http://schemas.microsoft.com/office/drawing/2014/main" id="{4E081040-5DA6-4018-93A9-245905418023}"/>
                  </a:ext>
                </a:extLst>
              </p:cNvPr>
              <p:cNvSpPr>
                <a:spLocks noChangeShapeType="1"/>
              </p:cNvSpPr>
              <p:nvPr/>
            </p:nvSpPr>
            <p:spPr bwMode="auto">
              <a:xfrm>
                <a:off x="5356341" y="4881539"/>
                <a:ext cx="446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99" name="Oval 2780">
                <a:extLst>
                  <a:ext uri="{FF2B5EF4-FFF2-40B4-BE49-F238E27FC236}">
                    <a16:creationId xmlns:a16="http://schemas.microsoft.com/office/drawing/2014/main" id="{3AAE8758-70F0-4D99-87C2-25FB6134B940}"/>
                  </a:ext>
                </a:extLst>
              </p:cNvPr>
              <p:cNvSpPr>
                <a:spLocks noChangeArrowheads="1"/>
              </p:cNvSpPr>
              <p:nvPr/>
            </p:nvSpPr>
            <p:spPr bwMode="auto">
              <a:xfrm>
                <a:off x="5361166" y="5954795"/>
                <a:ext cx="34978" cy="36185"/>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grpSp>
          <p:nvGrpSpPr>
            <p:cNvPr id="2016" name="Group 2015">
              <a:extLst>
                <a:ext uri="{FF2B5EF4-FFF2-40B4-BE49-F238E27FC236}">
                  <a16:creationId xmlns:a16="http://schemas.microsoft.com/office/drawing/2014/main" id="{1B30B5D3-468C-4CDA-8D58-E54F3A539403}"/>
                </a:ext>
              </a:extLst>
            </p:cNvPr>
            <p:cNvGrpSpPr/>
            <p:nvPr/>
          </p:nvGrpSpPr>
          <p:grpSpPr>
            <a:xfrm>
              <a:off x="5699353" y="4656602"/>
              <a:ext cx="46098" cy="1120077"/>
              <a:chOff x="5856895" y="4763336"/>
              <a:chExt cx="43422" cy="1055055"/>
            </a:xfrm>
          </p:grpSpPr>
          <p:sp>
            <p:nvSpPr>
              <p:cNvPr id="1790" name="Line 2916">
                <a:extLst>
                  <a:ext uri="{FF2B5EF4-FFF2-40B4-BE49-F238E27FC236}">
                    <a16:creationId xmlns:a16="http://schemas.microsoft.com/office/drawing/2014/main" id="{4EFFC9FF-AE22-438E-984E-2F3FF2F03E65}"/>
                  </a:ext>
                </a:extLst>
              </p:cNvPr>
              <p:cNvSpPr>
                <a:spLocks noChangeShapeType="1"/>
              </p:cNvSpPr>
              <p:nvPr/>
            </p:nvSpPr>
            <p:spPr bwMode="auto">
              <a:xfrm flipV="1">
                <a:off x="5878606" y="5506326"/>
                <a:ext cx="0" cy="243643"/>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91" name="Line 2917">
                <a:extLst>
                  <a:ext uri="{FF2B5EF4-FFF2-40B4-BE49-F238E27FC236}">
                    <a16:creationId xmlns:a16="http://schemas.microsoft.com/office/drawing/2014/main" id="{F7F67894-0D56-4C3E-B7CD-170C4A0745FE}"/>
                  </a:ext>
                </a:extLst>
              </p:cNvPr>
              <p:cNvSpPr>
                <a:spLocks noChangeShapeType="1"/>
              </p:cNvSpPr>
              <p:nvPr/>
            </p:nvSpPr>
            <p:spPr bwMode="auto">
              <a:xfrm>
                <a:off x="5878606" y="5116738"/>
                <a:ext cx="0" cy="205046"/>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92" name="Line 2918">
                <a:extLst>
                  <a:ext uri="{FF2B5EF4-FFF2-40B4-BE49-F238E27FC236}">
                    <a16:creationId xmlns:a16="http://schemas.microsoft.com/office/drawing/2014/main" id="{928252F3-A856-406E-8ED7-29CEFE2D5265}"/>
                  </a:ext>
                </a:extLst>
              </p:cNvPr>
              <p:cNvSpPr>
                <a:spLocks noChangeShapeType="1"/>
              </p:cNvSpPr>
              <p:nvPr/>
            </p:nvSpPr>
            <p:spPr bwMode="auto">
              <a:xfrm>
                <a:off x="5867751" y="5749969"/>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793" name="Line 2919">
                <a:extLst>
                  <a:ext uri="{FF2B5EF4-FFF2-40B4-BE49-F238E27FC236}">
                    <a16:creationId xmlns:a16="http://schemas.microsoft.com/office/drawing/2014/main" id="{AF679B01-A4B4-4FE2-BA6C-99A1F5418D0E}"/>
                  </a:ext>
                </a:extLst>
              </p:cNvPr>
              <p:cNvSpPr>
                <a:spLocks noChangeShapeType="1"/>
              </p:cNvSpPr>
              <p:nvPr/>
            </p:nvSpPr>
            <p:spPr bwMode="auto">
              <a:xfrm>
                <a:off x="5867751" y="5116738"/>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05" name="Rectangle 2459">
                <a:extLst>
                  <a:ext uri="{FF2B5EF4-FFF2-40B4-BE49-F238E27FC236}">
                    <a16:creationId xmlns:a16="http://schemas.microsoft.com/office/drawing/2014/main" id="{DD62DB42-CA7C-43B6-9D20-AD05136AC23B}"/>
                  </a:ext>
                </a:extLst>
              </p:cNvPr>
              <p:cNvSpPr>
                <a:spLocks noChangeArrowheads="1"/>
              </p:cNvSpPr>
              <p:nvPr/>
            </p:nvSpPr>
            <p:spPr bwMode="auto">
              <a:xfrm>
                <a:off x="5856895" y="5321176"/>
                <a:ext cx="43422" cy="184541"/>
              </a:xfrm>
              <a:prstGeom prst="rect">
                <a:avLst/>
              </a:prstGeom>
              <a:solidFill>
                <a:srgbClr val="D11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965" name="Line 2649">
                <a:extLst>
                  <a:ext uri="{FF2B5EF4-FFF2-40B4-BE49-F238E27FC236}">
                    <a16:creationId xmlns:a16="http://schemas.microsoft.com/office/drawing/2014/main" id="{3E12BED7-D2DE-4AFF-A360-E2FECAA0CA51}"/>
                  </a:ext>
                </a:extLst>
              </p:cNvPr>
              <p:cNvSpPr>
                <a:spLocks noChangeShapeType="1"/>
              </p:cNvSpPr>
              <p:nvPr/>
            </p:nvSpPr>
            <p:spPr bwMode="auto">
              <a:xfrm>
                <a:off x="5856895" y="5315754"/>
                <a:ext cx="43422"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2000" name="Oval 2781">
                <a:extLst>
                  <a:ext uri="{FF2B5EF4-FFF2-40B4-BE49-F238E27FC236}">
                    <a16:creationId xmlns:a16="http://schemas.microsoft.com/office/drawing/2014/main" id="{DC7DD843-56FF-455F-B6DA-BEEFC9F2D22F}"/>
                  </a:ext>
                </a:extLst>
              </p:cNvPr>
              <p:cNvSpPr>
                <a:spLocks noChangeArrowheads="1"/>
              </p:cNvSpPr>
              <p:nvPr/>
            </p:nvSpPr>
            <p:spPr bwMode="auto">
              <a:xfrm>
                <a:off x="5859911" y="4821231"/>
                <a:ext cx="37391" cy="36185"/>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2001" name="Oval 2782">
                <a:extLst>
                  <a:ext uri="{FF2B5EF4-FFF2-40B4-BE49-F238E27FC236}">
                    <a16:creationId xmlns:a16="http://schemas.microsoft.com/office/drawing/2014/main" id="{00D38A29-6C59-4B8A-8CC1-0861DB7D0BB6}"/>
                  </a:ext>
                </a:extLst>
              </p:cNvPr>
              <p:cNvSpPr>
                <a:spLocks noChangeArrowheads="1"/>
              </p:cNvSpPr>
              <p:nvPr/>
            </p:nvSpPr>
            <p:spPr bwMode="auto">
              <a:xfrm>
                <a:off x="5859911" y="4763336"/>
                <a:ext cx="37391" cy="37391"/>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2002" name="Oval 2783">
                <a:extLst>
                  <a:ext uri="{FF2B5EF4-FFF2-40B4-BE49-F238E27FC236}">
                    <a16:creationId xmlns:a16="http://schemas.microsoft.com/office/drawing/2014/main" id="{7DBAB99E-751E-409E-866F-A7EC3D5E6328}"/>
                  </a:ext>
                </a:extLst>
              </p:cNvPr>
              <p:cNvSpPr>
                <a:spLocks noChangeArrowheads="1"/>
              </p:cNvSpPr>
              <p:nvPr/>
            </p:nvSpPr>
            <p:spPr bwMode="auto">
              <a:xfrm>
                <a:off x="5859911" y="4852591"/>
                <a:ext cx="37391" cy="37391"/>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2003" name="Oval 2784">
                <a:extLst>
                  <a:ext uri="{FF2B5EF4-FFF2-40B4-BE49-F238E27FC236}">
                    <a16:creationId xmlns:a16="http://schemas.microsoft.com/office/drawing/2014/main" id="{BBCFAF32-1668-4C2E-946B-5A75A466B9BE}"/>
                  </a:ext>
                </a:extLst>
              </p:cNvPr>
              <p:cNvSpPr>
                <a:spLocks noChangeArrowheads="1"/>
              </p:cNvSpPr>
              <p:nvPr/>
            </p:nvSpPr>
            <p:spPr bwMode="auto">
              <a:xfrm>
                <a:off x="5859911" y="5783413"/>
                <a:ext cx="37391" cy="34978"/>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sp>
          <p:nvSpPr>
            <p:cNvPr id="2004" name="Rectangle 2571">
              <a:extLst>
                <a:ext uri="{FF2B5EF4-FFF2-40B4-BE49-F238E27FC236}">
                  <a16:creationId xmlns:a16="http://schemas.microsoft.com/office/drawing/2014/main" id="{A831C59E-33D4-48B7-B891-26D47B9EA453}"/>
                </a:ext>
              </a:extLst>
            </p:cNvPr>
            <p:cNvSpPr>
              <a:spLocks noChangeArrowheads="1"/>
            </p:cNvSpPr>
            <p:nvPr/>
          </p:nvSpPr>
          <p:spPr bwMode="auto">
            <a:xfrm>
              <a:off x="3732449" y="5728437"/>
              <a:ext cx="200813" cy="16337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mj-lt"/>
                  <a:ea typeface="+mn-ea"/>
                  <a:cs typeface="+mn-cs"/>
                </a:rPr>
                <a:t>10</a:t>
              </a:r>
              <a:r>
                <a:rPr kumimoji="0" lang="en-US" altLang="en-US" sz="1000" b="0" i="0" u="none" strike="noStrike" kern="1200" cap="none" spc="0" normalizeH="0" baseline="30000" noProof="0" dirty="0">
                  <a:ln>
                    <a:noFill/>
                  </a:ln>
                  <a:solidFill>
                    <a:srgbClr val="000000"/>
                  </a:solidFill>
                  <a:effectLst/>
                  <a:uLnTx/>
                  <a:uFillTx/>
                  <a:latin typeface="+mj-lt"/>
                  <a:ea typeface="+mn-ea"/>
                  <a:cs typeface="+mn-cs"/>
                </a:rPr>
                <a:t>2</a:t>
              </a:r>
            </a:p>
          </p:txBody>
        </p:sp>
        <p:sp>
          <p:nvSpPr>
            <p:cNvPr id="2005" name="Rectangle 2572">
              <a:extLst>
                <a:ext uri="{FF2B5EF4-FFF2-40B4-BE49-F238E27FC236}">
                  <a16:creationId xmlns:a16="http://schemas.microsoft.com/office/drawing/2014/main" id="{4F8AF32C-2731-4F8A-AEA5-72B89FF280D7}"/>
                </a:ext>
              </a:extLst>
            </p:cNvPr>
            <p:cNvSpPr>
              <a:spLocks noChangeArrowheads="1"/>
            </p:cNvSpPr>
            <p:nvPr/>
          </p:nvSpPr>
          <p:spPr bwMode="auto">
            <a:xfrm>
              <a:off x="3732449" y="5285725"/>
              <a:ext cx="200813" cy="16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mj-lt"/>
                  <a:ea typeface="+mn-ea"/>
                  <a:cs typeface="+mn-cs"/>
                </a:rPr>
                <a:t>10</a:t>
              </a:r>
              <a:r>
                <a:rPr kumimoji="0" lang="en-US" altLang="en-US" sz="1000" b="0" i="0" u="none" strike="noStrike" kern="1200" cap="none" spc="0" normalizeH="0" baseline="30000" noProof="0" dirty="0">
                  <a:ln>
                    <a:noFill/>
                  </a:ln>
                  <a:solidFill>
                    <a:srgbClr val="000000"/>
                  </a:solidFill>
                  <a:effectLst/>
                  <a:uLnTx/>
                  <a:uFillTx/>
                  <a:latin typeface="+mj-lt"/>
                  <a:ea typeface="+mn-ea"/>
                  <a:cs typeface="+mn-cs"/>
                </a:rPr>
                <a:t>3</a:t>
              </a:r>
            </a:p>
          </p:txBody>
        </p:sp>
        <p:sp>
          <p:nvSpPr>
            <p:cNvPr id="2006" name="Rectangle 2573">
              <a:extLst>
                <a:ext uri="{FF2B5EF4-FFF2-40B4-BE49-F238E27FC236}">
                  <a16:creationId xmlns:a16="http://schemas.microsoft.com/office/drawing/2014/main" id="{2377C2E8-6AE8-4E46-841B-22A28CABF999}"/>
                </a:ext>
              </a:extLst>
            </p:cNvPr>
            <p:cNvSpPr>
              <a:spLocks noChangeArrowheads="1"/>
            </p:cNvSpPr>
            <p:nvPr/>
          </p:nvSpPr>
          <p:spPr bwMode="auto">
            <a:xfrm>
              <a:off x="3732449" y="4843017"/>
              <a:ext cx="200813" cy="16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mj-lt"/>
                  <a:ea typeface="+mn-ea"/>
                  <a:cs typeface="+mn-cs"/>
                </a:rPr>
                <a:t>10</a:t>
              </a:r>
              <a:r>
                <a:rPr kumimoji="0" lang="en-US" altLang="en-US" sz="1000" b="0" i="0" u="none" strike="noStrike" kern="1200" cap="none" spc="0" normalizeH="0" baseline="30000" noProof="0" dirty="0">
                  <a:ln>
                    <a:noFill/>
                  </a:ln>
                  <a:solidFill>
                    <a:srgbClr val="000000"/>
                  </a:solidFill>
                  <a:effectLst/>
                  <a:uLnTx/>
                  <a:uFillTx/>
                  <a:latin typeface="+mj-lt"/>
                  <a:ea typeface="+mn-ea"/>
                  <a:cs typeface="+mn-cs"/>
                </a:rPr>
                <a:t>4</a:t>
              </a:r>
            </a:p>
          </p:txBody>
        </p:sp>
        <p:sp>
          <p:nvSpPr>
            <p:cNvPr id="2007" name="Rectangle 2574">
              <a:extLst>
                <a:ext uri="{FF2B5EF4-FFF2-40B4-BE49-F238E27FC236}">
                  <a16:creationId xmlns:a16="http://schemas.microsoft.com/office/drawing/2014/main" id="{E603B0AE-8873-490F-98DB-FEDBDD91617D}"/>
                </a:ext>
              </a:extLst>
            </p:cNvPr>
            <p:cNvSpPr>
              <a:spLocks noChangeArrowheads="1"/>
            </p:cNvSpPr>
            <p:nvPr/>
          </p:nvSpPr>
          <p:spPr bwMode="auto">
            <a:xfrm>
              <a:off x="3732449" y="4400308"/>
              <a:ext cx="200813" cy="16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mj-lt"/>
                  <a:ea typeface="+mn-ea"/>
                  <a:cs typeface="+mn-cs"/>
                </a:rPr>
                <a:t>10</a:t>
              </a:r>
              <a:r>
                <a:rPr kumimoji="0" lang="en-US" altLang="en-US" sz="1000" b="0" i="0" u="none" strike="noStrike" kern="1200" cap="none" spc="0" normalizeH="0" baseline="30000" noProof="0" dirty="0">
                  <a:ln>
                    <a:noFill/>
                  </a:ln>
                  <a:solidFill>
                    <a:srgbClr val="000000"/>
                  </a:solidFill>
                  <a:effectLst/>
                  <a:uLnTx/>
                  <a:uFillTx/>
                  <a:latin typeface="+mj-lt"/>
                  <a:ea typeface="+mn-ea"/>
                  <a:cs typeface="+mn-cs"/>
                </a:rPr>
                <a:t>5</a:t>
              </a:r>
            </a:p>
          </p:txBody>
        </p:sp>
        <p:sp>
          <p:nvSpPr>
            <p:cNvPr id="2010" name="Rectangle 2570">
              <a:extLst>
                <a:ext uri="{FF2B5EF4-FFF2-40B4-BE49-F238E27FC236}">
                  <a16:creationId xmlns:a16="http://schemas.microsoft.com/office/drawing/2014/main" id="{10B44B79-8A95-47D8-8EA5-6E57002773BF}"/>
                </a:ext>
              </a:extLst>
            </p:cNvPr>
            <p:cNvSpPr>
              <a:spLocks noChangeArrowheads="1"/>
            </p:cNvSpPr>
            <p:nvPr/>
          </p:nvSpPr>
          <p:spPr bwMode="auto">
            <a:xfrm>
              <a:off x="3782114" y="5997226"/>
              <a:ext cx="149758" cy="16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mj-lt"/>
                  <a:ea typeface="+mn-ea"/>
                  <a:cs typeface="+mn-cs"/>
                </a:rPr>
                <a:t>10</a:t>
              </a:r>
            </a:p>
          </p:txBody>
        </p:sp>
        <p:sp>
          <p:nvSpPr>
            <p:cNvPr id="942" name="Freeform 3162">
              <a:extLst>
                <a:ext uri="{FF2B5EF4-FFF2-40B4-BE49-F238E27FC236}">
                  <a16:creationId xmlns:a16="http://schemas.microsoft.com/office/drawing/2014/main" id="{0846BB75-CCAE-4514-8AE8-B2C6CF5504AD}"/>
                </a:ext>
              </a:extLst>
            </p:cNvPr>
            <p:cNvSpPr>
              <a:spLocks/>
            </p:cNvSpPr>
            <p:nvPr/>
          </p:nvSpPr>
          <p:spPr bwMode="auto">
            <a:xfrm>
              <a:off x="4366366" y="5380506"/>
              <a:ext cx="504512" cy="738841"/>
            </a:xfrm>
            <a:custGeom>
              <a:avLst/>
              <a:gdLst>
                <a:gd name="T0" fmla="*/ 2 w 282"/>
                <a:gd name="T1" fmla="*/ 0 h 413"/>
                <a:gd name="T2" fmla="*/ 280 w 282"/>
                <a:gd name="T3" fmla="*/ 0 h 413"/>
                <a:gd name="T4" fmla="*/ 282 w 282"/>
                <a:gd name="T5" fmla="*/ 2 h 413"/>
                <a:gd name="T6" fmla="*/ 282 w 282"/>
                <a:gd name="T7" fmla="*/ 411 h 413"/>
                <a:gd name="T8" fmla="*/ 280 w 282"/>
                <a:gd name="T9" fmla="*/ 413 h 413"/>
                <a:gd name="T10" fmla="*/ 2 w 282"/>
                <a:gd name="T11" fmla="*/ 413 h 413"/>
                <a:gd name="T12" fmla="*/ 0 w 282"/>
                <a:gd name="T13" fmla="*/ 411 h 413"/>
                <a:gd name="T14" fmla="*/ 0 w 282"/>
                <a:gd name="T15" fmla="*/ 2 h 413"/>
                <a:gd name="T16" fmla="*/ 2 w 282"/>
                <a:gd name="T17"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413">
                  <a:moveTo>
                    <a:pt x="2" y="0"/>
                  </a:moveTo>
                  <a:cubicBezTo>
                    <a:pt x="280" y="0"/>
                    <a:pt x="280" y="0"/>
                    <a:pt x="280" y="0"/>
                  </a:cubicBezTo>
                  <a:cubicBezTo>
                    <a:pt x="281" y="0"/>
                    <a:pt x="282" y="0"/>
                    <a:pt x="282" y="2"/>
                  </a:cubicBezTo>
                  <a:cubicBezTo>
                    <a:pt x="282" y="411"/>
                    <a:pt x="282" y="411"/>
                    <a:pt x="282" y="411"/>
                  </a:cubicBezTo>
                  <a:cubicBezTo>
                    <a:pt x="282" y="412"/>
                    <a:pt x="281" y="413"/>
                    <a:pt x="280" y="413"/>
                  </a:cubicBezTo>
                  <a:cubicBezTo>
                    <a:pt x="2" y="413"/>
                    <a:pt x="2" y="413"/>
                    <a:pt x="2" y="413"/>
                  </a:cubicBezTo>
                  <a:cubicBezTo>
                    <a:pt x="1" y="413"/>
                    <a:pt x="0" y="412"/>
                    <a:pt x="0" y="411"/>
                  </a:cubicBezTo>
                  <a:cubicBezTo>
                    <a:pt x="0" y="2"/>
                    <a:pt x="0" y="2"/>
                    <a:pt x="0" y="2"/>
                  </a:cubicBezTo>
                  <a:cubicBezTo>
                    <a:pt x="0" y="0"/>
                    <a:pt x="1" y="0"/>
                    <a:pt x="2" y="0"/>
                  </a:cubicBezTo>
                  <a:close/>
                </a:path>
              </a:pathLst>
            </a:custGeom>
            <a:solidFill>
              <a:srgbClr val="00B0F0">
                <a:alpha val="35000"/>
              </a:srgbClr>
            </a:solidFill>
            <a:ln w="349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8" name="TextBox 7">
            <a:extLst>
              <a:ext uri="{FF2B5EF4-FFF2-40B4-BE49-F238E27FC236}">
                <a16:creationId xmlns:a16="http://schemas.microsoft.com/office/drawing/2014/main" id="{F2246111-7E14-4E1F-ADC6-D5A071FF13F3}"/>
              </a:ext>
            </a:extLst>
          </p:cNvPr>
          <p:cNvSpPr txBox="1"/>
          <p:nvPr/>
        </p:nvSpPr>
        <p:spPr>
          <a:xfrm rot="16200000">
            <a:off x="2945005" y="2026474"/>
            <a:ext cx="590864" cy="39209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SIV</a:t>
            </a:r>
          </a:p>
        </p:txBody>
      </p:sp>
      <p:sp>
        <p:nvSpPr>
          <p:cNvPr id="1518" name="Rectangle 2576">
            <a:extLst>
              <a:ext uri="{FF2B5EF4-FFF2-40B4-BE49-F238E27FC236}">
                <a16:creationId xmlns:a16="http://schemas.microsoft.com/office/drawing/2014/main" id="{AEBCFB62-07B6-4AAD-ACAD-DB1AF3FF2BD1}"/>
              </a:ext>
            </a:extLst>
          </p:cNvPr>
          <p:cNvSpPr>
            <a:spLocks noChangeArrowheads="1"/>
          </p:cNvSpPr>
          <p:nvPr/>
        </p:nvSpPr>
        <p:spPr bwMode="auto">
          <a:xfrm rot="16200000">
            <a:off x="2993469" y="2147625"/>
            <a:ext cx="105317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cs typeface="Arial" panose="020B0604020202020204" pitchFamily="34" charset="0"/>
              </a:rPr>
              <a:t>RNA c/mL [log</a:t>
            </a:r>
            <a:r>
              <a:rPr kumimoji="0" lang="en-US" altLang="en-US" sz="1100" b="0" i="0" u="none" strike="noStrike" kern="1200" cap="none" spc="0" normalizeH="0" baseline="-25000" noProof="0" dirty="0">
                <a:ln>
                  <a:noFill/>
                </a:ln>
                <a:solidFill>
                  <a:srgbClr val="000000"/>
                </a:solidFill>
                <a:effectLst/>
                <a:uLnTx/>
                <a:uFillTx/>
                <a:cs typeface="Arial" panose="020B0604020202020204" pitchFamily="34" charset="0"/>
              </a:rPr>
              <a:t>10</a:t>
            </a:r>
            <a:r>
              <a:rPr kumimoji="0" lang="en-US" altLang="en-US" sz="1100" b="0" i="0" u="none" strike="noStrike" kern="1200" cap="none" spc="0" normalizeH="0" baseline="0" noProof="0" dirty="0">
                <a:ln>
                  <a:noFill/>
                </a:ln>
                <a:solidFill>
                  <a:srgbClr val="000000"/>
                </a:solidFill>
                <a:effectLst/>
                <a:uLnTx/>
                <a:uFillTx/>
                <a:cs typeface="Arial" panose="020B0604020202020204" pitchFamily="34" charset="0"/>
              </a:rPr>
              <a:t>]</a:t>
            </a:r>
            <a:endParaRPr kumimoji="0" lang="en-US" altLang="en-US" sz="1800" b="0" i="0" u="none" strike="noStrike" kern="1200" cap="none" spc="0" normalizeH="0" baseline="0" noProof="0" dirty="0">
              <a:ln>
                <a:noFill/>
              </a:ln>
              <a:solidFill>
                <a:srgbClr val="000000"/>
              </a:solidFill>
              <a:effectLst/>
              <a:uLnTx/>
              <a:uFillTx/>
              <a:cs typeface="Arial" panose="020B0604020202020204" pitchFamily="34" charset="0"/>
            </a:endParaRPr>
          </a:p>
        </p:txBody>
      </p:sp>
      <p:sp>
        <p:nvSpPr>
          <p:cNvPr id="1474" name="Line 2532">
            <a:extLst>
              <a:ext uri="{FF2B5EF4-FFF2-40B4-BE49-F238E27FC236}">
                <a16:creationId xmlns:a16="http://schemas.microsoft.com/office/drawing/2014/main" id="{FDDB2D66-AD3A-4120-9A0F-2F95462EDE19}"/>
              </a:ext>
            </a:extLst>
          </p:cNvPr>
          <p:cNvSpPr>
            <a:spLocks noChangeShapeType="1"/>
          </p:cNvSpPr>
          <p:nvPr/>
        </p:nvSpPr>
        <p:spPr bwMode="auto">
          <a:xfrm flipV="1">
            <a:off x="3997584" y="2525893"/>
            <a:ext cx="4659619" cy="0"/>
          </a:xfrm>
          <a:prstGeom prst="line">
            <a:avLst/>
          </a:prstGeom>
          <a:noFill/>
          <a:ln w="19050" cap="flat">
            <a:solidFill>
              <a:srgbClr val="FF6600"/>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31D5A4DE-9BF9-4A26-B0FF-5702547FC54A}"/>
              </a:ext>
            </a:extLst>
          </p:cNvPr>
          <p:cNvGrpSpPr/>
          <p:nvPr/>
        </p:nvGrpSpPr>
        <p:grpSpPr>
          <a:xfrm>
            <a:off x="6281524" y="3744958"/>
            <a:ext cx="2874726" cy="2597853"/>
            <a:chOff x="6281524" y="3897358"/>
            <a:chExt cx="2874726" cy="2597853"/>
          </a:xfrm>
        </p:grpSpPr>
        <p:grpSp>
          <p:nvGrpSpPr>
            <p:cNvPr id="2071" name="Group 2070">
              <a:extLst>
                <a:ext uri="{FF2B5EF4-FFF2-40B4-BE49-F238E27FC236}">
                  <a16:creationId xmlns:a16="http://schemas.microsoft.com/office/drawing/2014/main" id="{39CDEEAE-93D1-4783-8BF3-3B57454915DF}"/>
                </a:ext>
              </a:extLst>
            </p:cNvPr>
            <p:cNvGrpSpPr/>
            <p:nvPr/>
          </p:nvGrpSpPr>
          <p:grpSpPr>
            <a:xfrm>
              <a:off x="6281524" y="3897358"/>
              <a:ext cx="2070548" cy="2261256"/>
              <a:chOff x="6405270" y="4048167"/>
              <a:chExt cx="1950349" cy="2129987"/>
            </a:xfrm>
          </p:grpSpPr>
          <p:sp>
            <p:nvSpPr>
              <p:cNvPr id="1553" name="Line 2504">
                <a:extLst>
                  <a:ext uri="{FF2B5EF4-FFF2-40B4-BE49-F238E27FC236}">
                    <a16:creationId xmlns:a16="http://schemas.microsoft.com/office/drawing/2014/main" id="{E042E992-DFF1-4C7F-9198-0F4ACCC2FE9B}"/>
                  </a:ext>
                </a:extLst>
              </p:cNvPr>
              <p:cNvSpPr>
                <a:spLocks noChangeShapeType="1"/>
              </p:cNvSpPr>
              <p:nvPr/>
            </p:nvSpPr>
            <p:spPr bwMode="auto">
              <a:xfrm flipV="1">
                <a:off x="6439042" y="4048167"/>
                <a:ext cx="0" cy="210312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554" name="Line 2505">
                <a:extLst>
                  <a:ext uri="{FF2B5EF4-FFF2-40B4-BE49-F238E27FC236}">
                    <a16:creationId xmlns:a16="http://schemas.microsoft.com/office/drawing/2014/main" id="{A98F26DD-4D1A-4A17-B70C-5E9C273D0EFC}"/>
                  </a:ext>
                </a:extLst>
              </p:cNvPr>
              <p:cNvSpPr>
                <a:spLocks noChangeShapeType="1"/>
              </p:cNvSpPr>
              <p:nvPr/>
            </p:nvSpPr>
            <p:spPr bwMode="auto">
              <a:xfrm flipH="1">
                <a:off x="6405270" y="5852492"/>
                <a:ext cx="33772"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556" name="Line 2507">
                <a:extLst>
                  <a:ext uri="{FF2B5EF4-FFF2-40B4-BE49-F238E27FC236}">
                    <a16:creationId xmlns:a16="http://schemas.microsoft.com/office/drawing/2014/main" id="{987E62B6-D01C-4906-9C47-349A6995E942}"/>
                  </a:ext>
                </a:extLst>
              </p:cNvPr>
              <p:cNvSpPr>
                <a:spLocks noChangeShapeType="1"/>
              </p:cNvSpPr>
              <p:nvPr/>
            </p:nvSpPr>
            <p:spPr bwMode="auto">
              <a:xfrm flipH="1">
                <a:off x="6405270" y="5016628"/>
                <a:ext cx="33772"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557" name="Line 2508">
                <a:extLst>
                  <a:ext uri="{FF2B5EF4-FFF2-40B4-BE49-F238E27FC236}">
                    <a16:creationId xmlns:a16="http://schemas.microsoft.com/office/drawing/2014/main" id="{FCD3AABE-1775-4F22-92A1-BDC46F97F783}"/>
                  </a:ext>
                </a:extLst>
              </p:cNvPr>
              <p:cNvSpPr>
                <a:spLocks noChangeShapeType="1"/>
              </p:cNvSpPr>
              <p:nvPr/>
            </p:nvSpPr>
            <p:spPr bwMode="auto">
              <a:xfrm flipH="1">
                <a:off x="6405270" y="4598093"/>
                <a:ext cx="33772"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558" name="Line 2509">
                <a:extLst>
                  <a:ext uri="{FF2B5EF4-FFF2-40B4-BE49-F238E27FC236}">
                    <a16:creationId xmlns:a16="http://schemas.microsoft.com/office/drawing/2014/main" id="{A814EAD0-CBA5-44EA-9F5B-A62A57D07FFE}"/>
                  </a:ext>
                </a:extLst>
              </p:cNvPr>
              <p:cNvSpPr>
                <a:spLocks noChangeShapeType="1"/>
              </p:cNvSpPr>
              <p:nvPr/>
            </p:nvSpPr>
            <p:spPr bwMode="auto">
              <a:xfrm flipH="1">
                <a:off x="6405270" y="4180764"/>
                <a:ext cx="33772"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559" name="Line 2511">
                <a:extLst>
                  <a:ext uri="{FF2B5EF4-FFF2-40B4-BE49-F238E27FC236}">
                    <a16:creationId xmlns:a16="http://schemas.microsoft.com/office/drawing/2014/main" id="{D7C6455B-10D6-44EB-9B5C-99CB62D6D5DC}"/>
                  </a:ext>
                </a:extLst>
              </p:cNvPr>
              <p:cNvSpPr>
                <a:spLocks noChangeShapeType="1"/>
              </p:cNvSpPr>
              <p:nvPr/>
            </p:nvSpPr>
            <p:spPr bwMode="auto">
              <a:xfrm>
                <a:off x="6439042" y="6145588"/>
                <a:ext cx="1916577"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561" name="Line 2512">
                <a:extLst>
                  <a:ext uri="{FF2B5EF4-FFF2-40B4-BE49-F238E27FC236}">
                    <a16:creationId xmlns:a16="http://schemas.microsoft.com/office/drawing/2014/main" id="{D6B4416C-B305-49F2-BFB0-84A3569E49C4}"/>
                  </a:ext>
                </a:extLst>
              </p:cNvPr>
              <p:cNvSpPr>
                <a:spLocks noChangeShapeType="1"/>
              </p:cNvSpPr>
              <p:nvPr/>
            </p:nvSpPr>
            <p:spPr bwMode="auto">
              <a:xfrm>
                <a:off x="6564482" y="6145588"/>
                <a:ext cx="0" cy="32566"/>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562" name="Line 2513">
                <a:extLst>
                  <a:ext uri="{FF2B5EF4-FFF2-40B4-BE49-F238E27FC236}">
                    <a16:creationId xmlns:a16="http://schemas.microsoft.com/office/drawing/2014/main" id="{2840F340-E4EE-48D4-907D-67F990FF8F7A}"/>
                  </a:ext>
                </a:extLst>
              </p:cNvPr>
              <p:cNvSpPr>
                <a:spLocks noChangeShapeType="1"/>
              </p:cNvSpPr>
              <p:nvPr/>
            </p:nvSpPr>
            <p:spPr bwMode="auto">
              <a:xfrm>
                <a:off x="6676655" y="6145588"/>
                <a:ext cx="0" cy="32566"/>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563" name="Line 2514">
                <a:extLst>
                  <a:ext uri="{FF2B5EF4-FFF2-40B4-BE49-F238E27FC236}">
                    <a16:creationId xmlns:a16="http://schemas.microsoft.com/office/drawing/2014/main" id="{C62CD803-7401-4AA4-837A-E7F92F0D1801}"/>
                  </a:ext>
                </a:extLst>
              </p:cNvPr>
              <p:cNvSpPr>
                <a:spLocks noChangeShapeType="1"/>
              </p:cNvSpPr>
              <p:nvPr/>
            </p:nvSpPr>
            <p:spPr bwMode="auto">
              <a:xfrm>
                <a:off x="6787621" y="6145588"/>
                <a:ext cx="0" cy="32566"/>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564" name="Line 2515">
                <a:extLst>
                  <a:ext uri="{FF2B5EF4-FFF2-40B4-BE49-F238E27FC236}">
                    <a16:creationId xmlns:a16="http://schemas.microsoft.com/office/drawing/2014/main" id="{1002EF40-CAAB-43AC-B09B-EB0D0B5314C3}"/>
                  </a:ext>
                </a:extLst>
              </p:cNvPr>
              <p:cNvSpPr>
                <a:spLocks noChangeShapeType="1"/>
              </p:cNvSpPr>
              <p:nvPr/>
            </p:nvSpPr>
            <p:spPr bwMode="auto">
              <a:xfrm>
                <a:off x="6898587" y="6145588"/>
                <a:ext cx="0" cy="32566"/>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565" name="Line 2516">
                <a:extLst>
                  <a:ext uri="{FF2B5EF4-FFF2-40B4-BE49-F238E27FC236}">
                    <a16:creationId xmlns:a16="http://schemas.microsoft.com/office/drawing/2014/main" id="{181E2511-C6CB-421C-95D8-D52BE12F3204}"/>
                  </a:ext>
                </a:extLst>
              </p:cNvPr>
              <p:cNvSpPr>
                <a:spLocks noChangeShapeType="1"/>
              </p:cNvSpPr>
              <p:nvPr/>
            </p:nvSpPr>
            <p:spPr bwMode="auto">
              <a:xfrm>
                <a:off x="7009553" y="6145588"/>
                <a:ext cx="0" cy="32566"/>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566" name="Line 2517">
                <a:extLst>
                  <a:ext uri="{FF2B5EF4-FFF2-40B4-BE49-F238E27FC236}">
                    <a16:creationId xmlns:a16="http://schemas.microsoft.com/office/drawing/2014/main" id="{14B0DAFC-F938-46A9-BD97-90C88A1357C2}"/>
                  </a:ext>
                </a:extLst>
              </p:cNvPr>
              <p:cNvSpPr>
                <a:spLocks noChangeShapeType="1"/>
              </p:cNvSpPr>
              <p:nvPr/>
            </p:nvSpPr>
            <p:spPr bwMode="auto">
              <a:xfrm>
                <a:off x="7397934" y="6145588"/>
                <a:ext cx="0" cy="32566"/>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567" name="Line 2518">
                <a:extLst>
                  <a:ext uri="{FF2B5EF4-FFF2-40B4-BE49-F238E27FC236}">
                    <a16:creationId xmlns:a16="http://schemas.microsoft.com/office/drawing/2014/main" id="{DB14C0A4-3A9C-43C7-B998-4BCB7D16264E}"/>
                  </a:ext>
                </a:extLst>
              </p:cNvPr>
              <p:cNvSpPr>
                <a:spLocks noChangeShapeType="1"/>
              </p:cNvSpPr>
              <p:nvPr/>
            </p:nvSpPr>
            <p:spPr bwMode="auto">
              <a:xfrm>
                <a:off x="7619866" y="6145588"/>
                <a:ext cx="0" cy="32566"/>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568" name="Line 2519">
                <a:extLst>
                  <a:ext uri="{FF2B5EF4-FFF2-40B4-BE49-F238E27FC236}">
                    <a16:creationId xmlns:a16="http://schemas.microsoft.com/office/drawing/2014/main" id="{D39EDDEB-6A9C-452B-9ECD-79DA24B17A1E}"/>
                  </a:ext>
                </a:extLst>
              </p:cNvPr>
              <p:cNvSpPr>
                <a:spLocks noChangeShapeType="1"/>
              </p:cNvSpPr>
              <p:nvPr/>
            </p:nvSpPr>
            <p:spPr bwMode="auto">
              <a:xfrm>
                <a:off x="7840592" y="6145588"/>
                <a:ext cx="0" cy="32566"/>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569" name="Line 2520">
                <a:extLst>
                  <a:ext uri="{FF2B5EF4-FFF2-40B4-BE49-F238E27FC236}">
                    <a16:creationId xmlns:a16="http://schemas.microsoft.com/office/drawing/2014/main" id="{BC221BFD-E895-43EA-ABDB-123A9A4A699B}"/>
                  </a:ext>
                </a:extLst>
              </p:cNvPr>
              <p:cNvSpPr>
                <a:spLocks noChangeShapeType="1"/>
              </p:cNvSpPr>
              <p:nvPr/>
            </p:nvSpPr>
            <p:spPr bwMode="auto">
              <a:xfrm>
                <a:off x="8062525" y="6145588"/>
                <a:ext cx="0" cy="32566"/>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570" name="Line 2521">
                <a:extLst>
                  <a:ext uri="{FF2B5EF4-FFF2-40B4-BE49-F238E27FC236}">
                    <a16:creationId xmlns:a16="http://schemas.microsoft.com/office/drawing/2014/main" id="{2D802C04-E6D1-4B93-9163-E1C8682D29C9}"/>
                  </a:ext>
                </a:extLst>
              </p:cNvPr>
              <p:cNvSpPr>
                <a:spLocks noChangeShapeType="1"/>
              </p:cNvSpPr>
              <p:nvPr/>
            </p:nvSpPr>
            <p:spPr bwMode="auto">
              <a:xfrm>
                <a:off x="8285663" y="6145588"/>
                <a:ext cx="0" cy="32566"/>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sp>
          <p:nvSpPr>
            <p:cNvPr id="1555" name="Line 2506">
              <a:extLst>
                <a:ext uri="{FF2B5EF4-FFF2-40B4-BE49-F238E27FC236}">
                  <a16:creationId xmlns:a16="http://schemas.microsoft.com/office/drawing/2014/main" id="{A9B79715-DB64-4AB0-94D7-F9FA8C3B81F1}"/>
                </a:ext>
              </a:extLst>
            </p:cNvPr>
            <p:cNvSpPr>
              <a:spLocks noChangeShapeType="1"/>
            </p:cNvSpPr>
            <p:nvPr/>
          </p:nvSpPr>
          <p:spPr bwMode="auto">
            <a:xfrm flipH="1">
              <a:off x="6281524" y="5368553"/>
              <a:ext cx="35853" cy="0"/>
            </a:xfrm>
            <a:prstGeom prst="line">
              <a:avLst/>
            </a:prstGeom>
            <a:noFill/>
            <a:ln w="6350" cap="flat">
              <a:solidFill>
                <a:srgbClr val="5456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nvGrpSpPr>
            <p:cNvPr id="2074" name="Group 2073">
              <a:extLst>
                <a:ext uri="{FF2B5EF4-FFF2-40B4-BE49-F238E27FC236}">
                  <a16:creationId xmlns:a16="http://schemas.microsoft.com/office/drawing/2014/main" id="{199FCEC5-A23F-49C3-9B78-F883E2649170}"/>
                </a:ext>
              </a:extLst>
            </p:cNvPr>
            <p:cNvGrpSpPr/>
            <p:nvPr/>
          </p:nvGrpSpPr>
          <p:grpSpPr>
            <a:xfrm>
              <a:off x="6413023" y="6175258"/>
              <a:ext cx="1977973" cy="319953"/>
              <a:chOff x="6529135" y="6193832"/>
              <a:chExt cx="1863148" cy="301379"/>
            </a:xfrm>
          </p:grpSpPr>
          <p:grpSp>
            <p:nvGrpSpPr>
              <p:cNvPr id="2070" name="Group 2069">
                <a:extLst>
                  <a:ext uri="{FF2B5EF4-FFF2-40B4-BE49-F238E27FC236}">
                    <a16:creationId xmlns:a16="http://schemas.microsoft.com/office/drawing/2014/main" id="{12F8B601-7E31-4F24-88CE-95F2455D7D66}"/>
                  </a:ext>
                </a:extLst>
              </p:cNvPr>
              <p:cNvGrpSpPr/>
              <p:nvPr/>
            </p:nvGrpSpPr>
            <p:grpSpPr>
              <a:xfrm>
                <a:off x="6529135" y="6193832"/>
                <a:ext cx="1863148" cy="153888"/>
                <a:chOff x="6529135" y="6193832"/>
                <a:chExt cx="1863148" cy="153888"/>
              </a:xfrm>
            </p:grpSpPr>
            <p:sp>
              <p:nvSpPr>
                <p:cNvPr id="1571" name="Rectangle 2522">
                  <a:extLst>
                    <a:ext uri="{FF2B5EF4-FFF2-40B4-BE49-F238E27FC236}">
                      <a16:creationId xmlns:a16="http://schemas.microsoft.com/office/drawing/2014/main" id="{A030FD3B-90C5-4AAE-8E39-34350541F296}"/>
                    </a:ext>
                  </a:extLst>
                </p:cNvPr>
                <p:cNvSpPr>
                  <a:spLocks noChangeArrowheads="1"/>
                </p:cNvSpPr>
                <p:nvPr/>
              </p:nvSpPr>
              <p:spPr bwMode="auto">
                <a:xfrm>
                  <a:off x="6529135" y="6193832"/>
                  <a:ext cx="7053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mj-lt"/>
                      <a:ea typeface="+mn-ea"/>
                      <a:cs typeface="+mn-cs"/>
                    </a:rPr>
                    <a:t>0</a:t>
                  </a:r>
                </a:p>
              </p:txBody>
            </p:sp>
            <p:sp>
              <p:nvSpPr>
                <p:cNvPr id="1572" name="Rectangle 2524">
                  <a:extLst>
                    <a:ext uri="{FF2B5EF4-FFF2-40B4-BE49-F238E27FC236}">
                      <a16:creationId xmlns:a16="http://schemas.microsoft.com/office/drawing/2014/main" id="{7A3D7534-1E3D-4CAC-AD8B-276DCE072BCE}"/>
                    </a:ext>
                  </a:extLst>
                </p:cNvPr>
                <p:cNvSpPr>
                  <a:spLocks noChangeArrowheads="1"/>
                </p:cNvSpPr>
                <p:nvPr/>
              </p:nvSpPr>
              <p:spPr bwMode="auto">
                <a:xfrm>
                  <a:off x="6718638" y="6193832"/>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mj-lt"/>
                      <a:ea typeface="+mn-ea"/>
                      <a:cs typeface="+mn-cs"/>
                    </a:rPr>
                    <a:t>14</a:t>
                  </a:r>
                </a:p>
              </p:txBody>
            </p:sp>
            <p:sp>
              <p:nvSpPr>
                <p:cNvPr id="1573" name="Rectangle 2526">
                  <a:extLst>
                    <a:ext uri="{FF2B5EF4-FFF2-40B4-BE49-F238E27FC236}">
                      <a16:creationId xmlns:a16="http://schemas.microsoft.com/office/drawing/2014/main" id="{502C1988-7D46-4172-9601-7607A90F3D42}"/>
                    </a:ext>
                  </a:extLst>
                </p:cNvPr>
                <p:cNvSpPr>
                  <a:spLocks noChangeArrowheads="1"/>
                </p:cNvSpPr>
                <p:nvPr/>
              </p:nvSpPr>
              <p:spPr bwMode="auto">
                <a:xfrm>
                  <a:off x="6940445" y="6193832"/>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mj-lt"/>
                      <a:ea typeface="+mn-ea"/>
                      <a:cs typeface="+mn-cs"/>
                    </a:rPr>
                    <a:t>28</a:t>
                  </a:r>
                </a:p>
              </p:txBody>
            </p:sp>
            <p:sp>
              <p:nvSpPr>
                <p:cNvPr id="1574" name="Rectangle 2527">
                  <a:extLst>
                    <a:ext uri="{FF2B5EF4-FFF2-40B4-BE49-F238E27FC236}">
                      <a16:creationId xmlns:a16="http://schemas.microsoft.com/office/drawing/2014/main" id="{63E5A236-E18E-413D-9CAD-B2D839F35EA3}"/>
                    </a:ext>
                  </a:extLst>
                </p:cNvPr>
                <p:cNvSpPr>
                  <a:spLocks noChangeArrowheads="1"/>
                </p:cNvSpPr>
                <p:nvPr/>
              </p:nvSpPr>
              <p:spPr bwMode="auto">
                <a:xfrm>
                  <a:off x="7328952" y="6193832"/>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mj-lt"/>
                      <a:ea typeface="+mn-ea"/>
                      <a:cs typeface="+mn-cs"/>
                    </a:rPr>
                    <a:t>56</a:t>
                  </a:r>
                </a:p>
              </p:txBody>
            </p:sp>
            <p:sp>
              <p:nvSpPr>
                <p:cNvPr id="1575" name="Rectangle 2528">
                  <a:extLst>
                    <a:ext uri="{FF2B5EF4-FFF2-40B4-BE49-F238E27FC236}">
                      <a16:creationId xmlns:a16="http://schemas.microsoft.com/office/drawing/2014/main" id="{5D460F32-DC5E-495C-B84D-288E491138FA}"/>
                    </a:ext>
                  </a:extLst>
                </p:cNvPr>
                <p:cNvSpPr>
                  <a:spLocks noChangeArrowheads="1"/>
                </p:cNvSpPr>
                <p:nvPr/>
              </p:nvSpPr>
              <p:spPr bwMode="auto">
                <a:xfrm>
                  <a:off x="7550884" y="6193832"/>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mj-lt"/>
                      <a:ea typeface="+mn-ea"/>
                      <a:cs typeface="+mn-cs"/>
                    </a:rPr>
                    <a:t>84</a:t>
                  </a:r>
                </a:p>
              </p:txBody>
            </p:sp>
            <p:sp>
              <p:nvSpPr>
                <p:cNvPr id="1576" name="Rectangle 2529">
                  <a:extLst>
                    <a:ext uri="{FF2B5EF4-FFF2-40B4-BE49-F238E27FC236}">
                      <a16:creationId xmlns:a16="http://schemas.microsoft.com/office/drawing/2014/main" id="{96B05BAB-D3F2-480B-885F-EE384FC726DD}"/>
                    </a:ext>
                  </a:extLst>
                </p:cNvPr>
                <p:cNvSpPr>
                  <a:spLocks noChangeArrowheads="1"/>
                </p:cNvSpPr>
                <p:nvPr/>
              </p:nvSpPr>
              <p:spPr bwMode="auto">
                <a:xfrm>
                  <a:off x="7735742" y="6193832"/>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mj-lt"/>
                      <a:ea typeface="+mn-ea"/>
                      <a:cs typeface="+mn-cs"/>
                    </a:rPr>
                    <a:t>112</a:t>
                  </a:r>
                </a:p>
              </p:txBody>
            </p:sp>
            <p:sp>
              <p:nvSpPr>
                <p:cNvPr id="1577" name="Rectangle 2530">
                  <a:extLst>
                    <a:ext uri="{FF2B5EF4-FFF2-40B4-BE49-F238E27FC236}">
                      <a16:creationId xmlns:a16="http://schemas.microsoft.com/office/drawing/2014/main" id="{785AF156-65AF-4794-B160-A38983B5B535}"/>
                    </a:ext>
                  </a:extLst>
                </p:cNvPr>
                <p:cNvSpPr>
                  <a:spLocks noChangeArrowheads="1"/>
                </p:cNvSpPr>
                <p:nvPr/>
              </p:nvSpPr>
              <p:spPr bwMode="auto">
                <a:xfrm>
                  <a:off x="7956499" y="6193832"/>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mj-lt"/>
                      <a:ea typeface="+mn-ea"/>
                      <a:cs typeface="+mn-cs"/>
                    </a:rPr>
                    <a:t>140</a:t>
                  </a:r>
                </a:p>
              </p:txBody>
            </p:sp>
            <p:sp>
              <p:nvSpPr>
                <p:cNvPr id="1578" name="Rectangle 2531">
                  <a:extLst>
                    <a:ext uri="{FF2B5EF4-FFF2-40B4-BE49-F238E27FC236}">
                      <a16:creationId xmlns:a16="http://schemas.microsoft.com/office/drawing/2014/main" id="{B00A9A8A-3C89-4BF4-A799-0993730BDA2C}"/>
                    </a:ext>
                  </a:extLst>
                </p:cNvPr>
                <p:cNvSpPr>
                  <a:spLocks noChangeArrowheads="1"/>
                </p:cNvSpPr>
                <p:nvPr/>
              </p:nvSpPr>
              <p:spPr bwMode="auto">
                <a:xfrm>
                  <a:off x="8180687" y="6193832"/>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mj-lt"/>
                      <a:ea typeface="+mn-ea"/>
                      <a:cs typeface="+mn-cs"/>
                    </a:rPr>
                    <a:t>168</a:t>
                  </a:r>
                </a:p>
              </p:txBody>
            </p:sp>
          </p:grpSp>
          <p:sp>
            <p:nvSpPr>
              <p:cNvPr id="1579" name="Rectangle 2534">
                <a:extLst>
                  <a:ext uri="{FF2B5EF4-FFF2-40B4-BE49-F238E27FC236}">
                    <a16:creationId xmlns:a16="http://schemas.microsoft.com/office/drawing/2014/main" id="{3D32B435-D47B-4A06-BD9A-4017939DF678}"/>
                  </a:ext>
                </a:extLst>
              </p:cNvPr>
              <p:cNvSpPr>
                <a:spLocks noChangeArrowheads="1"/>
              </p:cNvSpPr>
              <p:nvPr/>
            </p:nvSpPr>
            <p:spPr bwMode="auto">
              <a:xfrm>
                <a:off x="7251456" y="6341323"/>
                <a:ext cx="29174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mj-lt"/>
                    <a:ea typeface="+mn-ea"/>
                    <a:cs typeface="+mn-cs"/>
                  </a:rPr>
                  <a:t>Days</a:t>
                </a:r>
              </a:p>
            </p:txBody>
          </p:sp>
        </p:grpSp>
        <p:sp>
          <p:nvSpPr>
            <p:cNvPr id="1580" name="Line 2654">
              <a:extLst>
                <a:ext uri="{FF2B5EF4-FFF2-40B4-BE49-F238E27FC236}">
                  <a16:creationId xmlns:a16="http://schemas.microsoft.com/office/drawing/2014/main" id="{2B5C3AC7-60CC-4941-B509-2ECF3779341E}"/>
                </a:ext>
              </a:extLst>
            </p:cNvPr>
            <p:cNvSpPr>
              <a:spLocks noChangeShapeType="1"/>
            </p:cNvSpPr>
            <p:nvPr/>
          </p:nvSpPr>
          <p:spPr bwMode="auto">
            <a:xfrm>
              <a:off x="6427499" y="5946052"/>
              <a:ext cx="4737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581" name="Line 2655">
              <a:extLst>
                <a:ext uri="{FF2B5EF4-FFF2-40B4-BE49-F238E27FC236}">
                  <a16:creationId xmlns:a16="http://schemas.microsoft.com/office/drawing/2014/main" id="{1416B5C3-27EB-43A6-BB44-1F58FF326C94}"/>
                </a:ext>
              </a:extLst>
            </p:cNvPr>
            <p:cNvSpPr>
              <a:spLocks noChangeShapeType="1"/>
            </p:cNvSpPr>
            <p:nvPr/>
          </p:nvSpPr>
          <p:spPr bwMode="auto">
            <a:xfrm>
              <a:off x="6486403" y="5946052"/>
              <a:ext cx="4737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582" name="Line 2656">
              <a:extLst>
                <a:ext uri="{FF2B5EF4-FFF2-40B4-BE49-F238E27FC236}">
                  <a16:creationId xmlns:a16="http://schemas.microsoft.com/office/drawing/2014/main" id="{6EF1A7D6-7D1F-4468-B478-00725D745306}"/>
                </a:ext>
              </a:extLst>
            </p:cNvPr>
            <p:cNvSpPr>
              <a:spLocks noChangeShapeType="1"/>
            </p:cNvSpPr>
            <p:nvPr/>
          </p:nvSpPr>
          <p:spPr bwMode="auto">
            <a:xfrm>
              <a:off x="6545305" y="5946052"/>
              <a:ext cx="4737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583" name="Line 2657">
              <a:extLst>
                <a:ext uri="{FF2B5EF4-FFF2-40B4-BE49-F238E27FC236}">
                  <a16:creationId xmlns:a16="http://schemas.microsoft.com/office/drawing/2014/main" id="{659FE56B-5F43-42D6-8827-B73B88E62284}"/>
                </a:ext>
              </a:extLst>
            </p:cNvPr>
            <p:cNvSpPr>
              <a:spLocks noChangeShapeType="1"/>
            </p:cNvSpPr>
            <p:nvPr/>
          </p:nvSpPr>
          <p:spPr bwMode="auto">
            <a:xfrm>
              <a:off x="6605488" y="5946052"/>
              <a:ext cx="4609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585" name="Line 2659">
              <a:extLst>
                <a:ext uri="{FF2B5EF4-FFF2-40B4-BE49-F238E27FC236}">
                  <a16:creationId xmlns:a16="http://schemas.microsoft.com/office/drawing/2014/main" id="{839E6702-EABD-4237-8EBC-567FF0F9D025}"/>
                </a:ext>
              </a:extLst>
            </p:cNvPr>
            <p:cNvSpPr>
              <a:spLocks noChangeShapeType="1"/>
            </p:cNvSpPr>
            <p:nvPr/>
          </p:nvSpPr>
          <p:spPr bwMode="auto">
            <a:xfrm>
              <a:off x="6723293" y="5946052"/>
              <a:ext cx="4609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587" name="Line 2661">
              <a:extLst>
                <a:ext uri="{FF2B5EF4-FFF2-40B4-BE49-F238E27FC236}">
                  <a16:creationId xmlns:a16="http://schemas.microsoft.com/office/drawing/2014/main" id="{C6D908F1-DC46-4255-835E-C06EF110A9E7}"/>
                </a:ext>
              </a:extLst>
            </p:cNvPr>
            <p:cNvSpPr>
              <a:spLocks noChangeShapeType="1"/>
            </p:cNvSpPr>
            <p:nvPr/>
          </p:nvSpPr>
          <p:spPr bwMode="auto">
            <a:xfrm>
              <a:off x="6841097" y="5946052"/>
              <a:ext cx="4609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589" name="Line 2663">
              <a:extLst>
                <a:ext uri="{FF2B5EF4-FFF2-40B4-BE49-F238E27FC236}">
                  <a16:creationId xmlns:a16="http://schemas.microsoft.com/office/drawing/2014/main" id="{902AE6C4-8E99-480F-9559-703CD8B3797C}"/>
                </a:ext>
              </a:extLst>
            </p:cNvPr>
            <p:cNvSpPr>
              <a:spLocks noChangeShapeType="1"/>
            </p:cNvSpPr>
            <p:nvPr/>
          </p:nvSpPr>
          <p:spPr bwMode="auto">
            <a:xfrm>
              <a:off x="6957622" y="5467150"/>
              <a:ext cx="4865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20" name="Oval 2720">
              <a:extLst>
                <a:ext uri="{FF2B5EF4-FFF2-40B4-BE49-F238E27FC236}">
                  <a16:creationId xmlns:a16="http://schemas.microsoft.com/office/drawing/2014/main" id="{221EA108-E9B7-4CDB-9EDC-09FB712410FB}"/>
                </a:ext>
              </a:extLst>
            </p:cNvPr>
            <p:cNvSpPr>
              <a:spLocks noChangeArrowheads="1"/>
            </p:cNvSpPr>
            <p:nvPr/>
          </p:nvSpPr>
          <p:spPr bwMode="auto">
            <a:xfrm>
              <a:off x="7610670" y="4353126"/>
              <a:ext cx="37134" cy="39695"/>
            </a:xfrm>
            <a:prstGeom prst="ellipse">
              <a:avLst/>
            </a:prstGeom>
            <a:solidFill>
              <a:srgbClr val="73A7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nvGrpSpPr>
            <p:cNvPr id="2060" name="Group 2059">
              <a:extLst>
                <a:ext uri="{FF2B5EF4-FFF2-40B4-BE49-F238E27FC236}">
                  <a16:creationId xmlns:a16="http://schemas.microsoft.com/office/drawing/2014/main" id="{B21A47E3-5740-4561-A92C-4BB44EFA5831}"/>
                </a:ext>
              </a:extLst>
            </p:cNvPr>
            <p:cNvGrpSpPr/>
            <p:nvPr/>
          </p:nvGrpSpPr>
          <p:grpSpPr>
            <a:xfrm>
              <a:off x="7430121" y="5561906"/>
              <a:ext cx="46098" cy="384146"/>
              <a:chOff x="7487189" y="5616086"/>
              <a:chExt cx="43422" cy="361846"/>
            </a:xfrm>
          </p:grpSpPr>
          <p:sp>
            <p:nvSpPr>
              <p:cNvPr id="1376" name="Rectangle 2413">
                <a:extLst>
                  <a:ext uri="{FF2B5EF4-FFF2-40B4-BE49-F238E27FC236}">
                    <a16:creationId xmlns:a16="http://schemas.microsoft.com/office/drawing/2014/main" id="{BA28F2FF-E785-4A12-A574-7FE4C8CB67EF}"/>
                  </a:ext>
                </a:extLst>
              </p:cNvPr>
              <p:cNvSpPr>
                <a:spLocks noChangeArrowheads="1"/>
              </p:cNvSpPr>
              <p:nvPr/>
            </p:nvSpPr>
            <p:spPr bwMode="auto">
              <a:xfrm>
                <a:off x="7487189" y="5810277"/>
                <a:ext cx="43422" cy="167655"/>
              </a:xfrm>
              <a:prstGeom prst="rect">
                <a:avLst/>
              </a:prstGeom>
              <a:solidFill>
                <a:srgbClr val="73A7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597" name="Line 2671">
                <a:extLst>
                  <a:ext uri="{FF2B5EF4-FFF2-40B4-BE49-F238E27FC236}">
                    <a16:creationId xmlns:a16="http://schemas.microsoft.com/office/drawing/2014/main" id="{8FF4B5FC-513D-45D8-BF14-AF1C7B9A986A}"/>
                  </a:ext>
                </a:extLst>
              </p:cNvPr>
              <p:cNvSpPr>
                <a:spLocks noChangeShapeType="1"/>
              </p:cNvSpPr>
              <p:nvPr/>
            </p:nvSpPr>
            <p:spPr bwMode="auto">
              <a:xfrm>
                <a:off x="7487189" y="5812689"/>
                <a:ext cx="43422"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22" name="Line 3007">
                <a:extLst>
                  <a:ext uri="{FF2B5EF4-FFF2-40B4-BE49-F238E27FC236}">
                    <a16:creationId xmlns:a16="http://schemas.microsoft.com/office/drawing/2014/main" id="{9EF98DF2-C92A-489D-91AF-7626A2005F5B}"/>
                  </a:ext>
                </a:extLst>
              </p:cNvPr>
              <p:cNvSpPr>
                <a:spLocks noChangeShapeType="1"/>
              </p:cNvSpPr>
              <p:nvPr/>
            </p:nvSpPr>
            <p:spPr bwMode="auto">
              <a:xfrm>
                <a:off x="7508900" y="5616086"/>
                <a:ext cx="0" cy="194191"/>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23" name="Line 3008">
                <a:extLst>
                  <a:ext uri="{FF2B5EF4-FFF2-40B4-BE49-F238E27FC236}">
                    <a16:creationId xmlns:a16="http://schemas.microsoft.com/office/drawing/2014/main" id="{0CAD40A4-1848-4627-8146-29174384EDDB}"/>
                  </a:ext>
                </a:extLst>
              </p:cNvPr>
              <p:cNvSpPr>
                <a:spLocks noChangeShapeType="1"/>
              </p:cNvSpPr>
              <p:nvPr/>
            </p:nvSpPr>
            <p:spPr bwMode="auto">
              <a:xfrm>
                <a:off x="7498045" y="5977932"/>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24" name="Line 3009">
                <a:extLst>
                  <a:ext uri="{FF2B5EF4-FFF2-40B4-BE49-F238E27FC236}">
                    <a16:creationId xmlns:a16="http://schemas.microsoft.com/office/drawing/2014/main" id="{7774E440-50E3-40F2-92B4-3CFB8765989C}"/>
                  </a:ext>
                </a:extLst>
              </p:cNvPr>
              <p:cNvSpPr>
                <a:spLocks noChangeShapeType="1"/>
              </p:cNvSpPr>
              <p:nvPr/>
            </p:nvSpPr>
            <p:spPr bwMode="auto">
              <a:xfrm>
                <a:off x="7498045" y="5616086"/>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grpSp>
          <p:nvGrpSpPr>
            <p:cNvPr id="2058" name="Group 2057">
              <a:extLst>
                <a:ext uri="{FF2B5EF4-FFF2-40B4-BE49-F238E27FC236}">
                  <a16:creationId xmlns:a16="http://schemas.microsoft.com/office/drawing/2014/main" id="{52C879AD-9CDB-4D80-94A9-CF425BAC380E}"/>
                </a:ext>
              </a:extLst>
            </p:cNvPr>
            <p:cNvGrpSpPr/>
            <p:nvPr/>
          </p:nvGrpSpPr>
          <p:grpSpPr>
            <a:xfrm>
              <a:off x="7489025" y="5716846"/>
              <a:ext cx="46098" cy="229207"/>
              <a:chOff x="7542673" y="5762031"/>
              <a:chExt cx="43422" cy="215901"/>
            </a:xfrm>
          </p:grpSpPr>
          <p:sp>
            <p:nvSpPr>
              <p:cNvPr id="1417" name="Rectangle 2414">
                <a:extLst>
                  <a:ext uri="{FF2B5EF4-FFF2-40B4-BE49-F238E27FC236}">
                    <a16:creationId xmlns:a16="http://schemas.microsoft.com/office/drawing/2014/main" id="{A97FC54B-AA4A-435B-AAD6-2DE0E538AD12}"/>
                  </a:ext>
                </a:extLst>
              </p:cNvPr>
              <p:cNvSpPr>
                <a:spLocks noChangeArrowheads="1"/>
              </p:cNvSpPr>
              <p:nvPr/>
            </p:nvSpPr>
            <p:spPr bwMode="auto">
              <a:xfrm>
                <a:off x="7542673" y="5833194"/>
                <a:ext cx="43422" cy="144738"/>
              </a:xfrm>
              <a:prstGeom prst="rect">
                <a:avLst/>
              </a:prstGeom>
              <a:solidFill>
                <a:srgbClr val="73A7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598" name="Line 2672">
                <a:extLst>
                  <a:ext uri="{FF2B5EF4-FFF2-40B4-BE49-F238E27FC236}">
                    <a16:creationId xmlns:a16="http://schemas.microsoft.com/office/drawing/2014/main" id="{33C2B1D6-78AB-4A02-B02E-836EFED1844A}"/>
                  </a:ext>
                </a:extLst>
              </p:cNvPr>
              <p:cNvSpPr>
                <a:spLocks noChangeShapeType="1"/>
              </p:cNvSpPr>
              <p:nvPr/>
            </p:nvSpPr>
            <p:spPr bwMode="auto">
              <a:xfrm>
                <a:off x="7542673" y="5904357"/>
                <a:ext cx="43422"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25" name="Line 3010">
                <a:extLst>
                  <a:ext uri="{FF2B5EF4-FFF2-40B4-BE49-F238E27FC236}">
                    <a16:creationId xmlns:a16="http://schemas.microsoft.com/office/drawing/2014/main" id="{1E70DDF3-573E-42B9-BEC9-D2F162DE4AF4}"/>
                  </a:ext>
                </a:extLst>
              </p:cNvPr>
              <p:cNvSpPr>
                <a:spLocks noChangeShapeType="1"/>
              </p:cNvSpPr>
              <p:nvPr/>
            </p:nvSpPr>
            <p:spPr bwMode="auto">
              <a:xfrm>
                <a:off x="7564384" y="5977932"/>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26" name="Line 3011">
                <a:extLst>
                  <a:ext uri="{FF2B5EF4-FFF2-40B4-BE49-F238E27FC236}">
                    <a16:creationId xmlns:a16="http://schemas.microsoft.com/office/drawing/2014/main" id="{165D585E-928F-421F-9C70-C11BF490F4A7}"/>
                  </a:ext>
                </a:extLst>
              </p:cNvPr>
              <p:cNvSpPr>
                <a:spLocks noChangeShapeType="1"/>
              </p:cNvSpPr>
              <p:nvPr/>
            </p:nvSpPr>
            <p:spPr bwMode="auto">
              <a:xfrm>
                <a:off x="7564384" y="5762031"/>
                <a:ext cx="0" cy="71163"/>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27" name="Line 3012">
                <a:extLst>
                  <a:ext uri="{FF2B5EF4-FFF2-40B4-BE49-F238E27FC236}">
                    <a16:creationId xmlns:a16="http://schemas.microsoft.com/office/drawing/2014/main" id="{D5196DF9-735F-4A6D-883E-0C3EB87AB574}"/>
                  </a:ext>
                </a:extLst>
              </p:cNvPr>
              <p:cNvSpPr>
                <a:spLocks noChangeShapeType="1"/>
              </p:cNvSpPr>
              <p:nvPr/>
            </p:nvSpPr>
            <p:spPr bwMode="auto">
              <a:xfrm>
                <a:off x="7553529" y="5977932"/>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28" name="Line 3013">
                <a:extLst>
                  <a:ext uri="{FF2B5EF4-FFF2-40B4-BE49-F238E27FC236}">
                    <a16:creationId xmlns:a16="http://schemas.microsoft.com/office/drawing/2014/main" id="{4DA71969-AD47-4163-96C4-A5F4DDD753C2}"/>
                  </a:ext>
                </a:extLst>
              </p:cNvPr>
              <p:cNvSpPr>
                <a:spLocks noChangeShapeType="1"/>
              </p:cNvSpPr>
              <p:nvPr/>
            </p:nvSpPr>
            <p:spPr bwMode="auto">
              <a:xfrm>
                <a:off x="7553529" y="5762031"/>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grpSp>
          <p:nvGrpSpPr>
            <p:cNvPr id="2057" name="Group 2056">
              <a:extLst>
                <a:ext uri="{FF2B5EF4-FFF2-40B4-BE49-F238E27FC236}">
                  <a16:creationId xmlns:a16="http://schemas.microsoft.com/office/drawing/2014/main" id="{841C5228-4FCC-4D13-B0CB-E7C3C87CF53E}"/>
                </a:ext>
              </a:extLst>
            </p:cNvPr>
            <p:cNvGrpSpPr/>
            <p:nvPr/>
          </p:nvGrpSpPr>
          <p:grpSpPr>
            <a:xfrm>
              <a:off x="7547927" y="5340382"/>
              <a:ext cx="46098" cy="605670"/>
              <a:chOff x="7598156" y="5407422"/>
              <a:chExt cx="43422" cy="570510"/>
            </a:xfrm>
          </p:grpSpPr>
          <p:sp>
            <p:nvSpPr>
              <p:cNvPr id="1437" name="Rectangle 2415">
                <a:extLst>
                  <a:ext uri="{FF2B5EF4-FFF2-40B4-BE49-F238E27FC236}">
                    <a16:creationId xmlns:a16="http://schemas.microsoft.com/office/drawing/2014/main" id="{752C756E-0BCE-4965-87CC-4483390C5628}"/>
                  </a:ext>
                </a:extLst>
              </p:cNvPr>
              <p:cNvSpPr>
                <a:spLocks noChangeArrowheads="1"/>
              </p:cNvSpPr>
              <p:nvPr/>
            </p:nvSpPr>
            <p:spPr bwMode="auto">
              <a:xfrm>
                <a:off x="7598156" y="5714991"/>
                <a:ext cx="43422" cy="262941"/>
              </a:xfrm>
              <a:prstGeom prst="rect">
                <a:avLst/>
              </a:prstGeom>
              <a:solidFill>
                <a:srgbClr val="73A7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599" name="Line 2673">
                <a:extLst>
                  <a:ext uri="{FF2B5EF4-FFF2-40B4-BE49-F238E27FC236}">
                    <a16:creationId xmlns:a16="http://schemas.microsoft.com/office/drawing/2014/main" id="{60241177-E639-4471-8707-7267C686D066}"/>
                  </a:ext>
                </a:extLst>
              </p:cNvPr>
              <p:cNvSpPr>
                <a:spLocks noChangeShapeType="1"/>
              </p:cNvSpPr>
              <p:nvPr/>
            </p:nvSpPr>
            <p:spPr bwMode="auto">
              <a:xfrm>
                <a:off x="7598156" y="5806658"/>
                <a:ext cx="43422"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29" name="Line 3014">
                <a:extLst>
                  <a:ext uri="{FF2B5EF4-FFF2-40B4-BE49-F238E27FC236}">
                    <a16:creationId xmlns:a16="http://schemas.microsoft.com/office/drawing/2014/main" id="{1073F608-3D74-4849-8C60-E03E86F12552}"/>
                  </a:ext>
                </a:extLst>
              </p:cNvPr>
              <p:cNvSpPr>
                <a:spLocks noChangeShapeType="1"/>
              </p:cNvSpPr>
              <p:nvPr/>
            </p:nvSpPr>
            <p:spPr bwMode="auto">
              <a:xfrm>
                <a:off x="7619867" y="5977932"/>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30" name="Line 3015">
                <a:extLst>
                  <a:ext uri="{FF2B5EF4-FFF2-40B4-BE49-F238E27FC236}">
                    <a16:creationId xmlns:a16="http://schemas.microsoft.com/office/drawing/2014/main" id="{9420D1EB-34C2-4A42-BB60-9FED7CC62C55}"/>
                  </a:ext>
                </a:extLst>
              </p:cNvPr>
              <p:cNvSpPr>
                <a:spLocks noChangeShapeType="1"/>
              </p:cNvSpPr>
              <p:nvPr/>
            </p:nvSpPr>
            <p:spPr bwMode="auto">
              <a:xfrm>
                <a:off x="7619867" y="5407422"/>
                <a:ext cx="0" cy="307569"/>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31" name="Line 3016">
                <a:extLst>
                  <a:ext uri="{FF2B5EF4-FFF2-40B4-BE49-F238E27FC236}">
                    <a16:creationId xmlns:a16="http://schemas.microsoft.com/office/drawing/2014/main" id="{C87F644E-96A6-408D-904A-AD2844D18D47}"/>
                  </a:ext>
                </a:extLst>
              </p:cNvPr>
              <p:cNvSpPr>
                <a:spLocks noChangeShapeType="1"/>
              </p:cNvSpPr>
              <p:nvPr/>
            </p:nvSpPr>
            <p:spPr bwMode="auto">
              <a:xfrm>
                <a:off x="7609012" y="5977932"/>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32" name="Line 3017">
                <a:extLst>
                  <a:ext uri="{FF2B5EF4-FFF2-40B4-BE49-F238E27FC236}">
                    <a16:creationId xmlns:a16="http://schemas.microsoft.com/office/drawing/2014/main" id="{A3A9AD0D-4D26-4F81-A634-9FE82109A7AB}"/>
                  </a:ext>
                </a:extLst>
              </p:cNvPr>
              <p:cNvSpPr>
                <a:spLocks noChangeShapeType="1"/>
              </p:cNvSpPr>
              <p:nvPr/>
            </p:nvSpPr>
            <p:spPr bwMode="auto">
              <a:xfrm>
                <a:off x="7609012" y="5407422"/>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grpSp>
          <p:nvGrpSpPr>
            <p:cNvPr id="2056" name="Group 2055">
              <a:extLst>
                <a:ext uri="{FF2B5EF4-FFF2-40B4-BE49-F238E27FC236}">
                  <a16:creationId xmlns:a16="http://schemas.microsoft.com/office/drawing/2014/main" id="{239EF962-BB2F-4CFA-B16B-93CC2E319A8D}"/>
                </a:ext>
              </a:extLst>
            </p:cNvPr>
            <p:cNvGrpSpPr/>
            <p:nvPr/>
          </p:nvGrpSpPr>
          <p:grpSpPr>
            <a:xfrm>
              <a:off x="7605548" y="5413370"/>
              <a:ext cx="47378" cy="532682"/>
              <a:chOff x="7652432" y="5476173"/>
              <a:chExt cx="44628" cy="501759"/>
            </a:xfrm>
          </p:grpSpPr>
          <p:sp>
            <p:nvSpPr>
              <p:cNvPr id="1439" name="Rectangle 2416">
                <a:extLst>
                  <a:ext uri="{FF2B5EF4-FFF2-40B4-BE49-F238E27FC236}">
                    <a16:creationId xmlns:a16="http://schemas.microsoft.com/office/drawing/2014/main" id="{358B8147-F8E2-459A-989D-D922FF95A2D7}"/>
                  </a:ext>
                </a:extLst>
              </p:cNvPr>
              <p:cNvSpPr>
                <a:spLocks noChangeArrowheads="1"/>
              </p:cNvSpPr>
              <p:nvPr/>
            </p:nvSpPr>
            <p:spPr bwMode="auto">
              <a:xfrm>
                <a:off x="7652432" y="5569046"/>
                <a:ext cx="44628" cy="279828"/>
              </a:xfrm>
              <a:prstGeom prst="rect">
                <a:avLst/>
              </a:prstGeom>
              <a:solidFill>
                <a:srgbClr val="73A7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00" name="Line 2674">
                <a:extLst>
                  <a:ext uri="{FF2B5EF4-FFF2-40B4-BE49-F238E27FC236}">
                    <a16:creationId xmlns:a16="http://schemas.microsoft.com/office/drawing/2014/main" id="{E3DAA49D-A6CB-4C48-AC4C-A3199B781A9F}"/>
                  </a:ext>
                </a:extLst>
              </p:cNvPr>
              <p:cNvSpPr>
                <a:spLocks noChangeShapeType="1"/>
              </p:cNvSpPr>
              <p:nvPr/>
            </p:nvSpPr>
            <p:spPr bwMode="auto">
              <a:xfrm>
                <a:off x="7652432" y="5765649"/>
                <a:ext cx="446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33" name="Line 3018">
                <a:extLst>
                  <a:ext uri="{FF2B5EF4-FFF2-40B4-BE49-F238E27FC236}">
                    <a16:creationId xmlns:a16="http://schemas.microsoft.com/office/drawing/2014/main" id="{DE1F9AE7-1C06-423B-AB9E-0860E99026C2}"/>
                  </a:ext>
                </a:extLst>
              </p:cNvPr>
              <p:cNvSpPr>
                <a:spLocks noChangeShapeType="1"/>
              </p:cNvSpPr>
              <p:nvPr/>
            </p:nvSpPr>
            <p:spPr bwMode="auto">
              <a:xfrm flipV="1">
                <a:off x="7674746" y="5848874"/>
                <a:ext cx="0" cy="129058"/>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34" name="Line 3019">
                <a:extLst>
                  <a:ext uri="{FF2B5EF4-FFF2-40B4-BE49-F238E27FC236}">
                    <a16:creationId xmlns:a16="http://schemas.microsoft.com/office/drawing/2014/main" id="{3EF8E94C-7243-4E45-8D1A-F4A0762A7F52}"/>
                  </a:ext>
                </a:extLst>
              </p:cNvPr>
              <p:cNvSpPr>
                <a:spLocks noChangeShapeType="1"/>
              </p:cNvSpPr>
              <p:nvPr/>
            </p:nvSpPr>
            <p:spPr bwMode="auto">
              <a:xfrm>
                <a:off x="7674746" y="5476173"/>
                <a:ext cx="0" cy="92874"/>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35" name="Line 3020">
                <a:extLst>
                  <a:ext uri="{FF2B5EF4-FFF2-40B4-BE49-F238E27FC236}">
                    <a16:creationId xmlns:a16="http://schemas.microsoft.com/office/drawing/2014/main" id="{DE230F53-8A3B-4778-B651-FF456A18ED84}"/>
                  </a:ext>
                </a:extLst>
              </p:cNvPr>
              <p:cNvSpPr>
                <a:spLocks noChangeShapeType="1"/>
              </p:cNvSpPr>
              <p:nvPr/>
            </p:nvSpPr>
            <p:spPr bwMode="auto">
              <a:xfrm>
                <a:off x="7663891" y="5977932"/>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36" name="Line 3021">
                <a:extLst>
                  <a:ext uri="{FF2B5EF4-FFF2-40B4-BE49-F238E27FC236}">
                    <a16:creationId xmlns:a16="http://schemas.microsoft.com/office/drawing/2014/main" id="{AD12D34A-F69A-4B9B-92A5-ADF5AE26A05B}"/>
                  </a:ext>
                </a:extLst>
              </p:cNvPr>
              <p:cNvSpPr>
                <a:spLocks noChangeShapeType="1"/>
              </p:cNvSpPr>
              <p:nvPr/>
            </p:nvSpPr>
            <p:spPr bwMode="auto">
              <a:xfrm>
                <a:off x="7663891" y="5476173"/>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grpSp>
          <p:nvGrpSpPr>
            <p:cNvPr id="2055" name="Group 2054">
              <a:extLst>
                <a:ext uri="{FF2B5EF4-FFF2-40B4-BE49-F238E27FC236}">
                  <a16:creationId xmlns:a16="http://schemas.microsoft.com/office/drawing/2014/main" id="{CB0648A3-B8A0-4C9E-B474-1BDC7C79083A}"/>
                </a:ext>
              </a:extLst>
            </p:cNvPr>
            <p:cNvGrpSpPr/>
            <p:nvPr/>
          </p:nvGrpSpPr>
          <p:grpSpPr>
            <a:xfrm>
              <a:off x="7664452" y="5619528"/>
              <a:ext cx="47378" cy="326524"/>
              <a:chOff x="7707916" y="5670363"/>
              <a:chExt cx="44628" cy="307569"/>
            </a:xfrm>
          </p:grpSpPr>
          <p:sp>
            <p:nvSpPr>
              <p:cNvPr id="1452" name="Rectangle 2417">
                <a:extLst>
                  <a:ext uri="{FF2B5EF4-FFF2-40B4-BE49-F238E27FC236}">
                    <a16:creationId xmlns:a16="http://schemas.microsoft.com/office/drawing/2014/main" id="{6C67A9D8-0F32-4A5A-AD45-A18477F7B97C}"/>
                  </a:ext>
                </a:extLst>
              </p:cNvPr>
              <p:cNvSpPr>
                <a:spLocks noChangeArrowheads="1"/>
              </p:cNvSpPr>
              <p:nvPr/>
            </p:nvSpPr>
            <p:spPr bwMode="auto">
              <a:xfrm>
                <a:off x="7707916" y="5700517"/>
                <a:ext cx="44628" cy="167655"/>
              </a:xfrm>
              <a:prstGeom prst="rect">
                <a:avLst/>
              </a:prstGeom>
              <a:solidFill>
                <a:srgbClr val="73A7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01" name="Line 2675">
                <a:extLst>
                  <a:ext uri="{FF2B5EF4-FFF2-40B4-BE49-F238E27FC236}">
                    <a16:creationId xmlns:a16="http://schemas.microsoft.com/office/drawing/2014/main" id="{1DAD8748-A747-47A9-A921-7AD81E31020C}"/>
                  </a:ext>
                </a:extLst>
              </p:cNvPr>
              <p:cNvSpPr>
                <a:spLocks noChangeShapeType="1"/>
              </p:cNvSpPr>
              <p:nvPr/>
            </p:nvSpPr>
            <p:spPr bwMode="auto">
              <a:xfrm>
                <a:off x="7707916" y="5812689"/>
                <a:ext cx="446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37" name="Line 3022">
                <a:extLst>
                  <a:ext uri="{FF2B5EF4-FFF2-40B4-BE49-F238E27FC236}">
                    <a16:creationId xmlns:a16="http://schemas.microsoft.com/office/drawing/2014/main" id="{F01FD5F1-5810-4D4D-B645-0E9140F4D1E6}"/>
                  </a:ext>
                </a:extLst>
              </p:cNvPr>
              <p:cNvSpPr>
                <a:spLocks noChangeShapeType="1"/>
              </p:cNvSpPr>
              <p:nvPr/>
            </p:nvSpPr>
            <p:spPr bwMode="auto">
              <a:xfrm flipV="1">
                <a:off x="7730230" y="5868172"/>
                <a:ext cx="0" cy="10976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38" name="Line 3023">
                <a:extLst>
                  <a:ext uri="{FF2B5EF4-FFF2-40B4-BE49-F238E27FC236}">
                    <a16:creationId xmlns:a16="http://schemas.microsoft.com/office/drawing/2014/main" id="{299D17D7-E3FA-48C7-99FE-0E415A072AE0}"/>
                  </a:ext>
                </a:extLst>
              </p:cNvPr>
              <p:cNvSpPr>
                <a:spLocks noChangeShapeType="1"/>
              </p:cNvSpPr>
              <p:nvPr/>
            </p:nvSpPr>
            <p:spPr bwMode="auto">
              <a:xfrm>
                <a:off x="7730230" y="5670363"/>
                <a:ext cx="0" cy="30154"/>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39" name="Line 3024">
                <a:extLst>
                  <a:ext uri="{FF2B5EF4-FFF2-40B4-BE49-F238E27FC236}">
                    <a16:creationId xmlns:a16="http://schemas.microsoft.com/office/drawing/2014/main" id="{4C0A0753-1C0F-42C8-8CCA-571E064F5191}"/>
                  </a:ext>
                </a:extLst>
              </p:cNvPr>
              <p:cNvSpPr>
                <a:spLocks noChangeShapeType="1"/>
              </p:cNvSpPr>
              <p:nvPr/>
            </p:nvSpPr>
            <p:spPr bwMode="auto">
              <a:xfrm>
                <a:off x="7718772" y="5977932"/>
                <a:ext cx="2291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40" name="Line 3025">
                <a:extLst>
                  <a:ext uri="{FF2B5EF4-FFF2-40B4-BE49-F238E27FC236}">
                    <a16:creationId xmlns:a16="http://schemas.microsoft.com/office/drawing/2014/main" id="{2DF6B3C7-1443-4010-AD61-CB847977E8BF}"/>
                  </a:ext>
                </a:extLst>
              </p:cNvPr>
              <p:cNvSpPr>
                <a:spLocks noChangeShapeType="1"/>
              </p:cNvSpPr>
              <p:nvPr/>
            </p:nvSpPr>
            <p:spPr bwMode="auto">
              <a:xfrm>
                <a:off x="7718772" y="5670363"/>
                <a:ext cx="2291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grpSp>
          <p:nvGrpSpPr>
            <p:cNvPr id="2054" name="Group 2053">
              <a:extLst>
                <a:ext uri="{FF2B5EF4-FFF2-40B4-BE49-F238E27FC236}">
                  <a16:creationId xmlns:a16="http://schemas.microsoft.com/office/drawing/2014/main" id="{2B32B19B-667E-4058-B9E7-4F6E693D619E}"/>
                </a:ext>
              </a:extLst>
            </p:cNvPr>
            <p:cNvGrpSpPr/>
            <p:nvPr/>
          </p:nvGrpSpPr>
          <p:grpSpPr>
            <a:xfrm>
              <a:off x="7723354" y="5679711"/>
              <a:ext cx="47378" cy="188232"/>
              <a:chOff x="7763399" y="5727052"/>
              <a:chExt cx="44628" cy="177305"/>
            </a:xfrm>
          </p:grpSpPr>
          <p:sp>
            <p:nvSpPr>
              <p:cNvPr id="1465" name="Rectangle 2418">
                <a:extLst>
                  <a:ext uri="{FF2B5EF4-FFF2-40B4-BE49-F238E27FC236}">
                    <a16:creationId xmlns:a16="http://schemas.microsoft.com/office/drawing/2014/main" id="{0E995034-C10E-4007-B044-8E3DE4988E89}"/>
                  </a:ext>
                </a:extLst>
              </p:cNvPr>
              <p:cNvSpPr>
                <a:spLocks noChangeArrowheads="1"/>
              </p:cNvSpPr>
              <p:nvPr/>
            </p:nvSpPr>
            <p:spPr bwMode="auto">
              <a:xfrm>
                <a:off x="7763399" y="5743939"/>
                <a:ext cx="44628" cy="131471"/>
              </a:xfrm>
              <a:prstGeom prst="rect">
                <a:avLst/>
              </a:prstGeom>
              <a:solidFill>
                <a:srgbClr val="73A7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02" name="Line 2676">
                <a:extLst>
                  <a:ext uri="{FF2B5EF4-FFF2-40B4-BE49-F238E27FC236}">
                    <a16:creationId xmlns:a16="http://schemas.microsoft.com/office/drawing/2014/main" id="{68245F99-A05B-4D45-B100-22A0F169D016}"/>
                  </a:ext>
                </a:extLst>
              </p:cNvPr>
              <p:cNvSpPr>
                <a:spLocks noChangeShapeType="1"/>
              </p:cNvSpPr>
              <p:nvPr/>
            </p:nvSpPr>
            <p:spPr bwMode="auto">
              <a:xfrm>
                <a:off x="7763399" y="5804246"/>
                <a:ext cx="446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41" name="Line 3026">
                <a:extLst>
                  <a:ext uri="{FF2B5EF4-FFF2-40B4-BE49-F238E27FC236}">
                    <a16:creationId xmlns:a16="http://schemas.microsoft.com/office/drawing/2014/main" id="{FC625AE2-8A5B-4108-9BFC-A53EEADAAB18}"/>
                  </a:ext>
                </a:extLst>
              </p:cNvPr>
              <p:cNvSpPr>
                <a:spLocks noChangeShapeType="1"/>
              </p:cNvSpPr>
              <p:nvPr/>
            </p:nvSpPr>
            <p:spPr bwMode="auto">
              <a:xfrm flipV="1">
                <a:off x="7785713" y="5875409"/>
                <a:ext cx="0" cy="28948"/>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42" name="Line 3027">
                <a:extLst>
                  <a:ext uri="{FF2B5EF4-FFF2-40B4-BE49-F238E27FC236}">
                    <a16:creationId xmlns:a16="http://schemas.microsoft.com/office/drawing/2014/main" id="{DF1D1896-DE85-441C-A311-BCA39D78D57E}"/>
                  </a:ext>
                </a:extLst>
              </p:cNvPr>
              <p:cNvSpPr>
                <a:spLocks noChangeShapeType="1"/>
              </p:cNvSpPr>
              <p:nvPr/>
            </p:nvSpPr>
            <p:spPr bwMode="auto">
              <a:xfrm>
                <a:off x="7785713" y="5727052"/>
                <a:ext cx="0" cy="16886"/>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43" name="Line 3028">
                <a:extLst>
                  <a:ext uri="{FF2B5EF4-FFF2-40B4-BE49-F238E27FC236}">
                    <a16:creationId xmlns:a16="http://schemas.microsoft.com/office/drawing/2014/main" id="{CF8854E2-FDED-4AC6-9CAC-820B85B477B8}"/>
                  </a:ext>
                </a:extLst>
              </p:cNvPr>
              <p:cNvSpPr>
                <a:spLocks noChangeShapeType="1"/>
              </p:cNvSpPr>
              <p:nvPr/>
            </p:nvSpPr>
            <p:spPr bwMode="auto">
              <a:xfrm>
                <a:off x="7774255" y="5904357"/>
                <a:ext cx="2291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44" name="Line 3029">
                <a:extLst>
                  <a:ext uri="{FF2B5EF4-FFF2-40B4-BE49-F238E27FC236}">
                    <a16:creationId xmlns:a16="http://schemas.microsoft.com/office/drawing/2014/main" id="{B062451D-E6EC-4268-BB6C-6CB3E017C944}"/>
                  </a:ext>
                </a:extLst>
              </p:cNvPr>
              <p:cNvSpPr>
                <a:spLocks noChangeShapeType="1"/>
              </p:cNvSpPr>
              <p:nvPr/>
            </p:nvSpPr>
            <p:spPr bwMode="auto">
              <a:xfrm>
                <a:off x="7774255" y="5727052"/>
                <a:ext cx="2291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grpSp>
          <p:nvGrpSpPr>
            <p:cNvPr id="2053" name="Group 2052">
              <a:extLst>
                <a:ext uri="{FF2B5EF4-FFF2-40B4-BE49-F238E27FC236}">
                  <a16:creationId xmlns:a16="http://schemas.microsoft.com/office/drawing/2014/main" id="{A3BADCF8-1DC0-4D18-8DB2-E680D60DD814}"/>
                </a:ext>
              </a:extLst>
            </p:cNvPr>
            <p:cNvGrpSpPr/>
            <p:nvPr/>
          </p:nvGrpSpPr>
          <p:grpSpPr>
            <a:xfrm>
              <a:off x="7782256" y="5216175"/>
              <a:ext cx="48659" cy="729878"/>
              <a:chOff x="7818882" y="5290425"/>
              <a:chExt cx="45834" cy="687507"/>
            </a:xfrm>
          </p:grpSpPr>
          <p:sp>
            <p:nvSpPr>
              <p:cNvPr id="1621" name="Oval 2721">
                <a:extLst>
                  <a:ext uri="{FF2B5EF4-FFF2-40B4-BE49-F238E27FC236}">
                    <a16:creationId xmlns:a16="http://schemas.microsoft.com/office/drawing/2014/main" id="{1055D868-864A-4875-9DF7-503ABB5D8F78}"/>
                  </a:ext>
                </a:extLst>
              </p:cNvPr>
              <p:cNvSpPr>
                <a:spLocks noChangeArrowheads="1"/>
              </p:cNvSpPr>
              <p:nvPr/>
            </p:nvSpPr>
            <p:spPr bwMode="auto">
              <a:xfrm>
                <a:off x="7824310" y="5290425"/>
                <a:ext cx="34978" cy="36185"/>
              </a:xfrm>
              <a:prstGeom prst="ellipse">
                <a:avLst/>
              </a:prstGeom>
              <a:solidFill>
                <a:srgbClr val="73A7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nvGrpSpPr>
              <p:cNvPr id="2052" name="Group 2051">
                <a:extLst>
                  <a:ext uri="{FF2B5EF4-FFF2-40B4-BE49-F238E27FC236}">
                    <a16:creationId xmlns:a16="http://schemas.microsoft.com/office/drawing/2014/main" id="{A1C0286E-180A-403C-B67F-565229C2CCC4}"/>
                  </a:ext>
                </a:extLst>
              </p:cNvPr>
              <p:cNvGrpSpPr/>
              <p:nvPr/>
            </p:nvGrpSpPr>
            <p:grpSpPr>
              <a:xfrm>
                <a:off x="7818882" y="5547336"/>
                <a:ext cx="45834" cy="430596"/>
                <a:chOff x="7818882" y="5547336"/>
                <a:chExt cx="45834" cy="430596"/>
              </a:xfrm>
            </p:grpSpPr>
            <p:sp>
              <p:nvSpPr>
                <p:cNvPr id="1467" name="Rectangle 2419">
                  <a:extLst>
                    <a:ext uri="{FF2B5EF4-FFF2-40B4-BE49-F238E27FC236}">
                      <a16:creationId xmlns:a16="http://schemas.microsoft.com/office/drawing/2014/main" id="{1DA03625-AAB7-48DB-99E0-F116F9363601}"/>
                    </a:ext>
                  </a:extLst>
                </p:cNvPr>
                <p:cNvSpPr>
                  <a:spLocks noChangeArrowheads="1"/>
                </p:cNvSpPr>
                <p:nvPr/>
              </p:nvSpPr>
              <p:spPr bwMode="auto">
                <a:xfrm>
                  <a:off x="7818882" y="5793391"/>
                  <a:ext cx="45834" cy="184541"/>
                </a:xfrm>
                <a:prstGeom prst="rect">
                  <a:avLst/>
                </a:prstGeom>
                <a:solidFill>
                  <a:srgbClr val="73A7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03" name="Line 2677">
                  <a:extLst>
                    <a:ext uri="{FF2B5EF4-FFF2-40B4-BE49-F238E27FC236}">
                      <a16:creationId xmlns:a16="http://schemas.microsoft.com/office/drawing/2014/main" id="{AB9ABE5A-2426-48A0-A301-867A3B6BDCA5}"/>
                    </a:ext>
                  </a:extLst>
                </p:cNvPr>
                <p:cNvSpPr>
                  <a:spLocks noChangeShapeType="1"/>
                </p:cNvSpPr>
                <p:nvPr/>
              </p:nvSpPr>
              <p:spPr bwMode="auto">
                <a:xfrm>
                  <a:off x="7818882" y="5897120"/>
                  <a:ext cx="4583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45" name="Line 3030">
                  <a:extLst>
                    <a:ext uri="{FF2B5EF4-FFF2-40B4-BE49-F238E27FC236}">
                      <a16:creationId xmlns:a16="http://schemas.microsoft.com/office/drawing/2014/main" id="{2FB924B3-3D75-4D19-A542-1AC9639E8624}"/>
                    </a:ext>
                  </a:extLst>
                </p:cNvPr>
                <p:cNvSpPr>
                  <a:spLocks noChangeShapeType="1"/>
                </p:cNvSpPr>
                <p:nvPr/>
              </p:nvSpPr>
              <p:spPr bwMode="auto">
                <a:xfrm>
                  <a:off x="7841799" y="5977932"/>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46" name="Line 3031">
                  <a:extLst>
                    <a:ext uri="{FF2B5EF4-FFF2-40B4-BE49-F238E27FC236}">
                      <a16:creationId xmlns:a16="http://schemas.microsoft.com/office/drawing/2014/main" id="{31519064-ABB2-480B-BBCD-F63293372343}"/>
                    </a:ext>
                  </a:extLst>
                </p:cNvPr>
                <p:cNvSpPr>
                  <a:spLocks noChangeShapeType="1"/>
                </p:cNvSpPr>
                <p:nvPr/>
              </p:nvSpPr>
              <p:spPr bwMode="auto">
                <a:xfrm>
                  <a:off x="7841799" y="5547336"/>
                  <a:ext cx="0" cy="246055"/>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47" name="Line 3032">
                  <a:extLst>
                    <a:ext uri="{FF2B5EF4-FFF2-40B4-BE49-F238E27FC236}">
                      <a16:creationId xmlns:a16="http://schemas.microsoft.com/office/drawing/2014/main" id="{93CFA4D8-CFE7-4FC7-8CB5-C8E4BD91D29A}"/>
                    </a:ext>
                  </a:extLst>
                </p:cNvPr>
                <p:cNvSpPr>
                  <a:spLocks noChangeShapeType="1"/>
                </p:cNvSpPr>
                <p:nvPr/>
              </p:nvSpPr>
              <p:spPr bwMode="auto">
                <a:xfrm>
                  <a:off x="7830944" y="5977932"/>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48" name="Line 3033">
                  <a:extLst>
                    <a:ext uri="{FF2B5EF4-FFF2-40B4-BE49-F238E27FC236}">
                      <a16:creationId xmlns:a16="http://schemas.microsoft.com/office/drawing/2014/main" id="{6C490000-F12B-45BE-82FC-FAD8F0876F0E}"/>
                    </a:ext>
                  </a:extLst>
                </p:cNvPr>
                <p:cNvSpPr>
                  <a:spLocks noChangeShapeType="1"/>
                </p:cNvSpPr>
                <p:nvPr/>
              </p:nvSpPr>
              <p:spPr bwMode="auto">
                <a:xfrm>
                  <a:off x="7830944" y="5547336"/>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grpSp>
        <p:grpSp>
          <p:nvGrpSpPr>
            <p:cNvPr id="2051" name="Group 2050">
              <a:extLst>
                <a:ext uri="{FF2B5EF4-FFF2-40B4-BE49-F238E27FC236}">
                  <a16:creationId xmlns:a16="http://schemas.microsoft.com/office/drawing/2014/main" id="{228F405B-D1C1-4E56-97D0-A549E9294F01}"/>
                </a:ext>
              </a:extLst>
            </p:cNvPr>
            <p:cNvGrpSpPr/>
            <p:nvPr/>
          </p:nvGrpSpPr>
          <p:grpSpPr>
            <a:xfrm>
              <a:off x="7841159" y="5494041"/>
              <a:ext cx="46098" cy="452013"/>
              <a:chOff x="7874365" y="5552160"/>
              <a:chExt cx="43422" cy="425773"/>
            </a:xfrm>
          </p:grpSpPr>
          <p:sp>
            <p:nvSpPr>
              <p:cNvPr id="1478" name="Rectangle 2420">
                <a:extLst>
                  <a:ext uri="{FF2B5EF4-FFF2-40B4-BE49-F238E27FC236}">
                    <a16:creationId xmlns:a16="http://schemas.microsoft.com/office/drawing/2014/main" id="{35836140-AC79-4E42-A59D-F6B90527F561}"/>
                  </a:ext>
                </a:extLst>
              </p:cNvPr>
              <p:cNvSpPr>
                <a:spLocks noChangeArrowheads="1"/>
              </p:cNvSpPr>
              <p:nvPr/>
            </p:nvSpPr>
            <p:spPr bwMode="auto">
              <a:xfrm>
                <a:off x="7874365" y="5678806"/>
                <a:ext cx="43422" cy="237612"/>
              </a:xfrm>
              <a:prstGeom prst="rect">
                <a:avLst/>
              </a:prstGeom>
              <a:solidFill>
                <a:srgbClr val="73A7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04" name="Line 2678">
                <a:extLst>
                  <a:ext uri="{FF2B5EF4-FFF2-40B4-BE49-F238E27FC236}">
                    <a16:creationId xmlns:a16="http://schemas.microsoft.com/office/drawing/2014/main" id="{812E171A-7993-493F-906E-401AEC68B56B}"/>
                  </a:ext>
                </a:extLst>
              </p:cNvPr>
              <p:cNvSpPr>
                <a:spLocks noChangeShapeType="1"/>
              </p:cNvSpPr>
              <p:nvPr/>
            </p:nvSpPr>
            <p:spPr bwMode="auto">
              <a:xfrm>
                <a:off x="7874365" y="5831987"/>
                <a:ext cx="43422"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49" name="Line 3034">
                <a:extLst>
                  <a:ext uri="{FF2B5EF4-FFF2-40B4-BE49-F238E27FC236}">
                    <a16:creationId xmlns:a16="http://schemas.microsoft.com/office/drawing/2014/main" id="{5F81BFD1-C039-4396-9D19-70B6CF7FE09B}"/>
                  </a:ext>
                </a:extLst>
              </p:cNvPr>
              <p:cNvSpPr>
                <a:spLocks noChangeShapeType="1"/>
              </p:cNvSpPr>
              <p:nvPr/>
            </p:nvSpPr>
            <p:spPr bwMode="auto">
              <a:xfrm flipV="1">
                <a:off x="7896076" y="5916419"/>
                <a:ext cx="0" cy="61514"/>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50" name="Line 3035">
                <a:extLst>
                  <a:ext uri="{FF2B5EF4-FFF2-40B4-BE49-F238E27FC236}">
                    <a16:creationId xmlns:a16="http://schemas.microsoft.com/office/drawing/2014/main" id="{A17E0046-652F-4428-9AA5-D55A4F36E70E}"/>
                  </a:ext>
                </a:extLst>
              </p:cNvPr>
              <p:cNvSpPr>
                <a:spLocks noChangeShapeType="1"/>
              </p:cNvSpPr>
              <p:nvPr/>
            </p:nvSpPr>
            <p:spPr bwMode="auto">
              <a:xfrm>
                <a:off x="7896076" y="5552160"/>
                <a:ext cx="0" cy="126646"/>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51" name="Line 3036">
                <a:extLst>
                  <a:ext uri="{FF2B5EF4-FFF2-40B4-BE49-F238E27FC236}">
                    <a16:creationId xmlns:a16="http://schemas.microsoft.com/office/drawing/2014/main" id="{3253A0D7-D1B5-4A71-A6EA-1F1746C3206B}"/>
                  </a:ext>
                </a:extLst>
              </p:cNvPr>
              <p:cNvSpPr>
                <a:spLocks noChangeShapeType="1"/>
              </p:cNvSpPr>
              <p:nvPr/>
            </p:nvSpPr>
            <p:spPr bwMode="auto">
              <a:xfrm>
                <a:off x="7885221" y="5977932"/>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52" name="Line 3037">
                <a:extLst>
                  <a:ext uri="{FF2B5EF4-FFF2-40B4-BE49-F238E27FC236}">
                    <a16:creationId xmlns:a16="http://schemas.microsoft.com/office/drawing/2014/main" id="{F8669526-5C21-4BBD-910F-BC21C62D6B60}"/>
                  </a:ext>
                </a:extLst>
              </p:cNvPr>
              <p:cNvSpPr>
                <a:spLocks noChangeShapeType="1"/>
              </p:cNvSpPr>
              <p:nvPr/>
            </p:nvSpPr>
            <p:spPr bwMode="auto">
              <a:xfrm>
                <a:off x="7885221" y="5552160"/>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grpSp>
          <p:nvGrpSpPr>
            <p:cNvPr id="2050" name="Group 2049">
              <a:extLst>
                <a:ext uri="{FF2B5EF4-FFF2-40B4-BE49-F238E27FC236}">
                  <a16:creationId xmlns:a16="http://schemas.microsoft.com/office/drawing/2014/main" id="{5629549F-001F-44E1-936E-83B4A32CF2CF}"/>
                </a:ext>
              </a:extLst>
            </p:cNvPr>
            <p:cNvGrpSpPr/>
            <p:nvPr/>
          </p:nvGrpSpPr>
          <p:grpSpPr>
            <a:xfrm>
              <a:off x="7900061" y="5447943"/>
              <a:ext cx="46098" cy="487865"/>
              <a:chOff x="7929848" y="5508739"/>
              <a:chExt cx="43422" cy="459544"/>
            </a:xfrm>
          </p:grpSpPr>
          <p:sp>
            <p:nvSpPr>
              <p:cNvPr id="1479" name="Rectangle 2421">
                <a:extLst>
                  <a:ext uri="{FF2B5EF4-FFF2-40B4-BE49-F238E27FC236}">
                    <a16:creationId xmlns:a16="http://schemas.microsoft.com/office/drawing/2014/main" id="{719F971A-3B3A-4474-B094-306CE8604203}"/>
                  </a:ext>
                </a:extLst>
              </p:cNvPr>
              <p:cNvSpPr>
                <a:spLocks noChangeArrowheads="1"/>
              </p:cNvSpPr>
              <p:nvPr/>
            </p:nvSpPr>
            <p:spPr bwMode="auto">
              <a:xfrm>
                <a:off x="7929848" y="5552160"/>
                <a:ext cx="43422" cy="392000"/>
              </a:xfrm>
              <a:prstGeom prst="rect">
                <a:avLst/>
              </a:prstGeom>
              <a:solidFill>
                <a:srgbClr val="73A7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05" name="Line 2679">
                <a:extLst>
                  <a:ext uri="{FF2B5EF4-FFF2-40B4-BE49-F238E27FC236}">
                    <a16:creationId xmlns:a16="http://schemas.microsoft.com/office/drawing/2014/main" id="{17B52C7F-5ADD-471F-965C-7BC87FD711A9}"/>
                  </a:ext>
                </a:extLst>
              </p:cNvPr>
              <p:cNvSpPr>
                <a:spLocks noChangeShapeType="1"/>
              </p:cNvSpPr>
              <p:nvPr/>
            </p:nvSpPr>
            <p:spPr bwMode="auto">
              <a:xfrm>
                <a:off x="7929848" y="5793390"/>
                <a:ext cx="43422"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53" name="Line 3038">
                <a:extLst>
                  <a:ext uri="{FF2B5EF4-FFF2-40B4-BE49-F238E27FC236}">
                    <a16:creationId xmlns:a16="http://schemas.microsoft.com/office/drawing/2014/main" id="{3024F269-21D3-40B0-ADE3-52621ABAEF30}"/>
                  </a:ext>
                </a:extLst>
              </p:cNvPr>
              <p:cNvSpPr>
                <a:spLocks noChangeShapeType="1"/>
              </p:cNvSpPr>
              <p:nvPr/>
            </p:nvSpPr>
            <p:spPr bwMode="auto">
              <a:xfrm flipV="1">
                <a:off x="7951559" y="5944160"/>
                <a:ext cx="0" cy="24123"/>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54" name="Line 3039">
                <a:extLst>
                  <a:ext uri="{FF2B5EF4-FFF2-40B4-BE49-F238E27FC236}">
                    <a16:creationId xmlns:a16="http://schemas.microsoft.com/office/drawing/2014/main" id="{1F486DE0-A0AC-4ED6-A102-4A54465C431C}"/>
                  </a:ext>
                </a:extLst>
              </p:cNvPr>
              <p:cNvSpPr>
                <a:spLocks noChangeShapeType="1"/>
              </p:cNvSpPr>
              <p:nvPr/>
            </p:nvSpPr>
            <p:spPr bwMode="auto">
              <a:xfrm>
                <a:off x="7951559" y="5508739"/>
                <a:ext cx="0" cy="43422"/>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55" name="Line 3040">
                <a:extLst>
                  <a:ext uri="{FF2B5EF4-FFF2-40B4-BE49-F238E27FC236}">
                    <a16:creationId xmlns:a16="http://schemas.microsoft.com/office/drawing/2014/main" id="{E9A9818D-7B30-491A-A255-14DC552968B6}"/>
                  </a:ext>
                </a:extLst>
              </p:cNvPr>
              <p:cNvSpPr>
                <a:spLocks noChangeShapeType="1"/>
              </p:cNvSpPr>
              <p:nvPr/>
            </p:nvSpPr>
            <p:spPr bwMode="auto">
              <a:xfrm>
                <a:off x="7940704" y="5968283"/>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56" name="Line 3041">
                <a:extLst>
                  <a:ext uri="{FF2B5EF4-FFF2-40B4-BE49-F238E27FC236}">
                    <a16:creationId xmlns:a16="http://schemas.microsoft.com/office/drawing/2014/main" id="{78BECAC3-2069-4E86-849E-1F2448EF2A1B}"/>
                  </a:ext>
                </a:extLst>
              </p:cNvPr>
              <p:cNvSpPr>
                <a:spLocks noChangeShapeType="1"/>
              </p:cNvSpPr>
              <p:nvPr/>
            </p:nvSpPr>
            <p:spPr bwMode="auto">
              <a:xfrm>
                <a:off x="7940704" y="5508739"/>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grpSp>
          <p:nvGrpSpPr>
            <p:cNvPr id="2049" name="Group 2048">
              <a:extLst>
                <a:ext uri="{FF2B5EF4-FFF2-40B4-BE49-F238E27FC236}">
                  <a16:creationId xmlns:a16="http://schemas.microsoft.com/office/drawing/2014/main" id="{72E6DF82-DEE6-4461-AA79-4D4FB7EE2EB5}"/>
                </a:ext>
              </a:extLst>
            </p:cNvPr>
            <p:cNvGrpSpPr/>
            <p:nvPr/>
          </p:nvGrpSpPr>
          <p:grpSpPr>
            <a:xfrm>
              <a:off x="7958963" y="5495321"/>
              <a:ext cx="46098" cy="450733"/>
              <a:chOff x="7985331" y="5553366"/>
              <a:chExt cx="43422" cy="424567"/>
            </a:xfrm>
          </p:grpSpPr>
          <p:sp>
            <p:nvSpPr>
              <p:cNvPr id="1480" name="Rectangle 2422">
                <a:extLst>
                  <a:ext uri="{FF2B5EF4-FFF2-40B4-BE49-F238E27FC236}">
                    <a16:creationId xmlns:a16="http://schemas.microsoft.com/office/drawing/2014/main" id="{94635C53-F9BD-46AA-8921-B795B50B3C0E}"/>
                  </a:ext>
                </a:extLst>
              </p:cNvPr>
              <p:cNvSpPr>
                <a:spLocks noChangeArrowheads="1"/>
              </p:cNvSpPr>
              <p:nvPr/>
            </p:nvSpPr>
            <p:spPr bwMode="auto">
              <a:xfrm>
                <a:off x="7985331" y="5608849"/>
                <a:ext cx="43422" cy="254498"/>
              </a:xfrm>
              <a:prstGeom prst="rect">
                <a:avLst/>
              </a:prstGeom>
              <a:solidFill>
                <a:srgbClr val="73A7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06" name="Line 2680">
                <a:extLst>
                  <a:ext uri="{FF2B5EF4-FFF2-40B4-BE49-F238E27FC236}">
                    <a16:creationId xmlns:a16="http://schemas.microsoft.com/office/drawing/2014/main" id="{CBE2D7E3-5B34-4A21-B51D-E21109BCDC27}"/>
                  </a:ext>
                </a:extLst>
              </p:cNvPr>
              <p:cNvSpPr>
                <a:spLocks noChangeShapeType="1"/>
              </p:cNvSpPr>
              <p:nvPr/>
            </p:nvSpPr>
            <p:spPr bwMode="auto">
              <a:xfrm>
                <a:off x="7985331" y="5706547"/>
                <a:ext cx="43422"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57" name="Line 3042">
                <a:extLst>
                  <a:ext uri="{FF2B5EF4-FFF2-40B4-BE49-F238E27FC236}">
                    <a16:creationId xmlns:a16="http://schemas.microsoft.com/office/drawing/2014/main" id="{2BB317C8-2F6C-4A8D-B675-1A9B955F96A5}"/>
                  </a:ext>
                </a:extLst>
              </p:cNvPr>
              <p:cNvSpPr>
                <a:spLocks noChangeShapeType="1"/>
              </p:cNvSpPr>
              <p:nvPr/>
            </p:nvSpPr>
            <p:spPr bwMode="auto">
              <a:xfrm flipV="1">
                <a:off x="8007042" y="5863348"/>
                <a:ext cx="0" cy="114585"/>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58" name="Line 3043">
                <a:extLst>
                  <a:ext uri="{FF2B5EF4-FFF2-40B4-BE49-F238E27FC236}">
                    <a16:creationId xmlns:a16="http://schemas.microsoft.com/office/drawing/2014/main" id="{A9DEB5E5-94F5-4806-B7C5-C8A8DD4715A5}"/>
                  </a:ext>
                </a:extLst>
              </p:cNvPr>
              <p:cNvSpPr>
                <a:spLocks noChangeShapeType="1"/>
              </p:cNvSpPr>
              <p:nvPr/>
            </p:nvSpPr>
            <p:spPr bwMode="auto">
              <a:xfrm>
                <a:off x="8007042" y="5553366"/>
                <a:ext cx="0" cy="55483"/>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59" name="Line 3044">
                <a:extLst>
                  <a:ext uri="{FF2B5EF4-FFF2-40B4-BE49-F238E27FC236}">
                    <a16:creationId xmlns:a16="http://schemas.microsoft.com/office/drawing/2014/main" id="{14A93888-09A5-4511-AFA8-871AF448CB8D}"/>
                  </a:ext>
                </a:extLst>
              </p:cNvPr>
              <p:cNvSpPr>
                <a:spLocks noChangeShapeType="1"/>
              </p:cNvSpPr>
              <p:nvPr/>
            </p:nvSpPr>
            <p:spPr bwMode="auto">
              <a:xfrm>
                <a:off x="7996187" y="5977932"/>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60" name="Line 3045">
                <a:extLst>
                  <a:ext uri="{FF2B5EF4-FFF2-40B4-BE49-F238E27FC236}">
                    <a16:creationId xmlns:a16="http://schemas.microsoft.com/office/drawing/2014/main" id="{BF4C519D-1711-4B49-82BA-9AB94E6963CB}"/>
                  </a:ext>
                </a:extLst>
              </p:cNvPr>
              <p:cNvSpPr>
                <a:spLocks noChangeShapeType="1"/>
              </p:cNvSpPr>
              <p:nvPr/>
            </p:nvSpPr>
            <p:spPr bwMode="auto">
              <a:xfrm>
                <a:off x="7996187" y="5553366"/>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grpSp>
          <p:nvGrpSpPr>
            <p:cNvPr id="2048" name="Group 2047">
              <a:extLst>
                <a:ext uri="{FF2B5EF4-FFF2-40B4-BE49-F238E27FC236}">
                  <a16:creationId xmlns:a16="http://schemas.microsoft.com/office/drawing/2014/main" id="{FF02BCA2-63F9-4070-99C0-BED06B3EAC58}"/>
                </a:ext>
              </a:extLst>
            </p:cNvPr>
            <p:cNvGrpSpPr/>
            <p:nvPr/>
          </p:nvGrpSpPr>
          <p:grpSpPr>
            <a:xfrm>
              <a:off x="8017866" y="5435138"/>
              <a:ext cx="47378" cy="510915"/>
              <a:chOff x="8040814" y="5496677"/>
              <a:chExt cx="44628" cy="481256"/>
            </a:xfrm>
          </p:grpSpPr>
          <p:sp>
            <p:nvSpPr>
              <p:cNvPr id="1482" name="Rectangle 2423">
                <a:extLst>
                  <a:ext uri="{FF2B5EF4-FFF2-40B4-BE49-F238E27FC236}">
                    <a16:creationId xmlns:a16="http://schemas.microsoft.com/office/drawing/2014/main" id="{66DDE3D2-804A-4A1E-A9EF-D2E9A230DB16}"/>
                  </a:ext>
                </a:extLst>
              </p:cNvPr>
              <p:cNvSpPr>
                <a:spLocks noChangeArrowheads="1"/>
              </p:cNvSpPr>
              <p:nvPr/>
            </p:nvSpPr>
            <p:spPr bwMode="auto">
              <a:xfrm>
                <a:off x="8040814" y="5649859"/>
                <a:ext cx="44628" cy="328074"/>
              </a:xfrm>
              <a:prstGeom prst="rect">
                <a:avLst/>
              </a:prstGeom>
              <a:solidFill>
                <a:srgbClr val="73A7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07" name="Line 2681">
                <a:extLst>
                  <a:ext uri="{FF2B5EF4-FFF2-40B4-BE49-F238E27FC236}">
                    <a16:creationId xmlns:a16="http://schemas.microsoft.com/office/drawing/2014/main" id="{001BED30-D942-4106-A6D4-5EC004CFCB5B}"/>
                  </a:ext>
                </a:extLst>
              </p:cNvPr>
              <p:cNvSpPr>
                <a:spLocks noChangeShapeType="1"/>
              </p:cNvSpPr>
              <p:nvPr/>
            </p:nvSpPr>
            <p:spPr bwMode="auto">
              <a:xfrm>
                <a:off x="8040814" y="5782535"/>
                <a:ext cx="446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61" name="Line 3046">
                <a:extLst>
                  <a:ext uri="{FF2B5EF4-FFF2-40B4-BE49-F238E27FC236}">
                    <a16:creationId xmlns:a16="http://schemas.microsoft.com/office/drawing/2014/main" id="{E84108DB-6F81-4640-80A3-AE68DBEF00DA}"/>
                  </a:ext>
                </a:extLst>
              </p:cNvPr>
              <p:cNvSpPr>
                <a:spLocks noChangeShapeType="1"/>
              </p:cNvSpPr>
              <p:nvPr/>
            </p:nvSpPr>
            <p:spPr bwMode="auto">
              <a:xfrm>
                <a:off x="8063128" y="5977932"/>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62" name="Line 3047">
                <a:extLst>
                  <a:ext uri="{FF2B5EF4-FFF2-40B4-BE49-F238E27FC236}">
                    <a16:creationId xmlns:a16="http://schemas.microsoft.com/office/drawing/2014/main" id="{D6F601EE-2EE4-477B-8FEF-2C06741DB8F4}"/>
                  </a:ext>
                </a:extLst>
              </p:cNvPr>
              <p:cNvSpPr>
                <a:spLocks noChangeShapeType="1"/>
              </p:cNvSpPr>
              <p:nvPr/>
            </p:nvSpPr>
            <p:spPr bwMode="auto">
              <a:xfrm>
                <a:off x="8063128" y="5496677"/>
                <a:ext cx="0" cy="153181"/>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63" name="Line 3048">
                <a:extLst>
                  <a:ext uri="{FF2B5EF4-FFF2-40B4-BE49-F238E27FC236}">
                    <a16:creationId xmlns:a16="http://schemas.microsoft.com/office/drawing/2014/main" id="{CD661B92-5D8B-4407-9271-AF2609B788FC}"/>
                  </a:ext>
                </a:extLst>
              </p:cNvPr>
              <p:cNvSpPr>
                <a:spLocks noChangeShapeType="1"/>
              </p:cNvSpPr>
              <p:nvPr/>
            </p:nvSpPr>
            <p:spPr bwMode="auto">
              <a:xfrm>
                <a:off x="8051670" y="5977932"/>
                <a:ext cx="2291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64" name="Line 3049">
                <a:extLst>
                  <a:ext uri="{FF2B5EF4-FFF2-40B4-BE49-F238E27FC236}">
                    <a16:creationId xmlns:a16="http://schemas.microsoft.com/office/drawing/2014/main" id="{B5BF202F-D1B4-46E7-9365-DFC275166248}"/>
                  </a:ext>
                </a:extLst>
              </p:cNvPr>
              <p:cNvSpPr>
                <a:spLocks noChangeShapeType="1"/>
              </p:cNvSpPr>
              <p:nvPr/>
            </p:nvSpPr>
            <p:spPr bwMode="auto">
              <a:xfrm>
                <a:off x="8051670" y="5496677"/>
                <a:ext cx="2291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grpSp>
          <p:nvGrpSpPr>
            <p:cNvPr id="2047" name="Group 2046">
              <a:extLst>
                <a:ext uri="{FF2B5EF4-FFF2-40B4-BE49-F238E27FC236}">
                  <a16:creationId xmlns:a16="http://schemas.microsoft.com/office/drawing/2014/main" id="{14783D1E-0C9B-4AC8-AD0A-E5B2AB5EF7AB}"/>
                </a:ext>
              </a:extLst>
            </p:cNvPr>
            <p:cNvGrpSpPr/>
            <p:nvPr/>
          </p:nvGrpSpPr>
          <p:grpSpPr>
            <a:xfrm>
              <a:off x="8076768" y="5380078"/>
              <a:ext cx="47378" cy="565975"/>
              <a:chOff x="8096297" y="5444813"/>
              <a:chExt cx="44628" cy="533119"/>
            </a:xfrm>
          </p:grpSpPr>
          <p:sp>
            <p:nvSpPr>
              <p:cNvPr id="1519" name="Rectangle 2424">
                <a:extLst>
                  <a:ext uri="{FF2B5EF4-FFF2-40B4-BE49-F238E27FC236}">
                    <a16:creationId xmlns:a16="http://schemas.microsoft.com/office/drawing/2014/main" id="{BC1BC199-E9CB-47D9-A17E-9E71F35D9FC6}"/>
                  </a:ext>
                </a:extLst>
              </p:cNvPr>
              <p:cNvSpPr>
                <a:spLocks noChangeArrowheads="1"/>
              </p:cNvSpPr>
              <p:nvPr/>
            </p:nvSpPr>
            <p:spPr bwMode="auto">
              <a:xfrm>
                <a:off x="8096297" y="5714991"/>
                <a:ext cx="44628" cy="184541"/>
              </a:xfrm>
              <a:prstGeom prst="rect">
                <a:avLst/>
              </a:prstGeom>
              <a:solidFill>
                <a:srgbClr val="73A7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08" name="Line 2682">
                <a:extLst>
                  <a:ext uri="{FF2B5EF4-FFF2-40B4-BE49-F238E27FC236}">
                    <a16:creationId xmlns:a16="http://schemas.microsoft.com/office/drawing/2014/main" id="{9BFF1683-1B9F-4F67-B99E-6F0D357E28DB}"/>
                  </a:ext>
                </a:extLst>
              </p:cNvPr>
              <p:cNvSpPr>
                <a:spLocks noChangeShapeType="1"/>
              </p:cNvSpPr>
              <p:nvPr/>
            </p:nvSpPr>
            <p:spPr bwMode="auto">
              <a:xfrm>
                <a:off x="8096297" y="5794597"/>
                <a:ext cx="446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65" name="Line 3050">
                <a:extLst>
                  <a:ext uri="{FF2B5EF4-FFF2-40B4-BE49-F238E27FC236}">
                    <a16:creationId xmlns:a16="http://schemas.microsoft.com/office/drawing/2014/main" id="{A9C9EDB4-796B-40E4-8FD3-2A49EF2ACC36}"/>
                  </a:ext>
                </a:extLst>
              </p:cNvPr>
              <p:cNvSpPr>
                <a:spLocks noChangeShapeType="1"/>
              </p:cNvSpPr>
              <p:nvPr/>
            </p:nvSpPr>
            <p:spPr bwMode="auto">
              <a:xfrm flipV="1">
                <a:off x="8118611" y="5899532"/>
                <a:ext cx="0" cy="7840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66" name="Line 3051">
                <a:extLst>
                  <a:ext uri="{FF2B5EF4-FFF2-40B4-BE49-F238E27FC236}">
                    <a16:creationId xmlns:a16="http://schemas.microsoft.com/office/drawing/2014/main" id="{06BA1C70-C373-4907-963F-B0FCEF642C04}"/>
                  </a:ext>
                </a:extLst>
              </p:cNvPr>
              <p:cNvSpPr>
                <a:spLocks noChangeShapeType="1"/>
              </p:cNvSpPr>
              <p:nvPr/>
            </p:nvSpPr>
            <p:spPr bwMode="auto">
              <a:xfrm>
                <a:off x="8118611" y="5444813"/>
                <a:ext cx="0" cy="270178"/>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67" name="Line 3052">
                <a:extLst>
                  <a:ext uri="{FF2B5EF4-FFF2-40B4-BE49-F238E27FC236}">
                    <a16:creationId xmlns:a16="http://schemas.microsoft.com/office/drawing/2014/main" id="{4E384DB9-B944-4F67-A166-666A9F63DA98}"/>
                  </a:ext>
                </a:extLst>
              </p:cNvPr>
              <p:cNvSpPr>
                <a:spLocks noChangeShapeType="1"/>
              </p:cNvSpPr>
              <p:nvPr/>
            </p:nvSpPr>
            <p:spPr bwMode="auto">
              <a:xfrm>
                <a:off x="8107153" y="5977932"/>
                <a:ext cx="2291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68" name="Line 3053">
                <a:extLst>
                  <a:ext uri="{FF2B5EF4-FFF2-40B4-BE49-F238E27FC236}">
                    <a16:creationId xmlns:a16="http://schemas.microsoft.com/office/drawing/2014/main" id="{3EFA47DF-241F-44F0-AD6F-19B0B46F5D38}"/>
                  </a:ext>
                </a:extLst>
              </p:cNvPr>
              <p:cNvSpPr>
                <a:spLocks noChangeShapeType="1"/>
              </p:cNvSpPr>
              <p:nvPr/>
            </p:nvSpPr>
            <p:spPr bwMode="auto">
              <a:xfrm>
                <a:off x="8107153" y="5444813"/>
                <a:ext cx="2291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grpSp>
          <p:nvGrpSpPr>
            <p:cNvPr id="2046" name="Group 2045">
              <a:extLst>
                <a:ext uri="{FF2B5EF4-FFF2-40B4-BE49-F238E27FC236}">
                  <a16:creationId xmlns:a16="http://schemas.microsoft.com/office/drawing/2014/main" id="{9E70743E-2E96-4C6D-995D-30A7042E25AA}"/>
                </a:ext>
              </a:extLst>
            </p:cNvPr>
            <p:cNvGrpSpPr/>
            <p:nvPr/>
          </p:nvGrpSpPr>
          <p:grpSpPr>
            <a:xfrm>
              <a:off x="8135671" y="5328857"/>
              <a:ext cx="47378" cy="459696"/>
              <a:chOff x="8151780" y="5396566"/>
              <a:chExt cx="44628" cy="433010"/>
            </a:xfrm>
          </p:grpSpPr>
          <p:sp>
            <p:nvSpPr>
              <p:cNvPr id="1520" name="Rectangle 2425">
                <a:extLst>
                  <a:ext uri="{FF2B5EF4-FFF2-40B4-BE49-F238E27FC236}">
                    <a16:creationId xmlns:a16="http://schemas.microsoft.com/office/drawing/2014/main" id="{89C0BE0F-C1A3-43D6-ABC7-6B6358A1655E}"/>
                  </a:ext>
                </a:extLst>
              </p:cNvPr>
              <p:cNvSpPr>
                <a:spLocks noChangeArrowheads="1"/>
              </p:cNvSpPr>
              <p:nvPr/>
            </p:nvSpPr>
            <p:spPr bwMode="auto">
              <a:xfrm>
                <a:off x="8151780" y="5534068"/>
                <a:ext cx="44628" cy="260529"/>
              </a:xfrm>
              <a:prstGeom prst="rect">
                <a:avLst/>
              </a:prstGeom>
              <a:solidFill>
                <a:srgbClr val="73A7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09" name="Line 2683">
                <a:extLst>
                  <a:ext uri="{FF2B5EF4-FFF2-40B4-BE49-F238E27FC236}">
                    <a16:creationId xmlns:a16="http://schemas.microsoft.com/office/drawing/2014/main" id="{BEEB36EB-33A7-4455-9328-C2F6D5A4E0B6}"/>
                  </a:ext>
                </a:extLst>
              </p:cNvPr>
              <p:cNvSpPr>
                <a:spLocks noChangeShapeType="1"/>
              </p:cNvSpPr>
              <p:nvPr/>
            </p:nvSpPr>
            <p:spPr bwMode="auto">
              <a:xfrm>
                <a:off x="8151780" y="5752381"/>
                <a:ext cx="446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69" name="Line 3054">
                <a:extLst>
                  <a:ext uri="{FF2B5EF4-FFF2-40B4-BE49-F238E27FC236}">
                    <a16:creationId xmlns:a16="http://schemas.microsoft.com/office/drawing/2014/main" id="{004C8F81-C06D-486B-A78A-86B7921ED8C6}"/>
                  </a:ext>
                </a:extLst>
              </p:cNvPr>
              <p:cNvSpPr>
                <a:spLocks noChangeShapeType="1"/>
              </p:cNvSpPr>
              <p:nvPr/>
            </p:nvSpPr>
            <p:spPr bwMode="auto">
              <a:xfrm flipV="1">
                <a:off x="8174094" y="5794597"/>
                <a:ext cx="0" cy="34978"/>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70" name="Line 3055">
                <a:extLst>
                  <a:ext uri="{FF2B5EF4-FFF2-40B4-BE49-F238E27FC236}">
                    <a16:creationId xmlns:a16="http://schemas.microsoft.com/office/drawing/2014/main" id="{0F77389C-19FF-4513-95CD-4F205C04CEB7}"/>
                  </a:ext>
                </a:extLst>
              </p:cNvPr>
              <p:cNvSpPr>
                <a:spLocks noChangeShapeType="1"/>
              </p:cNvSpPr>
              <p:nvPr/>
            </p:nvSpPr>
            <p:spPr bwMode="auto">
              <a:xfrm>
                <a:off x="8174094" y="5396566"/>
                <a:ext cx="0" cy="137501"/>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71" name="Line 3056">
                <a:extLst>
                  <a:ext uri="{FF2B5EF4-FFF2-40B4-BE49-F238E27FC236}">
                    <a16:creationId xmlns:a16="http://schemas.microsoft.com/office/drawing/2014/main" id="{86EA6A86-9FA5-4B7B-AF54-09FAE57B0C0E}"/>
                  </a:ext>
                </a:extLst>
              </p:cNvPr>
              <p:cNvSpPr>
                <a:spLocks noChangeShapeType="1"/>
              </p:cNvSpPr>
              <p:nvPr/>
            </p:nvSpPr>
            <p:spPr bwMode="auto">
              <a:xfrm>
                <a:off x="8163239" y="5829576"/>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72" name="Line 3057">
                <a:extLst>
                  <a:ext uri="{FF2B5EF4-FFF2-40B4-BE49-F238E27FC236}">
                    <a16:creationId xmlns:a16="http://schemas.microsoft.com/office/drawing/2014/main" id="{34D05E7B-769D-429F-BA0B-616EEC943EBE}"/>
                  </a:ext>
                </a:extLst>
              </p:cNvPr>
              <p:cNvSpPr>
                <a:spLocks noChangeShapeType="1"/>
              </p:cNvSpPr>
              <p:nvPr/>
            </p:nvSpPr>
            <p:spPr bwMode="auto">
              <a:xfrm>
                <a:off x="8163239" y="5396566"/>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grpSp>
          <p:nvGrpSpPr>
            <p:cNvPr id="2045" name="Group 2044">
              <a:extLst>
                <a:ext uri="{FF2B5EF4-FFF2-40B4-BE49-F238E27FC236}">
                  <a16:creationId xmlns:a16="http://schemas.microsoft.com/office/drawing/2014/main" id="{07FF3082-3617-4B19-A2F9-05472962D376}"/>
                </a:ext>
              </a:extLst>
            </p:cNvPr>
            <p:cNvGrpSpPr/>
            <p:nvPr/>
          </p:nvGrpSpPr>
          <p:grpSpPr>
            <a:xfrm>
              <a:off x="8195853" y="5422334"/>
              <a:ext cx="46098" cy="523719"/>
              <a:chOff x="8208469" y="5484616"/>
              <a:chExt cx="43422" cy="493316"/>
            </a:xfrm>
          </p:grpSpPr>
          <p:sp>
            <p:nvSpPr>
              <p:cNvPr id="1551" name="Rectangle 2426">
                <a:extLst>
                  <a:ext uri="{FF2B5EF4-FFF2-40B4-BE49-F238E27FC236}">
                    <a16:creationId xmlns:a16="http://schemas.microsoft.com/office/drawing/2014/main" id="{F51AB291-B7C1-4BA7-9653-317D29739AA1}"/>
                  </a:ext>
                </a:extLst>
              </p:cNvPr>
              <p:cNvSpPr>
                <a:spLocks noChangeArrowheads="1"/>
              </p:cNvSpPr>
              <p:nvPr/>
            </p:nvSpPr>
            <p:spPr bwMode="auto">
              <a:xfrm>
                <a:off x="8208469" y="5729465"/>
                <a:ext cx="43422" cy="221932"/>
              </a:xfrm>
              <a:prstGeom prst="rect">
                <a:avLst/>
              </a:prstGeom>
              <a:solidFill>
                <a:srgbClr val="73A7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10" name="Line 2684">
                <a:extLst>
                  <a:ext uri="{FF2B5EF4-FFF2-40B4-BE49-F238E27FC236}">
                    <a16:creationId xmlns:a16="http://schemas.microsoft.com/office/drawing/2014/main" id="{4C9DBF91-7163-4EDB-921B-3428615B7AC8}"/>
                  </a:ext>
                </a:extLst>
              </p:cNvPr>
              <p:cNvSpPr>
                <a:spLocks noChangeShapeType="1"/>
              </p:cNvSpPr>
              <p:nvPr/>
            </p:nvSpPr>
            <p:spPr bwMode="auto">
              <a:xfrm>
                <a:off x="8208469" y="5759618"/>
                <a:ext cx="43422"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73" name="Line 3058">
                <a:extLst>
                  <a:ext uri="{FF2B5EF4-FFF2-40B4-BE49-F238E27FC236}">
                    <a16:creationId xmlns:a16="http://schemas.microsoft.com/office/drawing/2014/main" id="{8683FA61-18C0-4DCC-99DD-50221365581A}"/>
                  </a:ext>
                </a:extLst>
              </p:cNvPr>
              <p:cNvSpPr>
                <a:spLocks noChangeShapeType="1"/>
              </p:cNvSpPr>
              <p:nvPr/>
            </p:nvSpPr>
            <p:spPr bwMode="auto">
              <a:xfrm flipV="1">
                <a:off x="8230180" y="5951397"/>
                <a:ext cx="0" cy="26535"/>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74" name="Line 3059">
                <a:extLst>
                  <a:ext uri="{FF2B5EF4-FFF2-40B4-BE49-F238E27FC236}">
                    <a16:creationId xmlns:a16="http://schemas.microsoft.com/office/drawing/2014/main" id="{E6E5C5A2-CD45-4BDC-9C2C-31EBE2AD37FF}"/>
                  </a:ext>
                </a:extLst>
              </p:cNvPr>
              <p:cNvSpPr>
                <a:spLocks noChangeShapeType="1"/>
              </p:cNvSpPr>
              <p:nvPr/>
            </p:nvSpPr>
            <p:spPr bwMode="auto">
              <a:xfrm>
                <a:off x="8230180" y="5484616"/>
                <a:ext cx="0" cy="244849"/>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75" name="Line 3060">
                <a:extLst>
                  <a:ext uri="{FF2B5EF4-FFF2-40B4-BE49-F238E27FC236}">
                    <a16:creationId xmlns:a16="http://schemas.microsoft.com/office/drawing/2014/main" id="{E297BE25-24BC-4077-8B5F-5A86DDF19C9D}"/>
                  </a:ext>
                </a:extLst>
              </p:cNvPr>
              <p:cNvSpPr>
                <a:spLocks noChangeShapeType="1"/>
              </p:cNvSpPr>
              <p:nvPr/>
            </p:nvSpPr>
            <p:spPr bwMode="auto">
              <a:xfrm>
                <a:off x="8219325" y="5977932"/>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76" name="Line 3061">
                <a:extLst>
                  <a:ext uri="{FF2B5EF4-FFF2-40B4-BE49-F238E27FC236}">
                    <a16:creationId xmlns:a16="http://schemas.microsoft.com/office/drawing/2014/main" id="{27AA8B2B-F282-4F2B-BCB3-3ECA1925FF07}"/>
                  </a:ext>
                </a:extLst>
              </p:cNvPr>
              <p:cNvSpPr>
                <a:spLocks noChangeShapeType="1"/>
              </p:cNvSpPr>
              <p:nvPr/>
            </p:nvSpPr>
            <p:spPr bwMode="auto">
              <a:xfrm>
                <a:off x="8219325" y="5484616"/>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grpSp>
          <p:nvGrpSpPr>
            <p:cNvPr id="2044" name="Group 2043">
              <a:extLst>
                <a:ext uri="{FF2B5EF4-FFF2-40B4-BE49-F238E27FC236}">
                  <a16:creationId xmlns:a16="http://schemas.microsoft.com/office/drawing/2014/main" id="{C7819BB2-3C52-479E-9015-2132A98BF47E}"/>
                </a:ext>
              </a:extLst>
            </p:cNvPr>
            <p:cNvGrpSpPr/>
            <p:nvPr/>
          </p:nvGrpSpPr>
          <p:grpSpPr>
            <a:xfrm>
              <a:off x="8254756" y="5643858"/>
              <a:ext cx="46098" cy="194634"/>
              <a:chOff x="8263952" y="5693280"/>
              <a:chExt cx="43422" cy="183335"/>
            </a:xfrm>
          </p:grpSpPr>
          <p:sp>
            <p:nvSpPr>
              <p:cNvPr id="1552" name="Rectangle 2427">
                <a:extLst>
                  <a:ext uri="{FF2B5EF4-FFF2-40B4-BE49-F238E27FC236}">
                    <a16:creationId xmlns:a16="http://schemas.microsoft.com/office/drawing/2014/main" id="{1F92E4D2-F3C4-4F83-B158-69D351BE39D2}"/>
                  </a:ext>
                </a:extLst>
              </p:cNvPr>
              <p:cNvSpPr>
                <a:spLocks noChangeArrowheads="1"/>
              </p:cNvSpPr>
              <p:nvPr/>
            </p:nvSpPr>
            <p:spPr bwMode="auto">
              <a:xfrm>
                <a:off x="8263952" y="5729465"/>
                <a:ext cx="43422" cy="144738"/>
              </a:xfrm>
              <a:prstGeom prst="rect">
                <a:avLst/>
              </a:prstGeom>
              <a:solidFill>
                <a:srgbClr val="73A7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11" name="Line 2685">
                <a:extLst>
                  <a:ext uri="{FF2B5EF4-FFF2-40B4-BE49-F238E27FC236}">
                    <a16:creationId xmlns:a16="http://schemas.microsoft.com/office/drawing/2014/main" id="{3992C7A7-EB7D-475D-A78E-CF5CC71EFE05}"/>
                  </a:ext>
                </a:extLst>
              </p:cNvPr>
              <p:cNvSpPr>
                <a:spLocks noChangeShapeType="1"/>
              </p:cNvSpPr>
              <p:nvPr/>
            </p:nvSpPr>
            <p:spPr bwMode="auto">
              <a:xfrm>
                <a:off x="8263952" y="5794597"/>
                <a:ext cx="43422"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77" name="Line 3062">
                <a:extLst>
                  <a:ext uri="{FF2B5EF4-FFF2-40B4-BE49-F238E27FC236}">
                    <a16:creationId xmlns:a16="http://schemas.microsoft.com/office/drawing/2014/main" id="{D077EE10-C655-4503-A91D-53E4762E3F3E}"/>
                  </a:ext>
                </a:extLst>
              </p:cNvPr>
              <p:cNvSpPr>
                <a:spLocks noChangeShapeType="1"/>
              </p:cNvSpPr>
              <p:nvPr/>
            </p:nvSpPr>
            <p:spPr bwMode="auto">
              <a:xfrm flipV="1">
                <a:off x="8285663" y="5874203"/>
                <a:ext cx="0" cy="2412"/>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78" name="Line 3063">
                <a:extLst>
                  <a:ext uri="{FF2B5EF4-FFF2-40B4-BE49-F238E27FC236}">
                    <a16:creationId xmlns:a16="http://schemas.microsoft.com/office/drawing/2014/main" id="{A31DF5D1-A355-4A38-9D40-C0A5F6A68437}"/>
                  </a:ext>
                </a:extLst>
              </p:cNvPr>
              <p:cNvSpPr>
                <a:spLocks noChangeShapeType="1"/>
              </p:cNvSpPr>
              <p:nvPr/>
            </p:nvSpPr>
            <p:spPr bwMode="auto">
              <a:xfrm>
                <a:off x="8285663" y="5693280"/>
                <a:ext cx="0" cy="36185"/>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79" name="Line 3064">
                <a:extLst>
                  <a:ext uri="{FF2B5EF4-FFF2-40B4-BE49-F238E27FC236}">
                    <a16:creationId xmlns:a16="http://schemas.microsoft.com/office/drawing/2014/main" id="{C35D5D14-ED47-4FF3-82D6-F1920EF4CE9D}"/>
                  </a:ext>
                </a:extLst>
              </p:cNvPr>
              <p:cNvSpPr>
                <a:spLocks noChangeShapeType="1"/>
              </p:cNvSpPr>
              <p:nvPr/>
            </p:nvSpPr>
            <p:spPr bwMode="auto">
              <a:xfrm>
                <a:off x="8274808" y="5876615"/>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80" name="Line 3065">
                <a:extLst>
                  <a:ext uri="{FF2B5EF4-FFF2-40B4-BE49-F238E27FC236}">
                    <a16:creationId xmlns:a16="http://schemas.microsoft.com/office/drawing/2014/main" id="{BDCB138F-BEC0-4E39-BEDC-0C0D5AFA7BC8}"/>
                  </a:ext>
                </a:extLst>
              </p:cNvPr>
              <p:cNvSpPr>
                <a:spLocks noChangeShapeType="1"/>
              </p:cNvSpPr>
              <p:nvPr/>
            </p:nvSpPr>
            <p:spPr bwMode="auto">
              <a:xfrm>
                <a:off x="8274808" y="5693280"/>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sp>
          <p:nvSpPr>
            <p:cNvPr id="1810" name="Line 2936">
              <a:extLst>
                <a:ext uri="{FF2B5EF4-FFF2-40B4-BE49-F238E27FC236}">
                  <a16:creationId xmlns:a16="http://schemas.microsoft.com/office/drawing/2014/main" id="{03B7CAE9-D409-4A9A-B3D6-C8C6E662823E}"/>
                </a:ext>
              </a:extLst>
            </p:cNvPr>
            <p:cNvSpPr>
              <a:spLocks noChangeShapeType="1"/>
            </p:cNvSpPr>
            <p:nvPr/>
          </p:nvSpPr>
          <p:spPr bwMode="auto">
            <a:xfrm>
              <a:off x="6450548" y="6074101"/>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11" name="Line 2937">
              <a:extLst>
                <a:ext uri="{FF2B5EF4-FFF2-40B4-BE49-F238E27FC236}">
                  <a16:creationId xmlns:a16="http://schemas.microsoft.com/office/drawing/2014/main" id="{933FB75B-3E3C-4AFD-92C2-76992C735A16}"/>
                </a:ext>
              </a:extLst>
            </p:cNvPr>
            <p:cNvSpPr>
              <a:spLocks noChangeShapeType="1"/>
            </p:cNvSpPr>
            <p:nvPr/>
          </p:nvSpPr>
          <p:spPr bwMode="auto">
            <a:xfrm>
              <a:off x="6450548" y="6074101"/>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12" name="Line 2938">
              <a:extLst>
                <a:ext uri="{FF2B5EF4-FFF2-40B4-BE49-F238E27FC236}">
                  <a16:creationId xmlns:a16="http://schemas.microsoft.com/office/drawing/2014/main" id="{D55180BF-F211-41E2-BFAF-7F38B4E352BF}"/>
                </a:ext>
              </a:extLst>
            </p:cNvPr>
            <p:cNvSpPr>
              <a:spLocks noChangeShapeType="1"/>
            </p:cNvSpPr>
            <p:nvPr/>
          </p:nvSpPr>
          <p:spPr bwMode="auto">
            <a:xfrm>
              <a:off x="6440305" y="6074101"/>
              <a:ext cx="23049"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13" name="Line 2939">
              <a:extLst>
                <a:ext uri="{FF2B5EF4-FFF2-40B4-BE49-F238E27FC236}">
                  <a16:creationId xmlns:a16="http://schemas.microsoft.com/office/drawing/2014/main" id="{80A94E25-97E2-42D7-BBA4-C08CA04144C2}"/>
                </a:ext>
              </a:extLst>
            </p:cNvPr>
            <p:cNvSpPr>
              <a:spLocks noChangeShapeType="1"/>
            </p:cNvSpPr>
            <p:nvPr/>
          </p:nvSpPr>
          <p:spPr bwMode="auto">
            <a:xfrm>
              <a:off x="6440305" y="6074101"/>
              <a:ext cx="23049"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14" name="Line 2940">
              <a:extLst>
                <a:ext uri="{FF2B5EF4-FFF2-40B4-BE49-F238E27FC236}">
                  <a16:creationId xmlns:a16="http://schemas.microsoft.com/office/drawing/2014/main" id="{645B4A0B-1740-43BE-90C0-4A5AB982634C}"/>
                </a:ext>
              </a:extLst>
            </p:cNvPr>
            <p:cNvSpPr>
              <a:spLocks noChangeShapeType="1"/>
            </p:cNvSpPr>
            <p:nvPr/>
          </p:nvSpPr>
          <p:spPr bwMode="auto">
            <a:xfrm>
              <a:off x="6510731" y="6074101"/>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15" name="Line 2941">
              <a:extLst>
                <a:ext uri="{FF2B5EF4-FFF2-40B4-BE49-F238E27FC236}">
                  <a16:creationId xmlns:a16="http://schemas.microsoft.com/office/drawing/2014/main" id="{45EFD017-2BAA-4AA8-AAE7-039F4EF7146B}"/>
                </a:ext>
              </a:extLst>
            </p:cNvPr>
            <p:cNvSpPr>
              <a:spLocks noChangeShapeType="1"/>
            </p:cNvSpPr>
            <p:nvPr/>
          </p:nvSpPr>
          <p:spPr bwMode="auto">
            <a:xfrm>
              <a:off x="6510731" y="6074101"/>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16" name="Line 2942">
              <a:extLst>
                <a:ext uri="{FF2B5EF4-FFF2-40B4-BE49-F238E27FC236}">
                  <a16:creationId xmlns:a16="http://schemas.microsoft.com/office/drawing/2014/main" id="{3E82F44E-4B2E-4A59-9A82-5BDC3436369B}"/>
                </a:ext>
              </a:extLst>
            </p:cNvPr>
            <p:cNvSpPr>
              <a:spLocks noChangeShapeType="1"/>
            </p:cNvSpPr>
            <p:nvPr/>
          </p:nvSpPr>
          <p:spPr bwMode="auto">
            <a:xfrm>
              <a:off x="6499207" y="6074101"/>
              <a:ext cx="23049"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17" name="Line 2943">
              <a:extLst>
                <a:ext uri="{FF2B5EF4-FFF2-40B4-BE49-F238E27FC236}">
                  <a16:creationId xmlns:a16="http://schemas.microsoft.com/office/drawing/2014/main" id="{6F6FE299-7C49-4CE7-BFB8-6E70D45ABC92}"/>
                </a:ext>
              </a:extLst>
            </p:cNvPr>
            <p:cNvSpPr>
              <a:spLocks noChangeShapeType="1"/>
            </p:cNvSpPr>
            <p:nvPr/>
          </p:nvSpPr>
          <p:spPr bwMode="auto">
            <a:xfrm>
              <a:off x="6499207" y="6074101"/>
              <a:ext cx="23049"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18" name="Line 2944">
              <a:extLst>
                <a:ext uri="{FF2B5EF4-FFF2-40B4-BE49-F238E27FC236}">
                  <a16:creationId xmlns:a16="http://schemas.microsoft.com/office/drawing/2014/main" id="{D8E85AA9-2FE5-4480-9192-8BDD2F09E005}"/>
                </a:ext>
              </a:extLst>
            </p:cNvPr>
            <p:cNvSpPr>
              <a:spLocks noChangeShapeType="1"/>
            </p:cNvSpPr>
            <p:nvPr/>
          </p:nvSpPr>
          <p:spPr bwMode="auto">
            <a:xfrm>
              <a:off x="6569633" y="6074101"/>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19" name="Line 2945">
              <a:extLst>
                <a:ext uri="{FF2B5EF4-FFF2-40B4-BE49-F238E27FC236}">
                  <a16:creationId xmlns:a16="http://schemas.microsoft.com/office/drawing/2014/main" id="{2079E02C-CF2D-4D88-809F-82EC6A28A125}"/>
                </a:ext>
              </a:extLst>
            </p:cNvPr>
            <p:cNvSpPr>
              <a:spLocks noChangeShapeType="1"/>
            </p:cNvSpPr>
            <p:nvPr/>
          </p:nvSpPr>
          <p:spPr bwMode="auto">
            <a:xfrm>
              <a:off x="6569633" y="6074101"/>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20" name="Line 2946">
              <a:extLst>
                <a:ext uri="{FF2B5EF4-FFF2-40B4-BE49-F238E27FC236}">
                  <a16:creationId xmlns:a16="http://schemas.microsoft.com/office/drawing/2014/main" id="{6D6ABFE7-12CD-4132-86F9-52B6BC0EF4B5}"/>
                </a:ext>
              </a:extLst>
            </p:cNvPr>
            <p:cNvSpPr>
              <a:spLocks noChangeShapeType="1"/>
            </p:cNvSpPr>
            <p:nvPr/>
          </p:nvSpPr>
          <p:spPr bwMode="auto">
            <a:xfrm>
              <a:off x="6558109" y="6074101"/>
              <a:ext cx="23049"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21" name="Line 2947">
              <a:extLst>
                <a:ext uri="{FF2B5EF4-FFF2-40B4-BE49-F238E27FC236}">
                  <a16:creationId xmlns:a16="http://schemas.microsoft.com/office/drawing/2014/main" id="{8A57E759-A053-4784-87A2-E2A9A78FABA4}"/>
                </a:ext>
              </a:extLst>
            </p:cNvPr>
            <p:cNvSpPr>
              <a:spLocks noChangeShapeType="1"/>
            </p:cNvSpPr>
            <p:nvPr/>
          </p:nvSpPr>
          <p:spPr bwMode="auto">
            <a:xfrm>
              <a:off x="6558109" y="6074101"/>
              <a:ext cx="23049"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22" name="Line 2948">
              <a:extLst>
                <a:ext uri="{FF2B5EF4-FFF2-40B4-BE49-F238E27FC236}">
                  <a16:creationId xmlns:a16="http://schemas.microsoft.com/office/drawing/2014/main" id="{DB995B79-8C9E-43AC-A79D-F7B8486ABB9E}"/>
                </a:ext>
              </a:extLst>
            </p:cNvPr>
            <p:cNvSpPr>
              <a:spLocks noChangeShapeType="1"/>
            </p:cNvSpPr>
            <p:nvPr/>
          </p:nvSpPr>
          <p:spPr bwMode="auto">
            <a:xfrm>
              <a:off x="6628536" y="6074101"/>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23" name="Line 2949">
              <a:extLst>
                <a:ext uri="{FF2B5EF4-FFF2-40B4-BE49-F238E27FC236}">
                  <a16:creationId xmlns:a16="http://schemas.microsoft.com/office/drawing/2014/main" id="{70975FE4-EFCE-42A2-8F48-984D2F759772}"/>
                </a:ext>
              </a:extLst>
            </p:cNvPr>
            <p:cNvSpPr>
              <a:spLocks noChangeShapeType="1"/>
            </p:cNvSpPr>
            <p:nvPr/>
          </p:nvSpPr>
          <p:spPr bwMode="auto">
            <a:xfrm>
              <a:off x="6628536" y="6074101"/>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24" name="Line 2950">
              <a:extLst>
                <a:ext uri="{FF2B5EF4-FFF2-40B4-BE49-F238E27FC236}">
                  <a16:creationId xmlns:a16="http://schemas.microsoft.com/office/drawing/2014/main" id="{3C243D03-5695-489C-A5F5-359A8864A84B}"/>
                </a:ext>
              </a:extLst>
            </p:cNvPr>
            <p:cNvSpPr>
              <a:spLocks noChangeShapeType="1"/>
            </p:cNvSpPr>
            <p:nvPr/>
          </p:nvSpPr>
          <p:spPr bwMode="auto">
            <a:xfrm>
              <a:off x="6615732" y="6074101"/>
              <a:ext cx="2561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25" name="Line 2951">
              <a:extLst>
                <a:ext uri="{FF2B5EF4-FFF2-40B4-BE49-F238E27FC236}">
                  <a16:creationId xmlns:a16="http://schemas.microsoft.com/office/drawing/2014/main" id="{1A07FBFF-9DF5-4C88-BACF-81C11ECCDD01}"/>
                </a:ext>
              </a:extLst>
            </p:cNvPr>
            <p:cNvSpPr>
              <a:spLocks noChangeShapeType="1"/>
            </p:cNvSpPr>
            <p:nvPr/>
          </p:nvSpPr>
          <p:spPr bwMode="auto">
            <a:xfrm>
              <a:off x="6615732" y="6074101"/>
              <a:ext cx="2561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nvGrpSpPr>
            <p:cNvPr id="2069" name="Group 2068">
              <a:extLst>
                <a:ext uri="{FF2B5EF4-FFF2-40B4-BE49-F238E27FC236}">
                  <a16:creationId xmlns:a16="http://schemas.microsoft.com/office/drawing/2014/main" id="{7C23749F-D523-46A3-9F77-0842EBC48A20}"/>
                </a:ext>
              </a:extLst>
            </p:cNvPr>
            <p:cNvGrpSpPr/>
            <p:nvPr/>
          </p:nvGrpSpPr>
          <p:grpSpPr>
            <a:xfrm>
              <a:off x="6664390" y="5486357"/>
              <a:ext cx="46098" cy="587743"/>
              <a:chOff x="6765910" y="5544923"/>
              <a:chExt cx="43422" cy="553624"/>
            </a:xfrm>
          </p:grpSpPr>
          <p:sp>
            <p:nvSpPr>
              <p:cNvPr id="1584" name="Line 2658">
                <a:extLst>
                  <a:ext uri="{FF2B5EF4-FFF2-40B4-BE49-F238E27FC236}">
                    <a16:creationId xmlns:a16="http://schemas.microsoft.com/office/drawing/2014/main" id="{C0AE649B-56F3-4F68-9216-EB4CDDEAD9D2}"/>
                  </a:ext>
                </a:extLst>
              </p:cNvPr>
              <p:cNvSpPr>
                <a:spLocks noChangeShapeType="1"/>
              </p:cNvSpPr>
              <p:nvPr/>
            </p:nvSpPr>
            <p:spPr bwMode="auto">
              <a:xfrm>
                <a:off x="6765910" y="5977932"/>
                <a:ext cx="43422"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12" name="Oval 2712">
                <a:extLst>
                  <a:ext uri="{FF2B5EF4-FFF2-40B4-BE49-F238E27FC236}">
                    <a16:creationId xmlns:a16="http://schemas.microsoft.com/office/drawing/2014/main" id="{A3C4EE70-2B82-4C31-A79D-C4DA4E15188F}"/>
                  </a:ext>
                </a:extLst>
              </p:cNvPr>
              <p:cNvSpPr>
                <a:spLocks noChangeArrowheads="1"/>
              </p:cNvSpPr>
              <p:nvPr/>
            </p:nvSpPr>
            <p:spPr bwMode="auto">
              <a:xfrm>
                <a:off x="6768926" y="5841637"/>
                <a:ext cx="37391" cy="34978"/>
              </a:xfrm>
              <a:prstGeom prst="ellipse">
                <a:avLst/>
              </a:prstGeom>
              <a:solidFill>
                <a:srgbClr val="73A7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13" name="Oval 2713">
                <a:extLst>
                  <a:ext uri="{FF2B5EF4-FFF2-40B4-BE49-F238E27FC236}">
                    <a16:creationId xmlns:a16="http://schemas.microsoft.com/office/drawing/2014/main" id="{9D987FC9-8EBE-4E40-B519-55EFACE72D58}"/>
                  </a:ext>
                </a:extLst>
              </p:cNvPr>
              <p:cNvSpPr>
                <a:spLocks noChangeArrowheads="1"/>
              </p:cNvSpPr>
              <p:nvPr/>
            </p:nvSpPr>
            <p:spPr bwMode="auto">
              <a:xfrm>
                <a:off x="6768926" y="5544923"/>
                <a:ext cx="37391" cy="37391"/>
              </a:xfrm>
              <a:prstGeom prst="ellipse">
                <a:avLst/>
              </a:prstGeom>
              <a:solidFill>
                <a:srgbClr val="73A7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14" name="Oval 2714">
                <a:extLst>
                  <a:ext uri="{FF2B5EF4-FFF2-40B4-BE49-F238E27FC236}">
                    <a16:creationId xmlns:a16="http://schemas.microsoft.com/office/drawing/2014/main" id="{FC1E0BD1-4BB3-40E2-A65B-6B696CB62A47}"/>
                  </a:ext>
                </a:extLst>
              </p:cNvPr>
              <p:cNvSpPr>
                <a:spLocks noChangeArrowheads="1"/>
              </p:cNvSpPr>
              <p:nvPr/>
            </p:nvSpPr>
            <p:spPr bwMode="auto">
              <a:xfrm>
                <a:off x="6768926" y="5734289"/>
                <a:ext cx="37391" cy="36185"/>
              </a:xfrm>
              <a:prstGeom prst="ellipse">
                <a:avLst/>
              </a:prstGeom>
              <a:solidFill>
                <a:srgbClr val="73A7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26" name="Line 2952">
                <a:extLst>
                  <a:ext uri="{FF2B5EF4-FFF2-40B4-BE49-F238E27FC236}">
                    <a16:creationId xmlns:a16="http://schemas.microsoft.com/office/drawing/2014/main" id="{051DCC4D-5BFB-4AF9-8704-21D4FF463B17}"/>
                  </a:ext>
                </a:extLst>
              </p:cNvPr>
              <p:cNvSpPr>
                <a:spLocks noChangeShapeType="1"/>
              </p:cNvSpPr>
              <p:nvPr/>
            </p:nvSpPr>
            <p:spPr bwMode="auto">
              <a:xfrm>
                <a:off x="6787621" y="6098547"/>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27" name="Line 2953">
                <a:extLst>
                  <a:ext uri="{FF2B5EF4-FFF2-40B4-BE49-F238E27FC236}">
                    <a16:creationId xmlns:a16="http://schemas.microsoft.com/office/drawing/2014/main" id="{5015D11E-82D7-4E20-9BD7-B68A623AB29A}"/>
                  </a:ext>
                </a:extLst>
              </p:cNvPr>
              <p:cNvSpPr>
                <a:spLocks noChangeShapeType="1"/>
              </p:cNvSpPr>
              <p:nvPr/>
            </p:nvSpPr>
            <p:spPr bwMode="auto">
              <a:xfrm>
                <a:off x="6787621" y="6098547"/>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28" name="Line 2954">
                <a:extLst>
                  <a:ext uri="{FF2B5EF4-FFF2-40B4-BE49-F238E27FC236}">
                    <a16:creationId xmlns:a16="http://schemas.microsoft.com/office/drawing/2014/main" id="{A2243DE2-4BC8-40C7-BAE0-1E5A7CF58127}"/>
                  </a:ext>
                </a:extLst>
              </p:cNvPr>
              <p:cNvSpPr>
                <a:spLocks noChangeShapeType="1"/>
              </p:cNvSpPr>
              <p:nvPr/>
            </p:nvSpPr>
            <p:spPr bwMode="auto">
              <a:xfrm>
                <a:off x="6775560" y="6098547"/>
                <a:ext cx="24123"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29" name="Line 2955">
                <a:extLst>
                  <a:ext uri="{FF2B5EF4-FFF2-40B4-BE49-F238E27FC236}">
                    <a16:creationId xmlns:a16="http://schemas.microsoft.com/office/drawing/2014/main" id="{C8DA2427-EE17-4326-AFC4-E5D47476A0B4}"/>
                  </a:ext>
                </a:extLst>
              </p:cNvPr>
              <p:cNvSpPr>
                <a:spLocks noChangeShapeType="1"/>
              </p:cNvSpPr>
              <p:nvPr/>
            </p:nvSpPr>
            <p:spPr bwMode="auto">
              <a:xfrm>
                <a:off x="6775560" y="6098547"/>
                <a:ext cx="24123"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sp>
          <p:nvSpPr>
            <p:cNvPr id="1830" name="Line 2956">
              <a:extLst>
                <a:ext uri="{FF2B5EF4-FFF2-40B4-BE49-F238E27FC236}">
                  <a16:creationId xmlns:a16="http://schemas.microsoft.com/office/drawing/2014/main" id="{86F42AEE-062A-4DD8-B82B-5E566D600633}"/>
                </a:ext>
              </a:extLst>
            </p:cNvPr>
            <p:cNvSpPr>
              <a:spLocks noChangeShapeType="1"/>
            </p:cNvSpPr>
            <p:nvPr/>
          </p:nvSpPr>
          <p:spPr bwMode="auto">
            <a:xfrm>
              <a:off x="6746341" y="6074101"/>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31" name="Line 2957">
              <a:extLst>
                <a:ext uri="{FF2B5EF4-FFF2-40B4-BE49-F238E27FC236}">
                  <a16:creationId xmlns:a16="http://schemas.microsoft.com/office/drawing/2014/main" id="{BFE5ACC5-5F54-4C5B-A9FB-6CAC5F4B0526}"/>
                </a:ext>
              </a:extLst>
            </p:cNvPr>
            <p:cNvSpPr>
              <a:spLocks noChangeShapeType="1"/>
            </p:cNvSpPr>
            <p:nvPr/>
          </p:nvSpPr>
          <p:spPr bwMode="auto">
            <a:xfrm>
              <a:off x="6746341" y="6074101"/>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32" name="Line 2958">
              <a:extLst>
                <a:ext uri="{FF2B5EF4-FFF2-40B4-BE49-F238E27FC236}">
                  <a16:creationId xmlns:a16="http://schemas.microsoft.com/office/drawing/2014/main" id="{8C68B13A-C818-4796-A97A-8BADB95929F2}"/>
                </a:ext>
              </a:extLst>
            </p:cNvPr>
            <p:cNvSpPr>
              <a:spLocks noChangeShapeType="1"/>
            </p:cNvSpPr>
            <p:nvPr/>
          </p:nvSpPr>
          <p:spPr bwMode="auto">
            <a:xfrm>
              <a:off x="6733536" y="6074101"/>
              <a:ext cx="23049"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33" name="Line 2959">
              <a:extLst>
                <a:ext uri="{FF2B5EF4-FFF2-40B4-BE49-F238E27FC236}">
                  <a16:creationId xmlns:a16="http://schemas.microsoft.com/office/drawing/2014/main" id="{98913450-5F4A-4B92-BEA6-E631F468CABE}"/>
                </a:ext>
              </a:extLst>
            </p:cNvPr>
            <p:cNvSpPr>
              <a:spLocks noChangeShapeType="1"/>
            </p:cNvSpPr>
            <p:nvPr/>
          </p:nvSpPr>
          <p:spPr bwMode="auto">
            <a:xfrm>
              <a:off x="6733536" y="6074101"/>
              <a:ext cx="23049"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nvGrpSpPr>
            <p:cNvPr id="2068" name="Group 2067">
              <a:extLst>
                <a:ext uri="{FF2B5EF4-FFF2-40B4-BE49-F238E27FC236}">
                  <a16:creationId xmlns:a16="http://schemas.microsoft.com/office/drawing/2014/main" id="{29DC2398-F48E-4841-AC00-29175984A302}"/>
                </a:ext>
              </a:extLst>
            </p:cNvPr>
            <p:cNvGrpSpPr/>
            <p:nvPr/>
          </p:nvGrpSpPr>
          <p:grpSpPr>
            <a:xfrm>
              <a:off x="6782195" y="5418492"/>
              <a:ext cx="46098" cy="657387"/>
              <a:chOff x="6876876" y="5480997"/>
              <a:chExt cx="43422" cy="619225"/>
            </a:xfrm>
          </p:grpSpPr>
          <p:sp>
            <p:nvSpPr>
              <p:cNvPr id="1151" name="Rectangle 2404">
                <a:extLst>
                  <a:ext uri="{FF2B5EF4-FFF2-40B4-BE49-F238E27FC236}">
                    <a16:creationId xmlns:a16="http://schemas.microsoft.com/office/drawing/2014/main" id="{8D4C1D9F-F89F-4CBD-BDD8-C099389D295F}"/>
                  </a:ext>
                </a:extLst>
              </p:cNvPr>
              <p:cNvSpPr>
                <a:spLocks noChangeArrowheads="1"/>
              </p:cNvSpPr>
              <p:nvPr/>
            </p:nvSpPr>
            <p:spPr bwMode="auto">
              <a:xfrm>
                <a:off x="6876876" y="6047151"/>
                <a:ext cx="43422" cy="53071"/>
              </a:xfrm>
              <a:prstGeom prst="rect">
                <a:avLst/>
              </a:prstGeom>
              <a:solidFill>
                <a:srgbClr val="73A7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586" name="Line 2660">
                <a:extLst>
                  <a:ext uri="{FF2B5EF4-FFF2-40B4-BE49-F238E27FC236}">
                    <a16:creationId xmlns:a16="http://schemas.microsoft.com/office/drawing/2014/main" id="{0E3982A7-A1FD-47B3-B036-0E15797BB897}"/>
                  </a:ext>
                </a:extLst>
              </p:cNvPr>
              <p:cNvSpPr>
                <a:spLocks noChangeShapeType="1"/>
              </p:cNvSpPr>
              <p:nvPr/>
            </p:nvSpPr>
            <p:spPr bwMode="auto">
              <a:xfrm>
                <a:off x="6876876" y="5977932"/>
                <a:ext cx="43422"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15" name="Oval 2715">
                <a:extLst>
                  <a:ext uri="{FF2B5EF4-FFF2-40B4-BE49-F238E27FC236}">
                    <a16:creationId xmlns:a16="http://schemas.microsoft.com/office/drawing/2014/main" id="{AEFCD8D0-6CAD-4A42-B91C-6FB44213B2FA}"/>
                  </a:ext>
                </a:extLst>
              </p:cNvPr>
              <p:cNvSpPr>
                <a:spLocks noChangeArrowheads="1"/>
              </p:cNvSpPr>
              <p:nvPr/>
            </p:nvSpPr>
            <p:spPr bwMode="auto">
              <a:xfrm>
                <a:off x="6880495" y="5804246"/>
                <a:ext cx="36185" cy="37391"/>
              </a:xfrm>
              <a:prstGeom prst="ellipse">
                <a:avLst/>
              </a:prstGeom>
              <a:solidFill>
                <a:srgbClr val="73A7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16" name="Oval 2716">
                <a:extLst>
                  <a:ext uri="{FF2B5EF4-FFF2-40B4-BE49-F238E27FC236}">
                    <a16:creationId xmlns:a16="http://schemas.microsoft.com/office/drawing/2014/main" id="{46C6B137-12D3-456E-9AF4-8F872100092C}"/>
                  </a:ext>
                </a:extLst>
              </p:cNvPr>
              <p:cNvSpPr>
                <a:spLocks noChangeArrowheads="1"/>
              </p:cNvSpPr>
              <p:nvPr/>
            </p:nvSpPr>
            <p:spPr bwMode="auto">
              <a:xfrm>
                <a:off x="6880495" y="5480997"/>
                <a:ext cx="36185" cy="36185"/>
              </a:xfrm>
              <a:prstGeom prst="ellipse">
                <a:avLst/>
              </a:prstGeom>
              <a:solidFill>
                <a:srgbClr val="73A7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17" name="Oval 2717">
                <a:extLst>
                  <a:ext uri="{FF2B5EF4-FFF2-40B4-BE49-F238E27FC236}">
                    <a16:creationId xmlns:a16="http://schemas.microsoft.com/office/drawing/2014/main" id="{69B9446B-7629-4284-9FF1-56426CC471BC}"/>
                  </a:ext>
                </a:extLst>
              </p:cNvPr>
              <p:cNvSpPr>
                <a:spLocks noChangeArrowheads="1"/>
              </p:cNvSpPr>
              <p:nvPr/>
            </p:nvSpPr>
            <p:spPr bwMode="auto">
              <a:xfrm>
                <a:off x="6880495" y="5801833"/>
                <a:ext cx="36185" cy="36185"/>
              </a:xfrm>
              <a:prstGeom prst="ellipse">
                <a:avLst/>
              </a:prstGeom>
              <a:solidFill>
                <a:srgbClr val="73A7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34" name="Line 2960">
                <a:extLst>
                  <a:ext uri="{FF2B5EF4-FFF2-40B4-BE49-F238E27FC236}">
                    <a16:creationId xmlns:a16="http://schemas.microsoft.com/office/drawing/2014/main" id="{C4C62A75-C856-46BD-A3D9-C4144C1511A7}"/>
                  </a:ext>
                </a:extLst>
              </p:cNvPr>
              <p:cNvSpPr>
                <a:spLocks noChangeShapeType="1"/>
              </p:cNvSpPr>
              <p:nvPr/>
            </p:nvSpPr>
            <p:spPr bwMode="auto">
              <a:xfrm>
                <a:off x="6898587" y="6098547"/>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35" name="Line 2961">
                <a:extLst>
                  <a:ext uri="{FF2B5EF4-FFF2-40B4-BE49-F238E27FC236}">
                    <a16:creationId xmlns:a16="http://schemas.microsoft.com/office/drawing/2014/main" id="{4E788E0B-5D0F-4ECC-9318-90E09F1B7FBC}"/>
                  </a:ext>
                </a:extLst>
              </p:cNvPr>
              <p:cNvSpPr>
                <a:spLocks noChangeShapeType="1"/>
              </p:cNvSpPr>
              <p:nvPr/>
            </p:nvSpPr>
            <p:spPr bwMode="auto">
              <a:xfrm>
                <a:off x="6898587" y="6045476"/>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36" name="Line 2962">
                <a:extLst>
                  <a:ext uri="{FF2B5EF4-FFF2-40B4-BE49-F238E27FC236}">
                    <a16:creationId xmlns:a16="http://schemas.microsoft.com/office/drawing/2014/main" id="{5EA9A9AE-7235-40D6-B10E-CD6EBC3331A1}"/>
                  </a:ext>
                </a:extLst>
              </p:cNvPr>
              <p:cNvSpPr>
                <a:spLocks noChangeShapeType="1"/>
              </p:cNvSpPr>
              <p:nvPr/>
            </p:nvSpPr>
            <p:spPr bwMode="auto">
              <a:xfrm>
                <a:off x="6887732" y="6098547"/>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37" name="Line 2963">
                <a:extLst>
                  <a:ext uri="{FF2B5EF4-FFF2-40B4-BE49-F238E27FC236}">
                    <a16:creationId xmlns:a16="http://schemas.microsoft.com/office/drawing/2014/main" id="{EDA390E5-AECC-4BDB-9158-7A07C9F55B68}"/>
                  </a:ext>
                </a:extLst>
              </p:cNvPr>
              <p:cNvSpPr>
                <a:spLocks noChangeShapeType="1"/>
              </p:cNvSpPr>
              <p:nvPr/>
            </p:nvSpPr>
            <p:spPr bwMode="auto">
              <a:xfrm>
                <a:off x="6887732" y="6045476"/>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sp>
          <p:nvSpPr>
            <p:cNvPr id="1838" name="Line 2964">
              <a:extLst>
                <a:ext uri="{FF2B5EF4-FFF2-40B4-BE49-F238E27FC236}">
                  <a16:creationId xmlns:a16="http://schemas.microsoft.com/office/drawing/2014/main" id="{13E52B29-3488-4814-A302-70921A0BDF4A}"/>
                </a:ext>
              </a:extLst>
            </p:cNvPr>
            <p:cNvSpPr>
              <a:spLocks noChangeShapeType="1"/>
            </p:cNvSpPr>
            <p:nvPr/>
          </p:nvSpPr>
          <p:spPr bwMode="auto">
            <a:xfrm>
              <a:off x="6864146" y="6074101"/>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39" name="Line 2965">
              <a:extLst>
                <a:ext uri="{FF2B5EF4-FFF2-40B4-BE49-F238E27FC236}">
                  <a16:creationId xmlns:a16="http://schemas.microsoft.com/office/drawing/2014/main" id="{3F566E87-702A-4AEA-B6FA-4113F697DA99}"/>
                </a:ext>
              </a:extLst>
            </p:cNvPr>
            <p:cNvSpPr>
              <a:spLocks noChangeShapeType="1"/>
            </p:cNvSpPr>
            <p:nvPr/>
          </p:nvSpPr>
          <p:spPr bwMode="auto">
            <a:xfrm>
              <a:off x="6864146" y="6074101"/>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40" name="Line 2966">
              <a:extLst>
                <a:ext uri="{FF2B5EF4-FFF2-40B4-BE49-F238E27FC236}">
                  <a16:creationId xmlns:a16="http://schemas.microsoft.com/office/drawing/2014/main" id="{6F7A6BAC-D134-4199-934D-902B6D11E904}"/>
                </a:ext>
              </a:extLst>
            </p:cNvPr>
            <p:cNvSpPr>
              <a:spLocks noChangeShapeType="1"/>
            </p:cNvSpPr>
            <p:nvPr/>
          </p:nvSpPr>
          <p:spPr bwMode="auto">
            <a:xfrm>
              <a:off x="6851341" y="6074101"/>
              <a:ext cx="24329"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41" name="Line 2967">
              <a:extLst>
                <a:ext uri="{FF2B5EF4-FFF2-40B4-BE49-F238E27FC236}">
                  <a16:creationId xmlns:a16="http://schemas.microsoft.com/office/drawing/2014/main" id="{689A407E-9509-4479-9553-D6771F2D49EA}"/>
                </a:ext>
              </a:extLst>
            </p:cNvPr>
            <p:cNvSpPr>
              <a:spLocks noChangeShapeType="1"/>
            </p:cNvSpPr>
            <p:nvPr/>
          </p:nvSpPr>
          <p:spPr bwMode="auto">
            <a:xfrm>
              <a:off x="6851341" y="6074101"/>
              <a:ext cx="24329"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nvGrpSpPr>
            <p:cNvPr id="2067" name="Group 2066">
              <a:extLst>
                <a:ext uri="{FF2B5EF4-FFF2-40B4-BE49-F238E27FC236}">
                  <a16:creationId xmlns:a16="http://schemas.microsoft.com/office/drawing/2014/main" id="{2605C0F0-BEC6-4CF3-BBEE-D62077F6B022}"/>
                </a:ext>
              </a:extLst>
            </p:cNvPr>
            <p:cNvGrpSpPr/>
            <p:nvPr/>
          </p:nvGrpSpPr>
          <p:grpSpPr>
            <a:xfrm>
              <a:off x="6898719" y="5098369"/>
              <a:ext cx="47378" cy="977349"/>
              <a:chOff x="6986636" y="5179458"/>
              <a:chExt cx="44628" cy="920612"/>
            </a:xfrm>
          </p:grpSpPr>
          <p:sp>
            <p:nvSpPr>
              <p:cNvPr id="1152" name="Rectangle 2405">
                <a:extLst>
                  <a:ext uri="{FF2B5EF4-FFF2-40B4-BE49-F238E27FC236}">
                    <a16:creationId xmlns:a16="http://schemas.microsoft.com/office/drawing/2014/main" id="{E9F9A32D-E789-443C-B811-643F3B66CCC2}"/>
                  </a:ext>
                </a:extLst>
              </p:cNvPr>
              <p:cNvSpPr>
                <a:spLocks noChangeArrowheads="1"/>
              </p:cNvSpPr>
              <p:nvPr/>
            </p:nvSpPr>
            <p:spPr bwMode="auto">
              <a:xfrm>
                <a:off x="6986636" y="5857633"/>
                <a:ext cx="44628" cy="242437"/>
              </a:xfrm>
              <a:prstGeom prst="rect">
                <a:avLst/>
              </a:prstGeom>
              <a:solidFill>
                <a:srgbClr val="73A7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588" name="Line 2662">
                <a:extLst>
                  <a:ext uri="{FF2B5EF4-FFF2-40B4-BE49-F238E27FC236}">
                    <a16:creationId xmlns:a16="http://schemas.microsoft.com/office/drawing/2014/main" id="{DA5FD078-1EF2-481A-93EA-6479290DEFE2}"/>
                  </a:ext>
                </a:extLst>
              </p:cNvPr>
              <p:cNvSpPr>
                <a:spLocks noChangeShapeType="1"/>
              </p:cNvSpPr>
              <p:nvPr/>
            </p:nvSpPr>
            <p:spPr bwMode="auto">
              <a:xfrm>
                <a:off x="6986636" y="5977932"/>
                <a:ext cx="446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18" name="Oval 2718">
                <a:extLst>
                  <a:ext uri="{FF2B5EF4-FFF2-40B4-BE49-F238E27FC236}">
                    <a16:creationId xmlns:a16="http://schemas.microsoft.com/office/drawing/2014/main" id="{71FFA3CA-A496-48AA-A1E6-8A021C7AFBDE}"/>
                  </a:ext>
                </a:extLst>
              </p:cNvPr>
              <p:cNvSpPr>
                <a:spLocks noChangeArrowheads="1"/>
              </p:cNvSpPr>
              <p:nvPr/>
            </p:nvSpPr>
            <p:spPr bwMode="auto">
              <a:xfrm>
                <a:off x="6991461" y="5179458"/>
                <a:ext cx="34978" cy="36185"/>
              </a:xfrm>
              <a:prstGeom prst="ellipse">
                <a:avLst/>
              </a:prstGeom>
              <a:solidFill>
                <a:srgbClr val="73A7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619" name="Oval 2719">
                <a:extLst>
                  <a:ext uri="{FF2B5EF4-FFF2-40B4-BE49-F238E27FC236}">
                    <a16:creationId xmlns:a16="http://schemas.microsoft.com/office/drawing/2014/main" id="{DED0DBF3-600B-452B-B6AB-FAE379D44EDB}"/>
                  </a:ext>
                </a:extLst>
              </p:cNvPr>
              <p:cNvSpPr>
                <a:spLocks noChangeArrowheads="1"/>
              </p:cNvSpPr>
              <p:nvPr/>
            </p:nvSpPr>
            <p:spPr bwMode="auto">
              <a:xfrm>
                <a:off x="6991461" y="5243385"/>
                <a:ext cx="34978" cy="37391"/>
              </a:xfrm>
              <a:prstGeom prst="ellipse">
                <a:avLst/>
              </a:prstGeom>
              <a:solidFill>
                <a:srgbClr val="73A7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42" name="Line 2968">
                <a:extLst>
                  <a:ext uri="{FF2B5EF4-FFF2-40B4-BE49-F238E27FC236}">
                    <a16:creationId xmlns:a16="http://schemas.microsoft.com/office/drawing/2014/main" id="{9BDDB27C-4365-487B-A8E9-D05CC0F0882B}"/>
                  </a:ext>
                </a:extLst>
              </p:cNvPr>
              <p:cNvSpPr>
                <a:spLocks noChangeShapeType="1"/>
              </p:cNvSpPr>
              <p:nvPr/>
            </p:nvSpPr>
            <p:spPr bwMode="auto">
              <a:xfrm>
                <a:off x="7008950" y="6098547"/>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43" name="Line 2969">
                <a:extLst>
                  <a:ext uri="{FF2B5EF4-FFF2-40B4-BE49-F238E27FC236}">
                    <a16:creationId xmlns:a16="http://schemas.microsoft.com/office/drawing/2014/main" id="{8FD49E3B-1836-427B-A7D4-E8657D23E508}"/>
                  </a:ext>
                </a:extLst>
              </p:cNvPr>
              <p:cNvSpPr>
                <a:spLocks noChangeShapeType="1"/>
              </p:cNvSpPr>
              <p:nvPr/>
            </p:nvSpPr>
            <p:spPr bwMode="auto">
              <a:xfrm>
                <a:off x="7008950" y="5856110"/>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44" name="Line 2970">
                <a:extLst>
                  <a:ext uri="{FF2B5EF4-FFF2-40B4-BE49-F238E27FC236}">
                    <a16:creationId xmlns:a16="http://schemas.microsoft.com/office/drawing/2014/main" id="{FDC5215D-E913-41F9-AD55-C501D804B837}"/>
                  </a:ext>
                </a:extLst>
              </p:cNvPr>
              <p:cNvSpPr>
                <a:spLocks noChangeShapeType="1"/>
              </p:cNvSpPr>
              <p:nvPr/>
            </p:nvSpPr>
            <p:spPr bwMode="auto">
              <a:xfrm>
                <a:off x="6997492" y="6098547"/>
                <a:ext cx="2291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45" name="Line 2971">
                <a:extLst>
                  <a:ext uri="{FF2B5EF4-FFF2-40B4-BE49-F238E27FC236}">
                    <a16:creationId xmlns:a16="http://schemas.microsoft.com/office/drawing/2014/main" id="{913EDEC6-79F2-45B0-8A26-0BFB81ACA58A}"/>
                  </a:ext>
                </a:extLst>
              </p:cNvPr>
              <p:cNvSpPr>
                <a:spLocks noChangeShapeType="1"/>
              </p:cNvSpPr>
              <p:nvPr/>
            </p:nvSpPr>
            <p:spPr bwMode="auto">
              <a:xfrm>
                <a:off x="6997492" y="5856110"/>
                <a:ext cx="2291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sp>
          <p:nvSpPr>
            <p:cNvPr id="1846" name="Line 2972">
              <a:extLst>
                <a:ext uri="{FF2B5EF4-FFF2-40B4-BE49-F238E27FC236}">
                  <a16:creationId xmlns:a16="http://schemas.microsoft.com/office/drawing/2014/main" id="{441DE869-DF51-4285-B607-0183D73A21B0}"/>
                </a:ext>
              </a:extLst>
            </p:cNvPr>
            <p:cNvSpPr>
              <a:spLocks noChangeShapeType="1"/>
            </p:cNvSpPr>
            <p:nvPr/>
          </p:nvSpPr>
          <p:spPr bwMode="auto">
            <a:xfrm>
              <a:off x="6981951" y="5595199"/>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47" name="Line 2973">
              <a:extLst>
                <a:ext uri="{FF2B5EF4-FFF2-40B4-BE49-F238E27FC236}">
                  <a16:creationId xmlns:a16="http://schemas.microsoft.com/office/drawing/2014/main" id="{7EE276C7-E83A-444A-B6BF-A669B55B5BCD}"/>
                </a:ext>
              </a:extLst>
            </p:cNvPr>
            <p:cNvSpPr>
              <a:spLocks noChangeShapeType="1"/>
            </p:cNvSpPr>
            <p:nvPr/>
          </p:nvSpPr>
          <p:spPr bwMode="auto">
            <a:xfrm>
              <a:off x="6981951" y="5595199"/>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48" name="Line 2974">
              <a:extLst>
                <a:ext uri="{FF2B5EF4-FFF2-40B4-BE49-F238E27FC236}">
                  <a16:creationId xmlns:a16="http://schemas.microsoft.com/office/drawing/2014/main" id="{9B2C6FE2-38BC-4B8D-8350-319B198F6A4B}"/>
                </a:ext>
              </a:extLst>
            </p:cNvPr>
            <p:cNvSpPr>
              <a:spLocks noChangeShapeType="1"/>
            </p:cNvSpPr>
            <p:nvPr/>
          </p:nvSpPr>
          <p:spPr bwMode="auto">
            <a:xfrm>
              <a:off x="6970426" y="5595199"/>
              <a:ext cx="23049"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49" name="Line 2975">
              <a:extLst>
                <a:ext uri="{FF2B5EF4-FFF2-40B4-BE49-F238E27FC236}">
                  <a16:creationId xmlns:a16="http://schemas.microsoft.com/office/drawing/2014/main" id="{673079A2-A941-4158-B08A-C766EB3095C8}"/>
                </a:ext>
              </a:extLst>
            </p:cNvPr>
            <p:cNvSpPr>
              <a:spLocks noChangeShapeType="1"/>
            </p:cNvSpPr>
            <p:nvPr/>
          </p:nvSpPr>
          <p:spPr bwMode="auto">
            <a:xfrm>
              <a:off x="6970426" y="5595199"/>
              <a:ext cx="23049"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50" name="Freeform 2976">
              <a:extLst>
                <a:ext uri="{FF2B5EF4-FFF2-40B4-BE49-F238E27FC236}">
                  <a16:creationId xmlns:a16="http://schemas.microsoft.com/office/drawing/2014/main" id="{4615252D-3124-457B-8986-26B1708B275E}"/>
                </a:ext>
              </a:extLst>
            </p:cNvPr>
            <p:cNvSpPr>
              <a:spLocks/>
            </p:cNvSpPr>
            <p:nvPr/>
          </p:nvSpPr>
          <p:spPr bwMode="auto">
            <a:xfrm>
              <a:off x="6957622" y="5595199"/>
              <a:ext cx="48659" cy="0"/>
            </a:xfrm>
            <a:custGeom>
              <a:avLst/>
              <a:gdLst>
                <a:gd name="T0" fmla="*/ 0 w 38"/>
                <a:gd name="T1" fmla="*/ 38 w 38"/>
                <a:gd name="T2" fmla="*/ 0 w 38"/>
              </a:gdLst>
              <a:ahLst/>
              <a:cxnLst>
                <a:cxn ang="0">
                  <a:pos x="T0" y="0"/>
                </a:cxn>
                <a:cxn ang="0">
                  <a:pos x="T1" y="0"/>
                </a:cxn>
                <a:cxn ang="0">
                  <a:pos x="T2" y="0"/>
                </a:cxn>
              </a:cxnLst>
              <a:rect l="0" t="0" r="r" b="b"/>
              <a:pathLst>
                <a:path w="38">
                  <a:moveTo>
                    <a:pt x="0" y="0"/>
                  </a:moveTo>
                  <a:lnTo>
                    <a:pt x="38" y="0"/>
                  </a:lnTo>
                  <a:lnTo>
                    <a:pt x="0" y="0"/>
                  </a:ln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nvGrpSpPr>
            <p:cNvPr id="2066" name="Group 2065">
              <a:extLst>
                <a:ext uri="{FF2B5EF4-FFF2-40B4-BE49-F238E27FC236}">
                  <a16:creationId xmlns:a16="http://schemas.microsoft.com/office/drawing/2014/main" id="{9BF46C8B-8DD1-4136-86D4-375E78CCB8C7}"/>
                </a:ext>
              </a:extLst>
            </p:cNvPr>
            <p:cNvGrpSpPr/>
            <p:nvPr/>
          </p:nvGrpSpPr>
          <p:grpSpPr>
            <a:xfrm>
              <a:off x="7016524" y="5668186"/>
              <a:ext cx="48659" cy="410779"/>
              <a:chOff x="7097602" y="5716196"/>
              <a:chExt cx="45834" cy="386933"/>
            </a:xfrm>
          </p:grpSpPr>
          <p:sp>
            <p:nvSpPr>
              <p:cNvPr id="1153" name="Rectangle 2406">
                <a:extLst>
                  <a:ext uri="{FF2B5EF4-FFF2-40B4-BE49-F238E27FC236}">
                    <a16:creationId xmlns:a16="http://schemas.microsoft.com/office/drawing/2014/main" id="{C54696AE-5B12-493E-A64D-FD06E59E7C15}"/>
                  </a:ext>
                </a:extLst>
              </p:cNvPr>
              <p:cNvSpPr>
                <a:spLocks noChangeArrowheads="1"/>
              </p:cNvSpPr>
              <p:nvPr/>
            </p:nvSpPr>
            <p:spPr bwMode="auto">
              <a:xfrm>
                <a:off x="7097602" y="5720778"/>
                <a:ext cx="45834" cy="382351"/>
              </a:xfrm>
              <a:prstGeom prst="rect">
                <a:avLst/>
              </a:prstGeom>
              <a:solidFill>
                <a:srgbClr val="73A7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590" name="Line 2664">
                <a:extLst>
                  <a:ext uri="{FF2B5EF4-FFF2-40B4-BE49-F238E27FC236}">
                    <a16:creationId xmlns:a16="http://schemas.microsoft.com/office/drawing/2014/main" id="{A7D3F057-4438-4715-B3D5-09D458E86193}"/>
                  </a:ext>
                </a:extLst>
              </p:cNvPr>
              <p:cNvSpPr>
                <a:spLocks noChangeShapeType="1"/>
              </p:cNvSpPr>
              <p:nvPr/>
            </p:nvSpPr>
            <p:spPr bwMode="auto">
              <a:xfrm>
                <a:off x="7097602" y="5786153"/>
                <a:ext cx="4583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51" name="Line 2977">
                <a:extLst>
                  <a:ext uri="{FF2B5EF4-FFF2-40B4-BE49-F238E27FC236}">
                    <a16:creationId xmlns:a16="http://schemas.microsoft.com/office/drawing/2014/main" id="{2A0807D8-07F1-41B5-9F50-CAA07546E1CE}"/>
                  </a:ext>
                </a:extLst>
              </p:cNvPr>
              <p:cNvSpPr>
                <a:spLocks noChangeShapeType="1"/>
              </p:cNvSpPr>
              <p:nvPr/>
            </p:nvSpPr>
            <p:spPr bwMode="auto">
              <a:xfrm>
                <a:off x="7120519" y="6098547"/>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52" name="Line 2978">
                <a:extLst>
                  <a:ext uri="{FF2B5EF4-FFF2-40B4-BE49-F238E27FC236}">
                    <a16:creationId xmlns:a16="http://schemas.microsoft.com/office/drawing/2014/main" id="{00911322-BAF0-481E-903B-893A1A9274D0}"/>
                  </a:ext>
                </a:extLst>
              </p:cNvPr>
              <p:cNvSpPr>
                <a:spLocks noChangeShapeType="1"/>
              </p:cNvSpPr>
              <p:nvPr/>
            </p:nvSpPr>
            <p:spPr bwMode="auto">
              <a:xfrm>
                <a:off x="7120519" y="5716196"/>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53" name="Line 2979">
                <a:extLst>
                  <a:ext uri="{FF2B5EF4-FFF2-40B4-BE49-F238E27FC236}">
                    <a16:creationId xmlns:a16="http://schemas.microsoft.com/office/drawing/2014/main" id="{5A5119BF-8181-4CB6-ABCE-54390E620C0E}"/>
                  </a:ext>
                </a:extLst>
              </p:cNvPr>
              <p:cNvSpPr>
                <a:spLocks noChangeShapeType="1"/>
              </p:cNvSpPr>
              <p:nvPr/>
            </p:nvSpPr>
            <p:spPr bwMode="auto">
              <a:xfrm>
                <a:off x="7109664" y="6098547"/>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54" name="Line 2980">
                <a:extLst>
                  <a:ext uri="{FF2B5EF4-FFF2-40B4-BE49-F238E27FC236}">
                    <a16:creationId xmlns:a16="http://schemas.microsoft.com/office/drawing/2014/main" id="{065B1780-8CA4-4746-8FBE-833F0354955D}"/>
                  </a:ext>
                </a:extLst>
              </p:cNvPr>
              <p:cNvSpPr>
                <a:spLocks noChangeShapeType="1"/>
              </p:cNvSpPr>
              <p:nvPr/>
            </p:nvSpPr>
            <p:spPr bwMode="auto">
              <a:xfrm>
                <a:off x="7109664" y="5716196"/>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grpSp>
          <p:nvGrpSpPr>
            <p:cNvPr id="2065" name="Group 2064">
              <a:extLst>
                <a:ext uri="{FF2B5EF4-FFF2-40B4-BE49-F238E27FC236}">
                  <a16:creationId xmlns:a16="http://schemas.microsoft.com/office/drawing/2014/main" id="{CA15E7B4-E581-41B2-B1F6-496C652C25FD}"/>
                </a:ext>
              </a:extLst>
            </p:cNvPr>
            <p:cNvGrpSpPr/>
            <p:nvPr/>
          </p:nvGrpSpPr>
          <p:grpSpPr>
            <a:xfrm>
              <a:off x="7075427" y="5021540"/>
              <a:ext cx="48659" cy="1057425"/>
              <a:chOff x="7153085" y="5107089"/>
              <a:chExt cx="45834" cy="996040"/>
            </a:xfrm>
          </p:grpSpPr>
          <p:sp>
            <p:nvSpPr>
              <p:cNvPr id="1154" name="Rectangle 2407">
                <a:extLst>
                  <a:ext uri="{FF2B5EF4-FFF2-40B4-BE49-F238E27FC236}">
                    <a16:creationId xmlns:a16="http://schemas.microsoft.com/office/drawing/2014/main" id="{C997F358-8AAA-4F51-ABB7-1FDE4A14BBFF}"/>
                  </a:ext>
                </a:extLst>
              </p:cNvPr>
              <p:cNvSpPr>
                <a:spLocks noChangeArrowheads="1"/>
              </p:cNvSpPr>
              <p:nvPr/>
            </p:nvSpPr>
            <p:spPr bwMode="auto">
              <a:xfrm>
                <a:off x="7153085" y="5606194"/>
                <a:ext cx="45834" cy="496935"/>
              </a:xfrm>
              <a:prstGeom prst="rect">
                <a:avLst/>
              </a:prstGeom>
              <a:solidFill>
                <a:srgbClr val="73A7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591" name="Line 2665">
                <a:extLst>
                  <a:ext uri="{FF2B5EF4-FFF2-40B4-BE49-F238E27FC236}">
                    <a16:creationId xmlns:a16="http://schemas.microsoft.com/office/drawing/2014/main" id="{2C9082CE-DE31-423D-89CD-6BBD67543F4C}"/>
                  </a:ext>
                </a:extLst>
              </p:cNvPr>
              <p:cNvSpPr>
                <a:spLocks noChangeShapeType="1"/>
              </p:cNvSpPr>
              <p:nvPr/>
            </p:nvSpPr>
            <p:spPr bwMode="auto">
              <a:xfrm>
                <a:off x="7153085" y="5977932"/>
                <a:ext cx="4583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55" name="Line 2981">
                <a:extLst>
                  <a:ext uri="{FF2B5EF4-FFF2-40B4-BE49-F238E27FC236}">
                    <a16:creationId xmlns:a16="http://schemas.microsoft.com/office/drawing/2014/main" id="{60D6C73D-CCB1-4843-BCF7-2258C3E631F8}"/>
                  </a:ext>
                </a:extLst>
              </p:cNvPr>
              <p:cNvSpPr>
                <a:spLocks noChangeShapeType="1"/>
              </p:cNvSpPr>
              <p:nvPr/>
            </p:nvSpPr>
            <p:spPr bwMode="auto">
              <a:xfrm>
                <a:off x="7176002" y="6098547"/>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56" name="Line 2982">
                <a:extLst>
                  <a:ext uri="{FF2B5EF4-FFF2-40B4-BE49-F238E27FC236}">
                    <a16:creationId xmlns:a16="http://schemas.microsoft.com/office/drawing/2014/main" id="{689523E1-92DD-4322-9D83-89931FB19E09}"/>
                  </a:ext>
                </a:extLst>
              </p:cNvPr>
              <p:cNvSpPr>
                <a:spLocks noChangeShapeType="1"/>
              </p:cNvSpPr>
              <p:nvPr/>
            </p:nvSpPr>
            <p:spPr bwMode="auto">
              <a:xfrm>
                <a:off x="7176002" y="5107089"/>
                <a:ext cx="0" cy="494523"/>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57" name="Line 2983">
                <a:extLst>
                  <a:ext uri="{FF2B5EF4-FFF2-40B4-BE49-F238E27FC236}">
                    <a16:creationId xmlns:a16="http://schemas.microsoft.com/office/drawing/2014/main" id="{1E12C5F3-10BD-4843-9DFC-2AB4A17B006C}"/>
                  </a:ext>
                </a:extLst>
              </p:cNvPr>
              <p:cNvSpPr>
                <a:spLocks noChangeShapeType="1"/>
              </p:cNvSpPr>
              <p:nvPr/>
            </p:nvSpPr>
            <p:spPr bwMode="auto">
              <a:xfrm>
                <a:off x="7165147" y="6098547"/>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58" name="Line 2984">
                <a:extLst>
                  <a:ext uri="{FF2B5EF4-FFF2-40B4-BE49-F238E27FC236}">
                    <a16:creationId xmlns:a16="http://schemas.microsoft.com/office/drawing/2014/main" id="{7E10151C-5CBB-4C3C-9D9A-59FDE2057290}"/>
                  </a:ext>
                </a:extLst>
              </p:cNvPr>
              <p:cNvSpPr>
                <a:spLocks noChangeShapeType="1"/>
              </p:cNvSpPr>
              <p:nvPr/>
            </p:nvSpPr>
            <p:spPr bwMode="auto">
              <a:xfrm>
                <a:off x="7165147" y="5107089"/>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grpSp>
          <p:nvGrpSpPr>
            <p:cNvPr id="2064" name="Group 2063">
              <a:extLst>
                <a:ext uri="{FF2B5EF4-FFF2-40B4-BE49-F238E27FC236}">
                  <a16:creationId xmlns:a16="http://schemas.microsoft.com/office/drawing/2014/main" id="{CE1378C6-129C-45CC-A3A3-CA90BFD5C6AE}"/>
                </a:ext>
              </a:extLst>
            </p:cNvPr>
            <p:cNvGrpSpPr/>
            <p:nvPr/>
          </p:nvGrpSpPr>
          <p:grpSpPr>
            <a:xfrm>
              <a:off x="7134329" y="5049710"/>
              <a:ext cx="46098" cy="1029343"/>
              <a:chOff x="7208568" y="5133624"/>
              <a:chExt cx="43422" cy="969588"/>
            </a:xfrm>
          </p:grpSpPr>
          <p:sp>
            <p:nvSpPr>
              <p:cNvPr id="1155" name="Rectangle 2408">
                <a:extLst>
                  <a:ext uri="{FF2B5EF4-FFF2-40B4-BE49-F238E27FC236}">
                    <a16:creationId xmlns:a16="http://schemas.microsoft.com/office/drawing/2014/main" id="{EB5F2FB6-73C4-406D-9498-B267A6BD0C04}"/>
                  </a:ext>
                </a:extLst>
              </p:cNvPr>
              <p:cNvSpPr>
                <a:spLocks noChangeArrowheads="1"/>
              </p:cNvSpPr>
              <p:nvPr/>
            </p:nvSpPr>
            <p:spPr bwMode="auto">
              <a:xfrm>
                <a:off x="7208568" y="5562855"/>
                <a:ext cx="43422" cy="540357"/>
              </a:xfrm>
              <a:prstGeom prst="rect">
                <a:avLst/>
              </a:prstGeom>
              <a:solidFill>
                <a:srgbClr val="73A7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592" name="Line 2666">
                <a:extLst>
                  <a:ext uri="{FF2B5EF4-FFF2-40B4-BE49-F238E27FC236}">
                    <a16:creationId xmlns:a16="http://schemas.microsoft.com/office/drawing/2014/main" id="{CD16077A-AC6D-4D3C-B0A3-EA7403C3665D}"/>
                  </a:ext>
                </a:extLst>
              </p:cNvPr>
              <p:cNvSpPr>
                <a:spLocks noChangeShapeType="1"/>
              </p:cNvSpPr>
              <p:nvPr/>
            </p:nvSpPr>
            <p:spPr bwMode="auto">
              <a:xfrm>
                <a:off x="7208568" y="5653477"/>
                <a:ext cx="43422"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59" name="Line 2985">
                <a:extLst>
                  <a:ext uri="{FF2B5EF4-FFF2-40B4-BE49-F238E27FC236}">
                    <a16:creationId xmlns:a16="http://schemas.microsoft.com/office/drawing/2014/main" id="{A2A8019D-A353-4D97-99E1-159632CD9BFE}"/>
                  </a:ext>
                </a:extLst>
              </p:cNvPr>
              <p:cNvSpPr>
                <a:spLocks noChangeShapeType="1"/>
              </p:cNvSpPr>
              <p:nvPr/>
            </p:nvSpPr>
            <p:spPr bwMode="auto">
              <a:xfrm>
                <a:off x="7230279" y="6098547"/>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60" name="Line 2986">
                <a:extLst>
                  <a:ext uri="{FF2B5EF4-FFF2-40B4-BE49-F238E27FC236}">
                    <a16:creationId xmlns:a16="http://schemas.microsoft.com/office/drawing/2014/main" id="{CFC0260E-8125-4D5A-BC12-C4FEBB7EC4E8}"/>
                  </a:ext>
                </a:extLst>
              </p:cNvPr>
              <p:cNvSpPr>
                <a:spLocks noChangeShapeType="1"/>
              </p:cNvSpPr>
              <p:nvPr/>
            </p:nvSpPr>
            <p:spPr bwMode="auto">
              <a:xfrm>
                <a:off x="7230279" y="5133624"/>
                <a:ext cx="0" cy="424566"/>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61" name="Line 2987">
                <a:extLst>
                  <a:ext uri="{FF2B5EF4-FFF2-40B4-BE49-F238E27FC236}">
                    <a16:creationId xmlns:a16="http://schemas.microsoft.com/office/drawing/2014/main" id="{52054AFF-1E2F-4803-BACD-5C071CCA6782}"/>
                  </a:ext>
                </a:extLst>
              </p:cNvPr>
              <p:cNvSpPr>
                <a:spLocks noChangeShapeType="1"/>
              </p:cNvSpPr>
              <p:nvPr/>
            </p:nvSpPr>
            <p:spPr bwMode="auto">
              <a:xfrm>
                <a:off x="7219424" y="6098547"/>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62" name="Line 2988">
                <a:extLst>
                  <a:ext uri="{FF2B5EF4-FFF2-40B4-BE49-F238E27FC236}">
                    <a16:creationId xmlns:a16="http://schemas.microsoft.com/office/drawing/2014/main" id="{762897E4-9721-4C88-923A-82F2D35F7874}"/>
                  </a:ext>
                </a:extLst>
              </p:cNvPr>
              <p:cNvSpPr>
                <a:spLocks noChangeShapeType="1"/>
              </p:cNvSpPr>
              <p:nvPr/>
            </p:nvSpPr>
            <p:spPr bwMode="auto">
              <a:xfrm>
                <a:off x="7219424" y="5133624"/>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grpSp>
          <p:nvGrpSpPr>
            <p:cNvPr id="2063" name="Group 2062">
              <a:extLst>
                <a:ext uri="{FF2B5EF4-FFF2-40B4-BE49-F238E27FC236}">
                  <a16:creationId xmlns:a16="http://schemas.microsoft.com/office/drawing/2014/main" id="{A39BB10A-DA46-4764-A4FB-F484E89C3127}"/>
                </a:ext>
              </a:extLst>
            </p:cNvPr>
            <p:cNvGrpSpPr/>
            <p:nvPr/>
          </p:nvGrpSpPr>
          <p:grpSpPr>
            <a:xfrm>
              <a:off x="7193231" y="4373613"/>
              <a:ext cx="47378" cy="1357355"/>
              <a:chOff x="7264051" y="4496775"/>
              <a:chExt cx="44628" cy="1278558"/>
            </a:xfrm>
          </p:grpSpPr>
          <p:sp>
            <p:nvSpPr>
              <p:cNvPr id="1156" name="Rectangle 2409">
                <a:extLst>
                  <a:ext uri="{FF2B5EF4-FFF2-40B4-BE49-F238E27FC236}">
                    <a16:creationId xmlns:a16="http://schemas.microsoft.com/office/drawing/2014/main" id="{1BFA8352-4DFF-4568-B801-74050F41337A}"/>
                  </a:ext>
                </a:extLst>
              </p:cNvPr>
              <p:cNvSpPr>
                <a:spLocks noChangeArrowheads="1"/>
              </p:cNvSpPr>
              <p:nvPr/>
            </p:nvSpPr>
            <p:spPr bwMode="auto">
              <a:xfrm>
                <a:off x="7264051" y="4501635"/>
                <a:ext cx="44628" cy="1273698"/>
              </a:xfrm>
              <a:prstGeom prst="rect">
                <a:avLst/>
              </a:prstGeom>
              <a:solidFill>
                <a:srgbClr val="73A7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593" name="Line 2667">
                <a:extLst>
                  <a:ext uri="{FF2B5EF4-FFF2-40B4-BE49-F238E27FC236}">
                    <a16:creationId xmlns:a16="http://schemas.microsoft.com/office/drawing/2014/main" id="{F187D5E8-56C6-4E6D-9BF6-3C77E19841D0}"/>
                  </a:ext>
                </a:extLst>
              </p:cNvPr>
              <p:cNvSpPr>
                <a:spLocks noChangeShapeType="1"/>
              </p:cNvSpPr>
              <p:nvPr/>
            </p:nvSpPr>
            <p:spPr bwMode="auto">
              <a:xfrm>
                <a:off x="7264051" y="5013009"/>
                <a:ext cx="446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63" name="Line 2989">
                <a:extLst>
                  <a:ext uri="{FF2B5EF4-FFF2-40B4-BE49-F238E27FC236}">
                    <a16:creationId xmlns:a16="http://schemas.microsoft.com/office/drawing/2014/main" id="{C68CE555-C042-4B6B-95C9-39BC7B6C5295}"/>
                  </a:ext>
                </a:extLst>
              </p:cNvPr>
              <p:cNvSpPr>
                <a:spLocks noChangeShapeType="1"/>
              </p:cNvSpPr>
              <p:nvPr/>
            </p:nvSpPr>
            <p:spPr bwMode="auto">
              <a:xfrm>
                <a:off x="7286365" y="5770473"/>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64" name="Line 2990">
                <a:extLst>
                  <a:ext uri="{FF2B5EF4-FFF2-40B4-BE49-F238E27FC236}">
                    <a16:creationId xmlns:a16="http://schemas.microsoft.com/office/drawing/2014/main" id="{C084EE17-A16C-48E9-8A29-AEFC10A90215}"/>
                  </a:ext>
                </a:extLst>
              </p:cNvPr>
              <p:cNvSpPr>
                <a:spLocks noChangeShapeType="1"/>
              </p:cNvSpPr>
              <p:nvPr/>
            </p:nvSpPr>
            <p:spPr bwMode="auto">
              <a:xfrm>
                <a:off x="7286365" y="4496775"/>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65" name="Line 2991">
                <a:extLst>
                  <a:ext uri="{FF2B5EF4-FFF2-40B4-BE49-F238E27FC236}">
                    <a16:creationId xmlns:a16="http://schemas.microsoft.com/office/drawing/2014/main" id="{C3156EE0-46B1-46F3-811D-F8178CC507AD}"/>
                  </a:ext>
                </a:extLst>
              </p:cNvPr>
              <p:cNvSpPr>
                <a:spLocks noChangeShapeType="1"/>
              </p:cNvSpPr>
              <p:nvPr/>
            </p:nvSpPr>
            <p:spPr bwMode="auto">
              <a:xfrm>
                <a:off x="7275510" y="5770473"/>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66" name="Line 2992">
                <a:extLst>
                  <a:ext uri="{FF2B5EF4-FFF2-40B4-BE49-F238E27FC236}">
                    <a16:creationId xmlns:a16="http://schemas.microsoft.com/office/drawing/2014/main" id="{AFAB02D8-D950-49BA-9D65-AE08DC3B50D4}"/>
                  </a:ext>
                </a:extLst>
              </p:cNvPr>
              <p:cNvSpPr>
                <a:spLocks noChangeShapeType="1"/>
              </p:cNvSpPr>
              <p:nvPr/>
            </p:nvSpPr>
            <p:spPr bwMode="auto">
              <a:xfrm>
                <a:off x="7275510" y="4496775"/>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grpSp>
          <p:nvGrpSpPr>
            <p:cNvPr id="2062" name="Group 2061">
              <a:extLst>
                <a:ext uri="{FF2B5EF4-FFF2-40B4-BE49-F238E27FC236}">
                  <a16:creationId xmlns:a16="http://schemas.microsoft.com/office/drawing/2014/main" id="{DD9367F4-843E-4777-AEED-AC63B00ED415}"/>
                </a:ext>
              </a:extLst>
            </p:cNvPr>
            <p:cNvGrpSpPr/>
            <p:nvPr/>
          </p:nvGrpSpPr>
          <p:grpSpPr>
            <a:xfrm>
              <a:off x="7252134" y="4949832"/>
              <a:ext cx="47378" cy="1124269"/>
              <a:chOff x="7319534" y="5039544"/>
              <a:chExt cx="44628" cy="1059003"/>
            </a:xfrm>
          </p:grpSpPr>
          <p:sp>
            <p:nvSpPr>
              <p:cNvPr id="1157" name="Rectangle 2410">
                <a:extLst>
                  <a:ext uri="{FF2B5EF4-FFF2-40B4-BE49-F238E27FC236}">
                    <a16:creationId xmlns:a16="http://schemas.microsoft.com/office/drawing/2014/main" id="{F3743384-4DBF-4245-8A9A-28692786A69E}"/>
                  </a:ext>
                </a:extLst>
              </p:cNvPr>
              <p:cNvSpPr>
                <a:spLocks noChangeArrowheads="1"/>
              </p:cNvSpPr>
              <p:nvPr/>
            </p:nvSpPr>
            <p:spPr bwMode="auto">
              <a:xfrm>
                <a:off x="7319534" y="5348455"/>
                <a:ext cx="44628" cy="530707"/>
              </a:xfrm>
              <a:prstGeom prst="rect">
                <a:avLst/>
              </a:prstGeom>
              <a:solidFill>
                <a:srgbClr val="73A7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594" name="Line 2668">
                <a:extLst>
                  <a:ext uri="{FF2B5EF4-FFF2-40B4-BE49-F238E27FC236}">
                    <a16:creationId xmlns:a16="http://schemas.microsoft.com/office/drawing/2014/main" id="{1271C522-1EC7-4340-9E6B-2955DD633586}"/>
                  </a:ext>
                </a:extLst>
              </p:cNvPr>
              <p:cNvSpPr>
                <a:spLocks noChangeShapeType="1"/>
              </p:cNvSpPr>
              <p:nvPr/>
            </p:nvSpPr>
            <p:spPr bwMode="auto">
              <a:xfrm>
                <a:off x="7319534" y="5540098"/>
                <a:ext cx="446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67" name="Line 2993">
                <a:extLst>
                  <a:ext uri="{FF2B5EF4-FFF2-40B4-BE49-F238E27FC236}">
                    <a16:creationId xmlns:a16="http://schemas.microsoft.com/office/drawing/2014/main" id="{11769384-76FC-479A-93AA-81C1969D0B39}"/>
                  </a:ext>
                </a:extLst>
              </p:cNvPr>
              <p:cNvSpPr>
                <a:spLocks noChangeShapeType="1"/>
              </p:cNvSpPr>
              <p:nvPr/>
            </p:nvSpPr>
            <p:spPr bwMode="auto">
              <a:xfrm flipV="1">
                <a:off x="7341848" y="5880233"/>
                <a:ext cx="0" cy="218314"/>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68" name="Line 2994">
                <a:extLst>
                  <a:ext uri="{FF2B5EF4-FFF2-40B4-BE49-F238E27FC236}">
                    <a16:creationId xmlns:a16="http://schemas.microsoft.com/office/drawing/2014/main" id="{80DDEFA1-0C7B-4A47-A6FC-43D59164FBCC}"/>
                  </a:ext>
                </a:extLst>
              </p:cNvPr>
              <p:cNvSpPr>
                <a:spLocks noChangeShapeType="1"/>
              </p:cNvSpPr>
              <p:nvPr/>
            </p:nvSpPr>
            <p:spPr bwMode="auto">
              <a:xfrm>
                <a:off x="7341848" y="5039544"/>
                <a:ext cx="0" cy="309981"/>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69" name="Line 2995">
                <a:extLst>
                  <a:ext uri="{FF2B5EF4-FFF2-40B4-BE49-F238E27FC236}">
                    <a16:creationId xmlns:a16="http://schemas.microsoft.com/office/drawing/2014/main" id="{F614C66A-CE5D-484A-BA3A-C0A5C0486141}"/>
                  </a:ext>
                </a:extLst>
              </p:cNvPr>
              <p:cNvSpPr>
                <a:spLocks noChangeShapeType="1"/>
              </p:cNvSpPr>
              <p:nvPr/>
            </p:nvSpPr>
            <p:spPr bwMode="auto">
              <a:xfrm>
                <a:off x="7330993" y="6098547"/>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70" name="Line 2996">
                <a:extLst>
                  <a:ext uri="{FF2B5EF4-FFF2-40B4-BE49-F238E27FC236}">
                    <a16:creationId xmlns:a16="http://schemas.microsoft.com/office/drawing/2014/main" id="{6B8D4A62-879B-4FF3-94B4-B98F4C324596}"/>
                  </a:ext>
                </a:extLst>
              </p:cNvPr>
              <p:cNvSpPr>
                <a:spLocks noChangeShapeType="1"/>
              </p:cNvSpPr>
              <p:nvPr/>
            </p:nvSpPr>
            <p:spPr bwMode="auto">
              <a:xfrm>
                <a:off x="7330993" y="5039544"/>
                <a:ext cx="2171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grpSp>
          <p:nvGrpSpPr>
            <p:cNvPr id="2061" name="Group 2060">
              <a:extLst>
                <a:ext uri="{FF2B5EF4-FFF2-40B4-BE49-F238E27FC236}">
                  <a16:creationId xmlns:a16="http://schemas.microsoft.com/office/drawing/2014/main" id="{9440F00E-1AC4-4CD4-905B-47FE44A69615}"/>
                </a:ext>
              </a:extLst>
            </p:cNvPr>
            <p:cNvGrpSpPr/>
            <p:nvPr/>
          </p:nvGrpSpPr>
          <p:grpSpPr>
            <a:xfrm>
              <a:off x="7311036" y="5026662"/>
              <a:ext cx="47378" cy="1051866"/>
              <a:chOff x="7375017" y="5111914"/>
              <a:chExt cx="44628" cy="990804"/>
            </a:xfrm>
          </p:grpSpPr>
          <p:sp>
            <p:nvSpPr>
              <p:cNvPr id="1160" name="Rectangle 2411">
                <a:extLst>
                  <a:ext uri="{FF2B5EF4-FFF2-40B4-BE49-F238E27FC236}">
                    <a16:creationId xmlns:a16="http://schemas.microsoft.com/office/drawing/2014/main" id="{8A55D51C-D85F-4625-B506-684FCF5D1F88}"/>
                  </a:ext>
                </a:extLst>
              </p:cNvPr>
              <p:cNvSpPr>
                <a:spLocks noChangeArrowheads="1"/>
              </p:cNvSpPr>
              <p:nvPr/>
            </p:nvSpPr>
            <p:spPr bwMode="auto">
              <a:xfrm>
                <a:off x="7375017" y="5461044"/>
                <a:ext cx="44628" cy="641674"/>
              </a:xfrm>
              <a:prstGeom prst="rect">
                <a:avLst/>
              </a:prstGeom>
              <a:solidFill>
                <a:srgbClr val="73A7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595" name="Line 2669">
                <a:extLst>
                  <a:ext uri="{FF2B5EF4-FFF2-40B4-BE49-F238E27FC236}">
                    <a16:creationId xmlns:a16="http://schemas.microsoft.com/office/drawing/2014/main" id="{487C95FB-E62F-4D95-A722-2FA132FD010E}"/>
                  </a:ext>
                </a:extLst>
              </p:cNvPr>
              <p:cNvSpPr>
                <a:spLocks noChangeShapeType="1"/>
              </p:cNvSpPr>
              <p:nvPr/>
            </p:nvSpPr>
            <p:spPr bwMode="auto">
              <a:xfrm>
                <a:off x="7375017" y="5821132"/>
                <a:ext cx="446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71" name="Line 2997">
                <a:extLst>
                  <a:ext uri="{FF2B5EF4-FFF2-40B4-BE49-F238E27FC236}">
                    <a16:creationId xmlns:a16="http://schemas.microsoft.com/office/drawing/2014/main" id="{4D6B4E95-DCAA-4B48-8884-FBDD3863CB58}"/>
                  </a:ext>
                </a:extLst>
              </p:cNvPr>
              <p:cNvSpPr>
                <a:spLocks noChangeShapeType="1"/>
              </p:cNvSpPr>
              <p:nvPr/>
            </p:nvSpPr>
            <p:spPr bwMode="auto">
              <a:xfrm>
                <a:off x="7397331" y="6098547"/>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72" name="Line 2998">
                <a:extLst>
                  <a:ext uri="{FF2B5EF4-FFF2-40B4-BE49-F238E27FC236}">
                    <a16:creationId xmlns:a16="http://schemas.microsoft.com/office/drawing/2014/main" id="{50A1A1C3-78A2-4029-A65C-AF3B132C2E9B}"/>
                  </a:ext>
                </a:extLst>
              </p:cNvPr>
              <p:cNvSpPr>
                <a:spLocks noChangeShapeType="1"/>
              </p:cNvSpPr>
              <p:nvPr/>
            </p:nvSpPr>
            <p:spPr bwMode="auto">
              <a:xfrm>
                <a:off x="7397331" y="5111914"/>
                <a:ext cx="0" cy="34496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73" name="Line 2999">
                <a:extLst>
                  <a:ext uri="{FF2B5EF4-FFF2-40B4-BE49-F238E27FC236}">
                    <a16:creationId xmlns:a16="http://schemas.microsoft.com/office/drawing/2014/main" id="{7C58F05F-5F49-430F-A2CB-8B1697EFE46D}"/>
                  </a:ext>
                </a:extLst>
              </p:cNvPr>
              <p:cNvSpPr>
                <a:spLocks noChangeShapeType="1"/>
              </p:cNvSpPr>
              <p:nvPr/>
            </p:nvSpPr>
            <p:spPr bwMode="auto">
              <a:xfrm>
                <a:off x="7385873" y="6098547"/>
                <a:ext cx="2291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74" name="Line 3000">
                <a:extLst>
                  <a:ext uri="{FF2B5EF4-FFF2-40B4-BE49-F238E27FC236}">
                    <a16:creationId xmlns:a16="http://schemas.microsoft.com/office/drawing/2014/main" id="{25028686-B358-480C-9C3C-3C09EEBC1831}"/>
                  </a:ext>
                </a:extLst>
              </p:cNvPr>
              <p:cNvSpPr>
                <a:spLocks noChangeShapeType="1"/>
              </p:cNvSpPr>
              <p:nvPr/>
            </p:nvSpPr>
            <p:spPr bwMode="auto">
              <a:xfrm>
                <a:off x="7385873" y="5111914"/>
                <a:ext cx="2291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grpSp>
          <p:nvGrpSpPr>
            <p:cNvPr id="2059" name="Group 2058">
              <a:extLst>
                <a:ext uri="{FF2B5EF4-FFF2-40B4-BE49-F238E27FC236}">
                  <a16:creationId xmlns:a16="http://schemas.microsoft.com/office/drawing/2014/main" id="{031A397B-6792-48C0-A980-9D1B86E5A230}"/>
                </a:ext>
              </a:extLst>
            </p:cNvPr>
            <p:cNvGrpSpPr/>
            <p:nvPr/>
          </p:nvGrpSpPr>
          <p:grpSpPr>
            <a:xfrm>
              <a:off x="7369939" y="5590077"/>
              <a:ext cx="47378" cy="489359"/>
              <a:chOff x="7430500" y="5642621"/>
              <a:chExt cx="44628" cy="460951"/>
            </a:xfrm>
          </p:grpSpPr>
          <p:sp>
            <p:nvSpPr>
              <p:cNvPr id="1161" name="Rectangle 2412">
                <a:extLst>
                  <a:ext uri="{FF2B5EF4-FFF2-40B4-BE49-F238E27FC236}">
                    <a16:creationId xmlns:a16="http://schemas.microsoft.com/office/drawing/2014/main" id="{EBDA9DA9-E948-45E4-AF4C-2C89801745A9}"/>
                  </a:ext>
                </a:extLst>
              </p:cNvPr>
              <p:cNvSpPr>
                <a:spLocks noChangeArrowheads="1"/>
              </p:cNvSpPr>
              <p:nvPr/>
            </p:nvSpPr>
            <p:spPr bwMode="auto">
              <a:xfrm>
                <a:off x="7430500" y="5874403"/>
                <a:ext cx="44628" cy="229169"/>
              </a:xfrm>
              <a:prstGeom prst="rect">
                <a:avLst/>
              </a:prstGeom>
              <a:solidFill>
                <a:srgbClr val="73A7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596" name="Line 2670">
                <a:extLst>
                  <a:ext uri="{FF2B5EF4-FFF2-40B4-BE49-F238E27FC236}">
                    <a16:creationId xmlns:a16="http://schemas.microsoft.com/office/drawing/2014/main" id="{6682DE1D-F4C6-4C42-A43C-D7EBCFDD6061}"/>
                  </a:ext>
                </a:extLst>
              </p:cNvPr>
              <p:cNvSpPr>
                <a:spLocks noChangeShapeType="1"/>
              </p:cNvSpPr>
              <p:nvPr/>
            </p:nvSpPr>
            <p:spPr bwMode="auto">
              <a:xfrm>
                <a:off x="7430500" y="5977932"/>
                <a:ext cx="446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75" name="Line 3001">
                <a:extLst>
                  <a:ext uri="{FF2B5EF4-FFF2-40B4-BE49-F238E27FC236}">
                    <a16:creationId xmlns:a16="http://schemas.microsoft.com/office/drawing/2014/main" id="{3595324D-979B-4CAA-BE51-B710BAA6D133}"/>
                  </a:ext>
                </a:extLst>
              </p:cNvPr>
              <p:cNvSpPr>
                <a:spLocks noChangeShapeType="1"/>
              </p:cNvSpPr>
              <p:nvPr/>
            </p:nvSpPr>
            <p:spPr bwMode="auto">
              <a:xfrm>
                <a:off x="7452814" y="6098547"/>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76" name="Line 3002">
                <a:extLst>
                  <a:ext uri="{FF2B5EF4-FFF2-40B4-BE49-F238E27FC236}">
                    <a16:creationId xmlns:a16="http://schemas.microsoft.com/office/drawing/2014/main" id="{3DCFBD6E-EAEE-484F-9678-A04671E3EE7B}"/>
                  </a:ext>
                </a:extLst>
              </p:cNvPr>
              <p:cNvSpPr>
                <a:spLocks noChangeShapeType="1"/>
              </p:cNvSpPr>
              <p:nvPr/>
            </p:nvSpPr>
            <p:spPr bwMode="auto">
              <a:xfrm>
                <a:off x="7452814" y="5642621"/>
                <a:ext cx="0" cy="226757"/>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77" name="Line 3003">
                <a:extLst>
                  <a:ext uri="{FF2B5EF4-FFF2-40B4-BE49-F238E27FC236}">
                    <a16:creationId xmlns:a16="http://schemas.microsoft.com/office/drawing/2014/main" id="{E1C7CCBF-9621-4939-9C65-CE541C549D9C}"/>
                  </a:ext>
                </a:extLst>
              </p:cNvPr>
              <p:cNvSpPr>
                <a:spLocks noChangeShapeType="1"/>
              </p:cNvSpPr>
              <p:nvPr/>
            </p:nvSpPr>
            <p:spPr bwMode="auto">
              <a:xfrm>
                <a:off x="7441356" y="6098547"/>
                <a:ext cx="2291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1878" name="Line 3004">
                <a:extLst>
                  <a:ext uri="{FF2B5EF4-FFF2-40B4-BE49-F238E27FC236}">
                    <a16:creationId xmlns:a16="http://schemas.microsoft.com/office/drawing/2014/main" id="{EC583060-8076-42F5-ACCC-AD286728E4E0}"/>
                  </a:ext>
                </a:extLst>
              </p:cNvPr>
              <p:cNvSpPr>
                <a:spLocks noChangeShapeType="1"/>
              </p:cNvSpPr>
              <p:nvPr/>
            </p:nvSpPr>
            <p:spPr bwMode="auto">
              <a:xfrm>
                <a:off x="7441356" y="5642621"/>
                <a:ext cx="2291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grpSp>
        <p:sp>
          <p:nvSpPr>
            <p:cNvPr id="1879" name="Line 3005">
              <a:extLst>
                <a:ext uri="{FF2B5EF4-FFF2-40B4-BE49-F238E27FC236}">
                  <a16:creationId xmlns:a16="http://schemas.microsoft.com/office/drawing/2014/main" id="{BB3495F6-962B-4092-B365-4E20408BCA47}"/>
                </a:ext>
              </a:extLst>
            </p:cNvPr>
            <p:cNvSpPr>
              <a:spLocks noChangeShapeType="1"/>
            </p:cNvSpPr>
            <p:nvPr/>
          </p:nvSpPr>
          <p:spPr bwMode="auto">
            <a:xfrm>
              <a:off x="7453170" y="6074101"/>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j-lt"/>
                <a:ea typeface="+mn-ea"/>
                <a:cs typeface="+mn-cs"/>
              </a:endParaRPr>
            </a:p>
          </p:txBody>
        </p:sp>
        <p:sp>
          <p:nvSpPr>
            <p:cNvPr id="2011" name="Rectangle 2539">
              <a:extLst>
                <a:ext uri="{FF2B5EF4-FFF2-40B4-BE49-F238E27FC236}">
                  <a16:creationId xmlns:a16="http://schemas.microsoft.com/office/drawing/2014/main" id="{CC8AF3A0-B80B-47FB-855A-A770E69863FF}"/>
                </a:ext>
              </a:extLst>
            </p:cNvPr>
            <p:cNvSpPr>
              <a:spLocks noChangeArrowheads="1"/>
            </p:cNvSpPr>
            <p:nvPr/>
          </p:nvSpPr>
          <p:spPr bwMode="auto">
            <a:xfrm>
              <a:off x="8427781" y="5410809"/>
              <a:ext cx="7284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6600"/>
                  </a:solidFill>
                  <a:effectLst/>
                  <a:uLnTx/>
                  <a:uFillTx/>
                  <a:latin typeface="+mn-lt"/>
                  <a:ea typeface="+mn-ea"/>
                  <a:cs typeface="+mn-cs"/>
                </a:rPr>
                <a:t>1000</a:t>
              </a:r>
              <a:br>
                <a:rPr kumimoji="0" lang="en-US" altLang="en-US" sz="1200" b="1" i="0" u="none" strike="noStrike" kern="1200" cap="none" spc="0" normalizeH="0" baseline="0" noProof="0" dirty="0">
                  <a:ln>
                    <a:noFill/>
                  </a:ln>
                  <a:solidFill>
                    <a:srgbClr val="FF6600"/>
                  </a:solidFill>
                  <a:effectLst/>
                  <a:uLnTx/>
                  <a:uFillTx/>
                  <a:latin typeface="+mn-lt"/>
                  <a:ea typeface="+mn-ea"/>
                  <a:cs typeface="+mn-cs"/>
                </a:rPr>
              </a:br>
              <a:r>
                <a:rPr kumimoji="0" lang="en-US" altLang="en-US" sz="1200" b="1" i="0" u="none" strike="noStrike" kern="1200" cap="none" spc="0" normalizeH="0" baseline="0" noProof="0" dirty="0">
                  <a:ln>
                    <a:noFill/>
                  </a:ln>
                  <a:solidFill>
                    <a:srgbClr val="FF6600"/>
                  </a:solidFill>
                  <a:effectLst/>
                  <a:uLnTx/>
                  <a:uFillTx/>
                  <a:latin typeface="+mn-lt"/>
                  <a:ea typeface="+mn-ea"/>
                  <a:cs typeface="+mn-cs"/>
                </a:rPr>
                <a:t>RNA c/mL</a:t>
              </a:r>
              <a:endParaRPr kumimoji="0" lang="en-US" altLang="en-US" sz="2800" b="1" i="0" u="none" strike="noStrike" kern="1200" cap="none" spc="0" normalizeH="0" baseline="0" noProof="0" dirty="0">
                <a:ln>
                  <a:noFill/>
                </a:ln>
                <a:solidFill>
                  <a:srgbClr val="54565B"/>
                </a:solidFill>
                <a:effectLst/>
                <a:uLnTx/>
                <a:uFillTx/>
                <a:latin typeface="+mn-lt"/>
                <a:ea typeface="+mn-ea"/>
                <a:cs typeface="+mn-cs"/>
              </a:endParaRPr>
            </a:p>
          </p:txBody>
        </p:sp>
        <p:sp>
          <p:nvSpPr>
            <p:cNvPr id="5" name="Rectangle 4">
              <a:extLst>
                <a:ext uri="{FF2B5EF4-FFF2-40B4-BE49-F238E27FC236}">
                  <a16:creationId xmlns:a16="http://schemas.microsoft.com/office/drawing/2014/main" id="{BA1BB537-84D7-4F73-BA1C-9065717A710A}"/>
                </a:ext>
              </a:extLst>
            </p:cNvPr>
            <p:cNvSpPr/>
            <p:nvPr/>
          </p:nvSpPr>
          <p:spPr>
            <a:xfrm>
              <a:off x="6898718" y="4976967"/>
              <a:ext cx="717074" cy="1142195"/>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Arial" panose="020B0604020202020204" pitchFamily="34" charset="0"/>
                <a:cs typeface="Arial" panose="020B0604020202020204" pitchFamily="34" charset="0"/>
              </a:endParaRPr>
            </a:p>
          </p:txBody>
        </p:sp>
        <p:sp>
          <p:nvSpPr>
            <p:cNvPr id="943" name="Freeform 3163">
              <a:extLst>
                <a:ext uri="{FF2B5EF4-FFF2-40B4-BE49-F238E27FC236}">
                  <a16:creationId xmlns:a16="http://schemas.microsoft.com/office/drawing/2014/main" id="{044BB7E5-623F-438A-8926-916D866513F6}"/>
                </a:ext>
              </a:extLst>
            </p:cNvPr>
            <p:cNvSpPr>
              <a:spLocks/>
            </p:cNvSpPr>
            <p:nvPr/>
          </p:nvSpPr>
          <p:spPr bwMode="auto">
            <a:xfrm>
              <a:off x="6934573" y="5381786"/>
              <a:ext cx="387987" cy="735000"/>
            </a:xfrm>
            <a:custGeom>
              <a:avLst/>
              <a:gdLst>
                <a:gd name="T0" fmla="*/ 2 w 217"/>
                <a:gd name="T1" fmla="*/ 0 h 411"/>
                <a:gd name="T2" fmla="*/ 215 w 217"/>
                <a:gd name="T3" fmla="*/ 0 h 411"/>
                <a:gd name="T4" fmla="*/ 217 w 217"/>
                <a:gd name="T5" fmla="*/ 2 h 411"/>
                <a:gd name="T6" fmla="*/ 217 w 217"/>
                <a:gd name="T7" fmla="*/ 409 h 411"/>
                <a:gd name="T8" fmla="*/ 215 w 217"/>
                <a:gd name="T9" fmla="*/ 411 h 411"/>
                <a:gd name="T10" fmla="*/ 2 w 217"/>
                <a:gd name="T11" fmla="*/ 411 h 411"/>
                <a:gd name="T12" fmla="*/ 0 w 217"/>
                <a:gd name="T13" fmla="*/ 409 h 411"/>
                <a:gd name="T14" fmla="*/ 0 w 217"/>
                <a:gd name="T15" fmla="*/ 2 h 411"/>
                <a:gd name="T16" fmla="*/ 2 w 217"/>
                <a:gd name="T17"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411">
                  <a:moveTo>
                    <a:pt x="2" y="0"/>
                  </a:moveTo>
                  <a:cubicBezTo>
                    <a:pt x="215" y="0"/>
                    <a:pt x="215" y="0"/>
                    <a:pt x="215" y="0"/>
                  </a:cubicBezTo>
                  <a:cubicBezTo>
                    <a:pt x="216" y="0"/>
                    <a:pt x="217" y="1"/>
                    <a:pt x="217" y="2"/>
                  </a:cubicBezTo>
                  <a:cubicBezTo>
                    <a:pt x="217" y="409"/>
                    <a:pt x="217" y="409"/>
                    <a:pt x="217" y="409"/>
                  </a:cubicBezTo>
                  <a:cubicBezTo>
                    <a:pt x="217" y="410"/>
                    <a:pt x="216" y="411"/>
                    <a:pt x="215" y="411"/>
                  </a:cubicBezTo>
                  <a:cubicBezTo>
                    <a:pt x="2" y="411"/>
                    <a:pt x="2" y="411"/>
                    <a:pt x="2" y="411"/>
                  </a:cubicBezTo>
                  <a:cubicBezTo>
                    <a:pt x="1" y="411"/>
                    <a:pt x="0" y="410"/>
                    <a:pt x="0" y="409"/>
                  </a:cubicBezTo>
                  <a:cubicBezTo>
                    <a:pt x="0" y="2"/>
                    <a:pt x="0" y="2"/>
                    <a:pt x="0" y="2"/>
                  </a:cubicBezTo>
                  <a:cubicBezTo>
                    <a:pt x="0" y="1"/>
                    <a:pt x="1" y="0"/>
                    <a:pt x="2" y="0"/>
                  </a:cubicBezTo>
                  <a:close/>
                </a:path>
              </a:pathLst>
            </a:custGeom>
            <a:solidFill>
              <a:srgbClr val="00B0F0">
                <a:alpha val="34902"/>
              </a:srgbClr>
            </a:solidFill>
            <a:ln w="349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64A1B4FE-7436-4F2F-A32B-89FF987A34CA}"/>
              </a:ext>
            </a:extLst>
          </p:cNvPr>
          <p:cNvGrpSpPr/>
          <p:nvPr/>
        </p:nvGrpSpPr>
        <p:grpSpPr>
          <a:xfrm>
            <a:off x="3732449" y="1190899"/>
            <a:ext cx="2301112" cy="2445668"/>
            <a:chOff x="3732449" y="1267099"/>
            <a:chExt cx="2301112" cy="2445668"/>
          </a:xfrm>
        </p:grpSpPr>
        <p:sp>
          <p:nvSpPr>
            <p:cNvPr id="947" name="Oval 2807">
              <a:extLst>
                <a:ext uri="{FF2B5EF4-FFF2-40B4-BE49-F238E27FC236}">
                  <a16:creationId xmlns:a16="http://schemas.microsoft.com/office/drawing/2014/main" id="{BD0791CE-6E00-4341-9517-BEE21BEE82ED}"/>
                </a:ext>
              </a:extLst>
            </p:cNvPr>
            <p:cNvSpPr>
              <a:spLocks noChangeArrowheads="1"/>
            </p:cNvSpPr>
            <p:nvPr/>
          </p:nvSpPr>
          <p:spPr bwMode="auto">
            <a:xfrm>
              <a:off x="5141060" y="2633860"/>
              <a:ext cx="38415" cy="38415"/>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412" name="Rectangle 2470">
              <a:extLst>
                <a:ext uri="{FF2B5EF4-FFF2-40B4-BE49-F238E27FC236}">
                  <a16:creationId xmlns:a16="http://schemas.microsoft.com/office/drawing/2014/main" id="{65090BBB-640F-40FA-A49B-2D56F3A0BE59}"/>
                </a:ext>
              </a:extLst>
            </p:cNvPr>
            <p:cNvSpPr>
              <a:spLocks noChangeArrowheads="1"/>
            </p:cNvSpPr>
            <p:nvPr/>
          </p:nvSpPr>
          <p:spPr bwMode="auto">
            <a:xfrm>
              <a:off x="5393316" y="1827516"/>
              <a:ext cx="113964" cy="475061"/>
            </a:xfrm>
            <a:prstGeom prst="rect">
              <a:avLst/>
            </a:prstGeom>
            <a:solidFill>
              <a:srgbClr val="D11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483" name="Line 2541">
              <a:extLst>
                <a:ext uri="{FF2B5EF4-FFF2-40B4-BE49-F238E27FC236}">
                  <a16:creationId xmlns:a16="http://schemas.microsoft.com/office/drawing/2014/main" id="{29BA02FA-3F46-4D62-8019-F4466AAEBE5B}"/>
                </a:ext>
              </a:extLst>
            </p:cNvPr>
            <p:cNvSpPr>
              <a:spLocks noChangeShapeType="1"/>
            </p:cNvSpPr>
            <p:nvPr/>
          </p:nvSpPr>
          <p:spPr bwMode="auto">
            <a:xfrm>
              <a:off x="3997585" y="3499833"/>
              <a:ext cx="2035976"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484" name="Line 2542">
              <a:extLst>
                <a:ext uri="{FF2B5EF4-FFF2-40B4-BE49-F238E27FC236}">
                  <a16:creationId xmlns:a16="http://schemas.microsoft.com/office/drawing/2014/main" id="{6A47E9C8-0C30-4850-9C7E-D9F1DD735948}"/>
                </a:ext>
              </a:extLst>
            </p:cNvPr>
            <p:cNvSpPr>
              <a:spLocks noChangeShapeType="1"/>
            </p:cNvSpPr>
            <p:nvPr/>
          </p:nvSpPr>
          <p:spPr bwMode="auto">
            <a:xfrm>
              <a:off x="4146121" y="3499833"/>
              <a:ext cx="0" cy="35853"/>
            </a:xfrm>
            <a:prstGeom prst="line">
              <a:avLst/>
            </a:prstGeom>
            <a:noFill/>
            <a:ln w="6350" cap="flat">
              <a:solidFill>
                <a:srgbClr val="5456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485" name="Line 2543">
              <a:extLst>
                <a:ext uri="{FF2B5EF4-FFF2-40B4-BE49-F238E27FC236}">
                  <a16:creationId xmlns:a16="http://schemas.microsoft.com/office/drawing/2014/main" id="{A7AE44C6-EFF8-4EA7-81B7-8F3DCF3BBBD1}"/>
                </a:ext>
              </a:extLst>
            </p:cNvPr>
            <p:cNvSpPr>
              <a:spLocks noChangeShapeType="1"/>
            </p:cNvSpPr>
            <p:nvPr/>
          </p:nvSpPr>
          <p:spPr bwMode="auto">
            <a:xfrm>
              <a:off x="4290817" y="3499833"/>
              <a:ext cx="0" cy="35853"/>
            </a:xfrm>
            <a:prstGeom prst="line">
              <a:avLst/>
            </a:prstGeom>
            <a:noFill/>
            <a:ln w="6350" cap="flat">
              <a:solidFill>
                <a:srgbClr val="5456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486" name="Line 2544">
              <a:extLst>
                <a:ext uri="{FF2B5EF4-FFF2-40B4-BE49-F238E27FC236}">
                  <a16:creationId xmlns:a16="http://schemas.microsoft.com/office/drawing/2014/main" id="{FE12C301-12B3-4766-B96A-D30D4794C1C6}"/>
                </a:ext>
              </a:extLst>
            </p:cNvPr>
            <p:cNvSpPr>
              <a:spLocks noChangeShapeType="1"/>
            </p:cNvSpPr>
            <p:nvPr/>
          </p:nvSpPr>
          <p:spPr bwMode="auto">
            <a:xfrm>
              <a:off x="4435512" y="3499833"/>
              <a:ext cx="0" cy="35853"/>
            </a:xfrm>
            <a:prstGeom prst="line">
              <a:avLst/>
            </a:prstGeom>
            <a:noFill/>
            <a:ln w="6350" cap="flat">
              <a:solidFill>
                <a:srgbClr val="5456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487" name="Line 2545">
              <a:extLst>
                <a:ext uri="{FF2B5EF4-FFF2-40B4-BE49-F238E27FC236}">
                  <a16:creationId xmlns:a16="http://schemas.microsoft.com/office/drawing/2014/main" id="{956DD822-F043-4D77-986C-6F874935E56C}"/>
                </a:ext>
              </a:extLst>
            </p:cNvPr>
            <p:cNvSpPr>
              <a:spLocks noChangeShapeType="1"/>
            </p:cNvSpPr>
            <p:nvPr/>
          </p:nvSpPr>
          <p:spPr bwMode="auto">
            <a:xfrm>
              <a:off x="4580207" y="3499833"/>
              <a:ext cx="0" cy="35853"/>
            </a:xfrm>
            <a:prstGeom prst="line">
              <a:avLst/>
            </a:prstGeom>
            <a:noFill/>
            <a:ln w="6350" cap="flat">
              <a:solidFill>
                <a:srgbClr val="5456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488" name="Line 2546">
              <a:extLst>
                <a:ext uri="{FF2B5EF4-FFF2-40B4-BE49-F238E27FC236}">
                  <a16:creationId xmlns:a16="http://schemas.microsoft.com/office/drawing/2014/main" id="{90C753E8-8011-4C30-8356-597895F93DF3}"/>
                </a:ext>
              </a:extLst>
            </p:cNvPr>
            <p:cNvSpPr>
              <a:spLocks noChangeShapeType="1"/>
            </p:cNvSpPr>
            <p:nvPr/>
          </p:nvSpPr>
          <p:spPr bwMode="auto">
            <a:xfrm>
              <a:off x="4726183" y="3499833"/>
              <a:ext cx="0" cy="35853"/>
            </a:xfrm>
            <a:prstGeom prst="line">
              <a:avLst/>
            </a:prstGeom>
            <a:noFill/>
            <a:ln w="6350" cap="flat">
              <a:solidFill>
                <a:srgbClr val="5456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489" name="Line 2547">
              <a:extLst>
                <a:ext uri="{FF2B5EF4-FFF2-40B4-BE49-F238E27FC236}">
                  <a16:creationId xmlns:a16="http://schemas.microsoft.com/office/drawing/2014/main" id="{275EC658-50B5-4D03-B90C-B5898355E84C}"/>
                </a:ext>
              </a:extLst>
            </p:cNvPr>
            <p:cNvSpPr>
              <a:spLocks noChangeShapeType="1"/>
            </p:cNvSpPr>
            <p:nvPr/>
          </p:nvSpPr>
          <p:spPr bwMode="auto">
            <a:xfrm>
              <a:off x="4870878" y="3499833"/>
              <a:ext cx="0" cy="35853"/>
            </a:xfrm>
            <a:prstGeom prst="line">
              <a:avLst/>
            </a:prstGeom>
            <a:noFill/>
            <a:ln w="6350" cap="flat">
              <a:solidFill>
                <a:srgbClr val="5456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490" name="Line 2548">
              <a:extLst>
                <a:ext uri="{FF2B5EF4-FFF2-40B4-BE49-F238E27FC236}">
                  <a16:creationId xmlns:a16="http://schemas.microsoft.com/office/drawing/2014/main" id="{528AC6D9-2402-4DF5-9AF8-4D24A9FF8C04}"/>
                </a:ext>
              </a:extLst>
            </p:cNvPr>
            <p:cNvSpPr>
              <a:spLocks noChangeShapeType="1"/>
            </p:cNvSpPr>
            <p:nvPr/>
          </p:nvSpPr>
          <p:spPr bwMode="auto">
            <a:xfrm>
              <a:off x="5015573" y="3499833"/>
              <a:ext cx="0" cy="35853"/>
            </a:xfrm>
            <a:prstGeom prst="line">
              <a:avLst/>
            </a:prstGeom>
            <a:noFill/>
            <a:ln w="6350" cap="flat">
              <a:solidFill>
                <a:srgbClr val="5456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491" name="Line 2549">
              <a:extLst>
                <a:ext uri="{FF2B5EF4-FFF2-40B4-BE49-F238E27FC236}">
                  <a16:creationId xmlns:a16="http://schemas.microsoft.com/office/drawing/2014/main" id="{2F84CAD2-D1BA-4802-858C-B730692ABF36}"/>
                </a:ext>
              </a:extLst>
            </p:cNvPr>
            <p:cNvSpPr>
              <a:spLocks noChangeShapeType="1"/>
            </p:cNvSpPr>
            <p:nvPr/>
          </p:nvSpPr>
          <p:spPr bwMode="auto">
            <a:xfrm>
              <a:off x="5160268" y="3499833"/>
              <a:ext cx="0" cy="35853"/>
            </a:xfrm>
            <a:prstGeom prst="line">
              <a:avLst/>
            </a:prstGeom>
            <a:noFill/>
            <a:ln w="6350" cap="flat">
              <a:solidFill>
                <a:srgbClr val="5456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492" name="Line 2550">
              <a:extLst>
                <a:ext uri="{FF2B5EF4-FFF2-40B4-BE49-F238E27FC236}">
                  <a16:creationId xmlns:a16="http://schemas.microsoft.com/office/drawing/2014/main" id="{0CA199AC-2186-4BF7-B7C0-B38C53024ECE}"/>
                </a:ext>
              </a:extLst>
            </p:cNvPr>
            <p:cNvSpPr>
              <a:spLocks noChangeShapeType="1"/>
            </p:cNvSpPr>
            <p:nvPr/>
          </p:nvSpPr>
          <p:spPr bwMode="auto">
            <a:xfrm>
              <a:off x="5304963" y="3499833"/>
              <a:ext cx="0" cy="35853"/>
            </a:xfrm>
            <a:prstGeom prst="line">
              <a:avLst/>
            </a:prstGeom>
            <a:noFill/>
            <a:ln w="6350" cap="flat">
              <a:solidFill>
                <a:srgbClr val="5456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493" name="Line 2551">
              <a:extLst>
                <a:ext uri="{FF2B5EF4-FFF2-40B4-BE49-F238E27FC236}">
                  <a16:creationId xmlns:a16="http://schemas.microsoft.com/office/drawing/2014/main" id="{A3944AFC-A5B2-4FD8-A8E4-61B8334FD8D0}"/>
                </a:ext>
              </a:extLst>
            </p:cNvPr>
            <p:cNvSpPr>
              <a:spLocks noChangeShapeType="1"/>
            </p:cNvSpPr>
            <p:nvPr/>
          </p:nvSpPr>
          <p:spPr bwMode="auto">
            <a:xfrm>
              <a:off x="5449658" y="3499833"/>
              <a:ext cx="0" cy="35853"/>
            </a:xfrm>
            <a:prstGeom prst="line">
              <a:avLst/>
            </a:prstGeom>
            <a:noFill/>
            <a:ln w="6350" cap="flat">
              <a:solidFill>
                <a:srgbClr val="5456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494" name="Line 2552">
              <a:extLst>
                <a:ext uri="{FF2B5EF4-FFF2-40B4-BE49-F238E27FC236}">
                  <a16:creationId xmlns:a16="http://schemas.microsoft.com/office/drawing/2014/main" id="{7AA1D009-7BC3-4914-8F9C-9A7D2ED608A6}"/>
                </a:ext>
              </a:extLst>
            </p:cNvPr>
            <p:cNvSpPr>
              <a:spLocks noChangeShapeType="1"/>
            </p:cNvSpPr>
            <p:nvPr/>
          </p:nvSpPr>
          <p:spPr bwMode="auto">
            <a:xfrm>
              <a:off x="5595634" y="3499833"/>
              <a:ext cx="0" cy="35853"/>
            </a:xfrm>
            <a:prstGeom prst="line">
              <a:avLst/>
            </a:prstGeom>
            <a:noFill/>
            <a:ln w="6350" cap="flat">
              <a:solidFill>
                <a:srgbClr val="5456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495" name="Line 2553">
              <a:extLst>
                <a:ext uri="{FF2B5EF4-FFF2-40B4-BE49-F238E27FC236}">
                  <a16:creationId xmlns:a16="http://schemas.microsoft.com/office/drawing/2014/main" id="{EF8104F9-BF49-4AB2-890F-7A7671299B10}"/>
                </a:ext>
              </a:extLst>
            </p:cNvPr>
            <p:cNvSpPr>
              <a:spLocks noChangeShapeType="1"/>
            </p:cNvSpPr>
            <p:nvPr/>
          </p:nvSpPr>
          <p:spPr bwMode="auto">
            <a:xfrm>
              <a:off x="5740329" y="3499833"/>
              <a:ext cx="0" cy="35853"/>
            </a:xfrm>
            <a:prstGeom prst="line">
              <a:avLst/>
            </a:prstGeom>
            <a:noFill/>
            <a:ln w="6350" cap="flat">
              <a:solidFill>
                <a:srgbClr val="5456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496" name="Line 2554">
              <a:extLst>
                <a:ext uri="{FF2B5EF4-FFF2-40B4-BE49-F238E27FC236}">
                  <a16:creationId xmlns:a16="http://schemas.microsoft.com/office/drawing/2014/main" id="{183E3C2C-69C3-425A-A0AF-D128EA4DC619}"/>
                </a:ext>
              </a:extLst>
            </p:cNvPr>
            <p:cNvSpPr>
              <a:spLocks noChangeShapeType="1"/>
            </p:cNvSpPr>
            <p:nvPr/>
          </p:nvSpPr>
          <p:spPr bwMode="auto">
            <a:xfrm>
              <a:off x="5885024" y="3499833"/>
              <a:ext cx="0" cy="35853"/>
            </a:xfrm>
            <a:prstGeom prst="line">
              <a:avLst/>
            </a:prstGeom>
            <a:noFill/>
            <a:ln w="6350" cap="flat">
              <a:solidFill>
                <a:srgbClr val="5456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497" name="Rectangle 2555">
              <a:extLst>
                <a:ext uri="{FF2B5EF4-FFF2-40B4-BE49-F238E27FC236}">
                  <a16:creationId xmlns:a16="http://schemas.microsoft.com/office/drawing/2014/main" id="{885AE885-5D18-4B0B-B83D-9298C7280108}"/>
                </a:ext>
              </a:extLst>
            </p:cNvPr>
            <p:cNvSpPr>
              <a:spLocks noChangeArrowheads="1"/>
            </p:cNvSpPr>
            <p:nvPr/>
          </p:nvSpPr>
          <p:spPr bwMode="auto">
            <a:xfrm>
              <a:off x="4113117" y="3549395"/>
              <a:ext cx="74880" cy="16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cs typeface="Arial" panose="020B0604020202020204" pitchFamily="34" charset="0"/>
                </a:rPr>
                <a:t>0</a:t>
              </a:r>
            </a:p>
          </p:txBody>
        </p:sp>
        <p:sp>
          <p:nvSpPr>
            <p:cNvPr id="1498" name="Rectangle 2556">
              <a:extLst>
                <a:ext uri="{FF2B5EF4-FFF2-40B4-BE49-F238E27FC236}">
                  <a16:creationId xmlns:a16="http://schemas.microsoft.com/office/drawing/2014/main" id="{D87882AA-8A2E-4189-9E62-46E5EA2C401F}"/>
                </a:ext>
              </a:extLst>
            </p:cNvPr>
            <p:cNvSpPr>
              <a:spLocks noChangeArrowheads="1"/>
            </p:cNvSpPr>
            <p:nvPr/>
          </p:nvSpPr>
          <p:spPr bwMode="auto">
            <a:xfrm>
              <a:off x="4255285" y="3549395"/>
              <a:ext cx="74880" cy="16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cs typeface="Arial" panose="020B0604020202020204" pitchFamily="34" charset="0"/>
                </a:rPr>
                <a:t>3</a:t>
              </a:r>
            </a:p>
          </p:txBody>
        </p:sp>
        <p:sp>
          <p:nvSpPr>
            <p:cNvPr id="1499" name="Rectangle 2557">
              <a:extLst>
                <a:ext uri="{FF2B5EF4-FFF2-40B4-BE49-F238E27FC236}">
                  <a16:creationId xmlns:a16="http://schemas.microsoft.com/office/drawing/2014/main" id="{94F75747-18F7-42F2-B055-F0262A0648B5}"/>
                </a:ext>
              </a:extLst>
            </p:cNvPr>
            <p:cNvSpPr>
              <a:spLocks noChangeArrowheads="1"/>
            </p:cNvSpPr>
            <p:nvPr/>
          </p:nvSpPr>
          <p:spPr bwMode="auto">
            <a:xfrm>
              <a:off x="4399979" y="3549395"/>
              <a:ext cx="74880" cy="16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cs typeface="Arial" panose="020B0604020202020204" pitchFamily="34" charset="0"/>
                </a:rPr>
                <a:t>7</a:t>
              </a:r>
            </a:p>
          </p:txBody>
        </p:sp>
        <p:sp>
          <p:nvSpPr>
            <p:cNvPr id="1500" name="Rectangle 2558">
              <a:extLst>
                <a:ext uri="{FF2B5EF4-FFF2-40B4-BE49-F238E27FC236}">
                  <a16:creationId xmlns:a16="http://schemas.microsoft.com/office/drawing/2014/main" id="{BD4BFFB5-7926-4041-84D6-85F584208E93}"/>
                </a:ext>
              </a:extLst>
            </p:cNvPr>
            <p:cNvSpPr>
              <a:spLocks noChangeArrowheads="1"/>
            </p:cNvSpPr>
            <p:nvPr/>
          </p:nvSpPr>
          <p:spPr bwMode="auto">
            <a:xfrm>
              <a:off x="4651476" y="3549395"/>
              <a:ext cx="149758" cy="16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cs typeface="Arial" panose="020B0604020202020204" pitchFamily="34" charset="0"/>
                </a:rPr>
                <a:t>14</a:t>
              </a:r>
            </a:p>
          </p:txBody>
        </p:sp>
        <p:sp>
          <p:nvSpPr>
            <p:cNvPr id="1501" name="Rectangle 2559">
              <a:extLst>
                <a:ext uri="{FF2B5EF4-FFF2-40B4-BE49-F238E27FC236}">
                  <a16:creationId xmlns:a16="http://schemas.microsoft.com/office/drawing/2014/main" id="{440DACEC-26C4-49FB-9171-648A62366583}"/>
                </a:ext>
              </a:extLst>
            </p:cNvPr>
            <p:cNvSpPr>
              <a:spLocks noChangeArrowheads="1"/>
            </p:cNvSpPr>
            <p:nvPr/>
          </p:nvSpPr>
          <p:spPr bwMode="auto">
            <a:xfrm>
              <a:off x="4939619" y="3549395"/>
              <a:ext cx="149758" cy="16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cs typeface="Arial" panose="020B0604020202020204" pitchFamily="34" charset="0"/>
                </a:rPr>
                <a:t>28</a:t>
              </a:r>
            </a:p>
          </p:txBody>
        </p:sp>
        <p:sp>
          <p:nvSpPr>
            <p:cNvPr id="1502" name="Rectangle 2560">
              <a:extLst>
                <a:ext uri="{FF2B5EF4-FFF2-40B4-BE49-F238E27FC236}">
                  <a16:creationId xmlns:a16="http://schemas.microsoft.com/office/drawing/2014/main" id="{83FF1BAF-6109-491E-AD28-BA1E164C9D0F}"/>
                </a:ext>
              </a:extLst>
            </p:cNvPr>
            <p:cNvSpPr>
              <a:spLocks noChangeArrowheads="1"/>
            </p:cNvSpPr>
            <p:nvPr/>
          </p:nvSpPr>
          <p:spPr bwMode="auto">
            <a:xfrm>
              <a:off x="5230290" y="3549395"/>
              <a:ext cx="149758" cy="16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cs typeface="Arial" panose="020B0604020202020204" pitchFamily="34" charset="0"/>
                </a:rPr>
                <a:t>56</a:t>
              </a:r>
            </a:p>
          </p:txBody>
        </p:sp>
        <p:sp>
          <p:nvSpPr>
            <p:cNvPr id="1503" name="Rectangle 2561">
              <a:extLst>
                <a:ext uri="{FF2B5EF4-FFF2-40B4-BE49-F238E27FC236}">
                  <a16:creationId xmlns:a16="http://schemas.microsoft.com/office/drawing/2014/main" id="{666B7454-B2AB-4AF3-B452-6E93D576ED26}"/>
                </a:ext>
              </a:extLst>
            </p:cNvPr>
            <p:cNvSpPr>
              <a:spLocks noChangeArrowheads="1"/>
            </p:cNvSpPr>
            <p:nvPr/>
          </p:nvSpPr>
          <p:spPr bwMode="auto">
            <a:xfrm>
              <a:off x="5485428" y="3549395"/>
              <a:ext cx="224637" cy="16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cs typeface="Arial" panose="020B0604020202020204" pitchFamily="34" charset="0"/>
                </a:rPr>
                <a:t>112</a:t>
              </a:r>
            </a:p>
          </p:txBody>
        </p:sp>
        <p:sp>
          <p:nvSpPr>
            <p:cNvPr id="1504" name="Rectangle 2562">
              <a:extLst>
                <a:ext uri="{FF2B5EF4-FFF2-40B4-BE49-F238E27FC236}">
                  <a16:creationId xmlns:a16="http://schemas.microsoft.com/office/drawing/2014/main" id="{4E95C7E8-63E7-41BC-A989-5637DD9E1276}"/>
                </a:ext>
              </a:extLst>
            </p:cNvPr>
            <p:cNvSpPr>
              <a:spLocks noChangeArrowheads="1"/>
            </p:cNvSpPr>
            <p:nvPr/>
          </p:nvSpPr>
          <p:spPr bwMode="auto">
            <a:xfrm>
              <a:off x="5772291" y="3549395"/>
              <a:ext cx="224637" cy="16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cs typeface="Arial" panose="020B0604020202020204" pitchFamily="34" charset="0"/>
                </a:rPr>
                <a:t>168</a:t>
              </a:r>
            </a:p>
          </p:txBody>
        </p:sp>
        <p:sp>
          <p:nvSpPr>
            <p:cNvPr id="1505" name="Line 2563">
              <a:extLst>
                <a:ext uri="{FF2B5EF4-FFF2-40B4-BE49-F238E27FC236}">
                  <a16:creationId xmlns:a16="http://schemas.microsoft.com/office/drawing/2014/main" id="{7DEB9D24-4920-431A-A57E-77840560E56A}"/>
                </a:ext>
              </a:extLst>
            </p:cNvPr>
            <p:cNvSpPr>
              <a:spLocks noChangeShapeType="1"/>
            </p:cNvSpPr>
            <p:nvPr/>
          </p:nvSpPr>
          <p:spPr bwMode="auto">
            <a:xfrm flipV="1">
              <a:off x="3997585" y="1267099"/>
              <a:ext cx="0" cy="2232734"/>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506" name="Line 2564">
              <a:extLst>
                <a:ext uri="{FF2B5EF4-FFF2-40B4-BE49-F238E27FC236}">
                  <a16:creationId xmlns:a16="http://schemas.microsoft.com/office/drawing/2014/main" id="{968DB97C-FF43-4C2D-95F8-C3679C8133F5}"/>
                </a:ext>
              </a:extLst>
            </p:cNvPr>
            <p:cNvSpPr>
              <a:spLocks noChangeShapeType="1"/>
            </p:cNvSpPr>
            <p:nvPr/>
          </p:nvSpPr>
          <p:spPr bwMode="auto">
            <a:xfrm flipH="1">
              <a:off x="3961731" y="3411480"/>
              <a:ext cx="35853" cy="0"/>
            </a:xfrm>
            <a:prstGeom prst="line">
              <a:avLst/>
            </a:prstGeom>
            <a:noFill/>
            <a:ln w="6350" cap="flat">
              <a:solidFill>
                <a:srgbClr val="5456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507" name="Line 2565">
              <a:extLst>
                <a:ext uri="{FF2B5EF4-FFF2-40B4-BE49-F238E27FC236}">
                  <a16:creationId xmlns:a16="http://schemas.microsoft.com/office/drawing/2014/main" id="{929CDC81-0F58-4128-942B-86772EB49055}"/>
                </a:ext>
              </a:extLst>
            </p:cNvPr>
            <p:cNvSpPr>
              <a:spLocks noChangeShapeType="1"/>
            </p:cNvSpPr>
            <p:nvPr/>
          </p:nvSpPr>
          <p:spPr bwMode="auto">
            <a:xfrm flipH="1">
              <a:off x="3961731" y="3008125"/>
              <a:ext cx="35853" cy="0"/>
            </a:xfrm>
            <a:prstGeom prst="line">
              <a:avLst/>
            </a:prstGeom>
            <a:noFill/>
            <a:ln w="6350" cap="flat">
              <a:solidFill>
                <a:srgbClr val="5456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508" name="Line 2566">
              <a:extLst>
                <a:ext uri="{FF2B5EF4-FFF2-40B4-BE49-F238E27FC236}">
                  <a16:creationId xmlns:a16="http://schemas.microsoft.com/office/drawing/2014/main" id="{4B027118-948C-4584-9933-D498E3448393}"/>
                </a:ext>
              </a:extLst>
            </p:cNvPr>
            <p:cNvSpPr>
              <a:spLocks noChangeShapeType="1"/>
            </p:cNvSpPr>
            <p:nvPr/>
          </p:nvSpPr>
          <p:spPr bwMode="auto">
            <a:xfrm flipH="1">
              <a:off x="3961731" y="2604772"/>
              <a:ext cx="35853" cy="0"/>
            </a:xfrm>
            <a:prstGeom prst="line">
              <a:avLst/>
            </a:prstGeom>
            <a:noFill/>
            <a:ln w="6350" cap="flat">
              <a:solidFill>
                <a:srgbClr val="5456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509" name="Line 2567">
              <a:extLst>
                <a:ext uri="{FF2B5EF4-FFF2-40B4-BE49-F238E27FC236}">
                  <a16:creationId xmlns:a16="http://schemas.microsoft.com/office/drawing/2014/main" id="{1602C6CC-BC04-4A34-9D08-82192AB981AD}"/>
                </a:ext>
              </a:extLst>
            </p:cNvPr>
            <p:cNvSpPr>
              <a:spLocks noChangeShapeType="1"/>
            </p:cNvSpPr>
            <p:nvPr/>
          </p:nvSpPr>
          <p:spPr bwMode="auto">
            <a:xfrm flipH="1">
              <a:off x="3961731" y="2201419"/>
              <a:ext cx="35853" cy="0"/>
            </a:xfrm>
            <a:prstGeom prst="line">
              <a:avLst/>
            </a:prstGeom>
            <a:noFill/>
            <a:ln w="6350" cap="flat">
              <a:solidFill>
                <a:srgbClr val="5456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510" name="Line 2568">
              <a:extLst>
                <a:ext uri="{FF2B5EF4-FFF2-40B4-BE49-F238E27FC236}">
                  <a16:creationId xmlns:a16="http://schemas.microsoft.com/office/drawing/2014/main" id="{533014C0-3B43-48CD-AB34-7EB41B701581}"/>
                </a:ext>
              </a:extLst>
            </p:cNvPr>
            <p:cNvSpPr>
              <a:spLocks noChangeShapeType="1"/>
            </p:cNvSpPr>
            <p:nvPr/>
          </p:nvSpPr>
          <p:spPr bwMode="auto">
            <a:xfrm flipH="1">
              <a:off x="3961731" y="1798064"/>
              <a:ext cx="35853" cy="0"/>
            </a:xfrm>
            <a:prstGeom prst="line">
              <a:avLst/>
            </a:prstGeom>
            <a:noFill/>
            <a:ln w="6350" cap="flat">
              <a:solidFill>
                <a:srgbClr val="5456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511" name="Line 2569">
              <a:extLst>
                <a:ext uri="{FF2B5EF4-FFF2-40B4-BE49-F238E27FC236}">
                  <a16:creationId xmlns:a16="http://schemas.microsoft.com/office/drawing/2014/main" id="{67F22ED7-B025-4E6A-9E3F-8DAE07AC70D8}"/>
                </a:ext>
              </a:extLst>
            </p:cNvPr>
            <p:cNvSpPr>
              <a:spLocks noChangeShapeType="1"/>
            </p:cNvSpPr>
            <p:nvPr/>
          </p:nvSpPr>
          <p:spPr bwMode="auto">
            <a:xfrm flipH="1">
              <a:off x="3961731" y="1394711"/>
              <a:ext cx="35853" cy="0"/>
            </a:xfrm>
            <a:prstGeom prst="line">
              <a:avLst/>
            </a:prstGeom>
            <a:noFill/>
            <a:ln w="6350" cap="flat">
              <a:solidFill>
                <a:srgbClr val="5456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512" name="Rectangle 2570">
              <a:extLst>
                <a:ext uri="{FF2B5EF4-FFF2-40B4-BE49-F238E27FC236}">
                  <a16:creationId xmlns:a16="http://schemas.microsoft.com/office/drawing/2014/main" id="{59613786-3614-48FE-91D5-1277ADEA610B}"/>
                </a:ext>
              </a:extLst>
            </p:cNvPr>
            <p:cNvSpPr>
              <a:spLocks noChangeArrowheads="1"/>
            </p:cNvSpPr>
            <p:nvPr/>
          </p:nvSpPr>
          <p:spPr bwMode="auto">
            <a:xfrm>
              <a:off x="3783504" y="3330676"/>
              <a:ext cx="149758" cy="16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cs typeface="Arial" panose="020B0604020202020204" pitchFamily="34" charset="0"/>
                </a:rPr>
                <a:t>10</a:t>
              </a:r>
            </a:p>
          </p:txBody>
        </p:sp>
        <p:sp>
          <p:nvSpPr>
            <p:cNvPr id="1513" name="Rectangle 2571">
              <a:extLst>
                <a:ext uri="{FF2B5EF4-FFF2-40B4-BE49-F238E27FC236}">
                  <a16:creationId xmlns:a16="http://schemas.microsoft.com/office/drawing/2014/main" id="{72A76CE7-03CE-4F78-BA42-C7458C80B55B}"/>
                </a:ext>
              </a:extLst>
            </p:cNvPr>
            <p:cNvSpPr>
              <a:spLocks noChangeArrowheads="1"/>
            </p:cNvSpPr>
            <p:nvPr/>
          </p:nvSpPr>
          <p:spPr bwMode="auto">
            <a:xfrm>
              <a:off x="3732449" y="2925042"/>
              <a:ext cx="200813" cy="16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cs typeface="Arial" panose="020B0604020202020204" pitchFamily="34" charset="0"/>
                </a:rPr>
                <a:t>10</a:t>
              </a:r>
              <a:r>
                <a:rPr kumimoji="0" lang="en-US" altLang="en-US" sz="1000" b="0" i="0" u="none" strike="noStrike" kern="1200" cap="none" spc="0" normalizeH="0" baseline="30000" noProof="0" dirty="0">
                  <a:ln>
                    <a:noFill/>
                  </a:ln>
                  <a:solidFill>
                    <a:srgbClr val="000000"/>
                  </a:solidFill>
                  <a:effectLst/>
                  <a:uLnTx/>
                  <a:uFillTx/>
                  <a:cs typeface="Arial" panose="020B0604020202020204" pitchFamily="34" charset="0"/>
                </a:rPr>
                <a:t>2</a:t>
              </a:r>
            </a:p>
          </p:txBody>
        </p:sp>
        <p:sp>
          <p:nvSpPr>
            <p:cNvPr id="1514" name="Rectangle 2572">
              <a:extLst>
                <a:ext uri="{FF2B5EF4-FFF2-40B4-BE49-F238E27FC236}">
                  <a16:creationId xmlns:a16="http://schemas.microsoft.com/office/drawing/2014/main" id="{435539A7-EDCF-46C4-929A-D41F8D23F2CB}"/>
                </a:ext>
              </a:extLst>
            </p:cNvPr>
            <p:cNvSpPr>
              <a:spLocks noChangeArrowheads="1"/>
            </p:cNvSpPr>
            <p:nvPr/>
          </p:nvSpPr>
          <p:spPr bwMode="auto">
            <a:xfrm>
              <a:off x="3732449" y="2519411"/>
              <a:ext cx="200813" cy="16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cs typeface="Arial" panose="020B0604020202020204" pitchFamily="34" charset="0"/>
                </a:rPr>
                <a:t>10</a:t>
              </a:r>
              <a:r>
                <a:rPr kumimoji="0" lang="en-US" altLang="en-US" sz="1000" b="0" i="0" u="none" strike="noStrike" kern="1200" cap="none" spc="0" normalizeH="0" baseline="30000" noProof="0" dirty="0">
                  <a:ln>
                    <a:noFill/>
                  </a:ln>
                  <a:solidFill>
                    <a:srgbClr val="000000"/>
                  </a:solidFill>
                  <a:effectLst/>
                  <a:uLnTx/>
                  <a:uFillTx/>
                  <a:cs typeface="Arial" panose="020B0604020202020204" pitchFamily="34" charset="0"/>
                </a:rPr>
                <a:t>3</a:t>
              </a:r>
            </a:p>
          </p:txBody>
        </p:sp>
        <p:sp>
          <p:nvSpPr>
            <p:cNvPr id="1515" name="Rectangle 2573">
              <a:extLst>
                <a:ext uri="{FF2B5EF4-FFF2-40B4-BE49-F238E27FC236}">
                  <a16:creationId xmlns:a16="http://schemas.microsoft.com/office/drawing/2014/main" id="{0C0137BC-D71B-4150-A3BB-C782CF48A854}"/>
                </a:ext>
              </a:extLst>
            </p:cNvPr>
            <p:cNvSpPr>
              <a:spLocks noChangeArrowheads="1"/>
            </p:cNvSpPr>
            <p:nvPr/>
          </p:nvSpPr>
          <p:spPr bwMode="auto">
            <a:xfrm>
              <a:off x="3732449" y="2113779"/>
              <a:ext cx="200813" cy="16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cs typeface="Arial" panose="020B0604020202020204" pitchFamily="34" charset="0"/>
                </a:rPr>
                <a:t>10</a:t>
              </a:r>
              <a:r>
                <a:rPr kumimoji="0" lang="en-US" altLang="en-US" sz="1000" b="0" i="0" u="none" strike="noStrike" kern="1200" cap="none" spc="0" normalizeH="0" baseline="30000" noProof="0" dirty="0">
                  <a:ln>
                    <a:noFill/>
                  </a:ln>
                  <a:solidFill>
                    <a:srgbClr val="000000"/>
                  </a:solidFill>
                  <a:effectLst/>
                  <a:uLnTx/>
                  <a:uFillTx/>
                  <a:cs typeface="Arial" panose="020B0604020202020204" pitchFamily="34" charset="0"/>
                </a:rPr>
                <a:t>4</a:t>
              </a:r>
            </a:p>
          </p:txBody>
        </p:sp>
        <p:sp>
          <p:nvSpPr>
            <p:cNvPr id="1516" name="Rectangle 2574">
              <a:extLst>
                <a:ext uri="{FF2B5EF4-FFF2-40B4-BE49-F238E27FC236}">
                  <a16:creationId xmlns:a16="http://schemas.microsoft.com/office/drawing/2014/main" id="{FBE601FD-502C-4E5B-B680-903A9A387C31}"/>
                </a:ext>
              </a:extLst>
            </p:cNvPr>
            <p:cNvSpPr>
              <a:spLocks noChangeArrowheads="1"/>
            </p:cNvSpPr>
            <p:nvPr/>
          </p:nvSpPr>
          <p:spPr bwMode="auto">
            <a:xfrm>
              <a:off x="3732449" y="1708148"/>
              <a:ext cx="200813" cy="16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cs typeface="Arial" panose="020B0604020202020204" pitchFamily="34" charset="0"/>
                </a:rPr>
                <a:t>10</a:t>
              </a:r>
              <a:r>
                <a:rPr kumimoji="0" lang="en-US" altLang="en-US" sz="1000" b="0" i="0" u="none" strike="noStrike" kern="1200" cap="none" spc="0" normalizeH="0" baseline="30000" noProof="0" dirty="0">
                  <a:ln>
                    <a:noFill/>
                  </a:ln>
                  <a:solidFill>
                    <a:srgbClr val="000000"/>
                  </a:solidFill>
                  <a:effectLst/>
                  <a:uLnTx/>
                  <a:uFillTx/>
                  <a:cs typeface="Arial" panose="020B0604020202020204" pitchFamily="34" charset="0"/>
                </a:rPr>
                <a:t>5</a:t>
              </a:r>
            </a:p>
          </p:txBody>
        </p:sp>
        <p:sp>
          <p:nvSpPr>
            <p:cNvPr id="1517" name="Rectangle 2575">
              <a:extLst>
                <a:ext uri="{FF2B5EF4-FFF2-40B4-BE49-F238E27FC236}">
                  <a16:creationId xmlns:a16="http://schemas.microsoft.com/office/drawing/2014/main" id="{42F4E8B7-7D74-4389-B569-5BD26AE643EA}"/>
                </a:ext>
              </a:extLst>
            </p:cNvPr>
            <p:cNvSpPr>
              <a:spLocks noChangeArrowheads="1"/>
            </p:cNvSpPr>
            <p:nvPr/>
          </p:nvSpPr>
          <p:spPr bwMode="auto">
            <a:xfrm>
              <a:off x="3732449" y="1302516"/>
              <a:ext cx="200813" cy="16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cs typeface="Arial" panose="020B0604020202020204" pitchFamily="34" charset="0"/>
                </a:rPr>
                <a:t>10</a:t>
              </a:r>
              <a:r>
                <a:rPr kumimoji="0" lang="en-US" altLang="en-US" sz="1000" b="0" i="0" u="none" strike="noStrike" kern="1200" cap="none" spc="0" normalizeH="0" baseline="30000" noProof="0" dirty="0">
                  <a:ln>
                    <a:noFill/>
                  </a:ln>
                  <a:solidFill>
                    <a:srgbClr val="000000"/>
                  </a:solidFill>
                  <a:effectLst/>
                  <a:uLnTx/>
                  <a:uFillTx/>
                  <a:cs typeface="Arial" panose="020B0604020202020204" pitchFamily="34" charset="0"/>
                </a:rPr>
                <a:t>6</a:t>
              </a:r>
            </a:p>
          </p:txBody>
        </p:sp>
        <p:sp>
          <p:nvSpPr>
            <p:cNvPr id="1236" name="Line 2695">
              <a:extLst>
                <a:ext uri="{FF2B5EF4-FFF2-40B4-BE49-F238E27FC236}">
                  <a16:creationId xmlns:a16="http://schemas.microsoft.com/office/drawing/2014/main" id="{F1C8C0BD-22D9-4360-B405-829C6AF55555}"/>
                </a:ext>
              </a:extLst>
            </p:cNvPr>
            <p:cNvSpPr>
              <a:spLocks noChangeShapeType="1"/>
            </p:cNvSpPr>
            <p:nvPr/>
          </p:nvSpPr>
          <p:spPr bwMode="auto">
            <a:xfrm>
              <a:off x="5393316" y="2000381"/>
              <a:ext cx="11396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344" name="Oval 2803">
              <a:extLst>
                <a:ext uri="{FF2B5EF4-FFF2-40B4-BE49-F238E27FC236}">
                  <a16:creationId xmlns:a16="http://schemas.microsoft.com/office/drawing/2014/main" id="{9FB39861-723D-4B2B-8164-E392E338B4C1}"/>
                </a:ext>
              </a:extLst>
            </p:cNvPr>
            <p:cNvSpPr>
              <a:spLocks noChangeArrowheads="1"/>
            </p:cNvSpPr>
            <p:nvPr/>
          </p:nvSpPr>
          <p:spPr bwMode="auto">
            <a:xfrm>
              <a:off x="5141060" y="2714894"/>
              <a:ext cx="38415" cy="38415"/>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345" name="Oval 2804">
              <a:extLst>
                <a:ext uri="{FF2B5EF4-FFF2-40B4-BE49-F238E27FC236}">
                  <a16:creationId xmlns:a16="http://schemas.microsoft.com/office/drawing/2014/main" id="{B3F1DE76-24EE-4084-B3EC-0A60F7E4251D}"/>
                </a:ext>
              </a:extLst>
            </p:cNvPr>
            <p:cNvSpPr>
              <a:spLocks noChangeArrowheads="1"/>
            </p:cNvSpPr>
            <p:nvPr/>
          </p:nvSpPr>
          <p:spPr bwMode="auto">
            <a:xfrm>
              <a:off x="5285755" y="2763552"/>
              <a:ext cx="39695" cy="37134"/>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nvGrpSpPr>
            <p:cNvPr id="33" name="Group 32">
              <a:extLst>
                <a:ext uri="{FF2B5EF4-FFF2-40B4-BE49-F238E27FC236}">
                  <a16:creationId xmlns:a16="http://schemas.microsoft.com/office/drawing/2014/main" id="{17040E03-DF00-4F6B-ABE9-A7BB9735DAEF}"/>
                </a:ext>
              </a:extLst>
            </p:cNvPr>
            <p:cNvGrpSpPr/>
            <p:nvPr/>
          </p:nvGrpSpPr>
          <p:grpSpPr>
            <a:xfrm>
              <a:off x="4087219" y="2886478"/>
              <a:ext cx="116524" cy="1"/>
              <a:chOff x="4338348" y="3095971"/>
              <a:chExt cx="109760" cy="1"/>
            </a:xfrm>
          </p:grpSpPr>
          <p:sp>
            <p:nvSpPr>
              <p:cNvPr id="1227" name="Line 2686">
                <a:extLst>
                  <a:ext uri="{FF2B5EF4-FFF2-40B4-BE49-F238E27FC236}">
                    <a16:creationId xmlns:a16="http://schemas.microsoft.com/office/drawing/2014/main" id="{E1D3DB69-45C0-469D-815B-42A54966E975}"/>
                  </a:ext>
                </a:extLst>
              </p:cNvPr>
              <p:cNvSpPr>
                <a:spLocks noChangeShapeType="1"/>
              </p:cNvSpPr>
              <p:nvPr/>
            </p:nvSpPr>
            <p:spPr bwMode="auto">
              <a:xfrm>
                <a:off x="4338348" y="3095971"/>
                <a:ext cx="10976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46" name="Line 3066">
                <a:extLst>
                  <a:ext uri="{FF2B5EF4-FFF2-40B4-BE49-F238E27FC236}">
                    <a16:creationId xmlns:a16="http://schemas.microsoft.com/office/drawing/2014/main" id="{B84BEDD8-E89B-4C6E-93AF-CCC090428438}"/>
                  </a:ext>
                </a:extLst>
              </p:cNvPr>
              <p:cNvSpPr>
                <a:spLocks noChangeShapeType="1"/>
              </p:cNvSpPr>
              <p:nvPr/>
            </p:nvSpPr>
            <p:spPr bwMode="auto">
              <a:xfrm>
                <a:off x="4393228" y="3095972"/>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47" name="Line 3067">
                <a:extLst>
                  <a:ext uri="{FF2B5EF4-FFF2-40B4-BE49-F238E27FC236}">
                    <a16:creationId xmlns:a16="http://schemas.microsoft.com/office/drawing/2014/main" id="{B81C9FDE-3BD8-49C5-A2B4-169166AC68F9}"/>
                  </a:ext>
                </a:extLst>
              </p:cNvPr>
              <p:cNvSpPr>
                <a:spLocks noChangeShapeType="1"/>
              </p:cNvSpPr>
              <p:nvPr/>
            </p:nvSpPr>
            <p:spPr bwMode="auto">
              <a:xfrm>
                <a:off x="4393228" y="3095972"/>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48" name="Line 3068">
                <a:extLst>
                  <a:ext uri="{FF2B5EF4-FFF2-40B4-BE49-F238E27FC236}">
                    <a16:creationId xmlns:a16="http://schemas.microsoft.com/office/drawing/2014/main" id="{5BCE38D5-5D86-49E6-B143-8628781738CE}"/>
                  </a:ext>
                </a:extLst>
              </p:cNvPr>
              <p:cNvSpPr>
                <a:spLocks noChangeShapeType="1"/>
              </p:cNvSpPr>
              <p:nvPr/>
            </p:nvSpPr>
            <p:spPr bwMode="auto">
              <a:xfrm>
                <a:off x="4365487" y="3095972"/>
                <a:ext cx="55483"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49" name="Line 3069">
                <a:extLst>
                  <a:ext uri="{FF2B5EF4-FFF2-40B4-BE49-F238E27FC236}">
                    <a16:creationId xmlns:a16="http://schemas.microsoft.com/office/drawing/2014/main" id="{E2FE540C-AAB2-488B-B5FE-63C31C40FE7A}"/>
                  </a:ext>
                </a:extLst>
              </p:cNvPr>
              <p:cNvSpPr>
                <a:spLocks noChangeShapeType="1"/>
              </p:cNvSpPr>
              <p:nvPr/>
            </p:nvSpPr>
            <p:spPr bwMode="auto">
              <a:xfrm>
                <a:off x="4365487" y="3095972"/>
                <a:ext cx="55483"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32" name="Group 31">
              <a:extLst>
                <a:ext uri="{FF2B5EF4-FFF2-40B4-BE49-F238E27FC236}">
                  <a16:creationId xmlns:a16="http://schemas.microsoft.com/office/drawing/2014/main" id="{7EA83BF9-438E-4C8B-8104-3B5DA5CD8B10}"/>
                </a:ext>
              </a:extLst>
            </p:cNvPr>
            <p:cNvGrpSpPr/>
            <p:nvPr/>
          </p:nvGrpSpPr>
          <p:grpSpPr>
            <a:xfrm>
              <a:off x="4231914" y="2886478"/>
              <a:ext cx="116524" cy="1"/>
              <a:chOff x="4474643" y="3095971"/>
              <a:chExt cx="109760" cy="1"/>
            </a:xfrm>
          </p:grpSpPr>
          <p:sp>
            <p:nvSpPr>
              <p:cNvPr id="1228" name="Line 2687">
                <a:extLst>
                  <a:ext uri="{FF2B5EF4-FFF2-40B4-BE49-F238E27FC236}">
                    <a16:creationId xmlns:a16="http://schemas.microsoft.com/office/drawing/2014/main" id="{7032F7DD-0364-4FB5-ADA9-632A1D44B933}"/>
                  </a:ext>
                </a:extLst>
              </p:cNvPr>
              <p:cNvSpPr>
                <a:spLocks noChangeShapeType="1"/>
              </p:cNvSpPr>
              <p:nvPr/>
            </p:nvSpPr>
            <p:spPr bwMode="auto">
              <a:xfrm>
                <a:off x="4474643" y="3095971"/>
                <a:ext cx="10976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50" name="Line 3070">
                <a:extLst>
                  <a:ext uri="{FF2B5EF4-FFF2-40B4-BE49-F238E27FC236}">
                    <a16:creationId xmlns:a16="http://schemas.microsoft.com/office/drawing/2014/main" id="{CD95289F-F0D0-47B1-8855-909E7C816A03}"/>
                  </a:ext>
                </a:extLst>
              </p:cNvPr>
              <p:cNvSpPr>
                <a:spLocks noChangeShapeType="1"/>
              </p:cNvSpPr>
              <p:nvPr/>
            </p:nvSpPr>
            <p:spPr bwMode="auto">
              <a:xfrm>
                <a:off x="4529523" y="3095972"/>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51" name="Line 3071">
                <a:extLst>
                  <a:ext uri="{FF2B5EF4-FFF2-40B4-BE49-F238E27FC236}">
                    <a16:creationId xmlns:a16="http://schemas.microsoft.com/office/drawing/2014/main" id="{271BE8B2-AF54-4432-9885-24999E753DF3}"/>
                  </a:ext>
                </a:extLst>
              </p:cNvPr>
              <p:cNvSpPr>
                <a:spLocks noChangeShapeType="1"/>
              </p:cNvSpPr>
              <p:nvPr/>
            </p:nvSpPr>
            <p:spPr bwMode="auto">
              <a:xfrm>
                <a:off x="4529523" y="3095972"/>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52" name="Line 3072">
                <a:extLst>
                  <a:ext uri="{FF2B5EF4-FFF2-40B4-BE49-F238E27FC236}">
                    <a16:creationId xmlns:a16="http://schemas.microsoft.com/office/drawing/2014/main" id="{0C4A1E96-FBE7-4329-A8CF-7F701E60C06F}"/>
                  </a:ext>
                </a:extLst>
              </p:cNvPr>
              <p:cNvSpPr>
                <a:spLocks noChangeShapeType="1"/>
              </p:cNvSpPr>
              <p:nvPr/>
            </p:nvSpPr>
            <p:spPr bwMode="auto">
              <a:xfrm>
                <a:off x="4502988" y="3095972"/>
                <a:ext cx="5307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53" name="Line 3073">
                <a:extLst>
                  <a:ext uri="{FF2B5EF4-FFF2-40B4-BE49-F238E27FC236}">
                    <a16:creationId xmlns:a16="http://schemas.microsoft.com/office/drawing/2014/main" id="{5230C826-D74D-4094-8387-025296E5009F}"/>
                  </a:ext>
                </a:extLst>
              </p:cNvPr>
              <p:cNvSpPr>
                <a:spLocks noChangeShapeType="1"/>
              </p:cNvSpPr>
              <p:nvPr/>
            </p:nvSpPr>
            <p:spPr bwMode="auto">
              <a:xfrm>
                <a:off x="4502988" y="3095972"/>
                <a:ext cx="5307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id="{63755DDC-FD16-4197-8E65-F83082BB0AC0}"/>
                </a:ext>
              </a:extLst>
            </p:cNvPr>
            <p:cNvGrpSpPr/>
            <p:nvPr/>
          </p:nvGrpSpPr>
          <p:grpSpPr>
            <a:xfrm>
              <a:off x="4376610" y="2886478"/>
              <a:ext cx="116524" cy="302196"/>
              <a:chOff x="4610939" y="3095971"/>
              <a:chExt cx="109760" cy="284653"/>
            </a:xfrm>
          </p:grpSpPr>
          <p:sp>
            <p:nvSpPr>
              <p:cNvPr id="1229" name="Line 2688">
                <a:extLst>
                  <a:ext uri="{FF2B5EF4-FFF2-40B4-BE49-F238E27FC236}">
                    <a16:creationId xmlns:a16="http://schemas.microsoft.com/office/drawing/2014/main" id="{557B234E-BE21-4635-8754-3B79A11665FB}"/>
                  </a:ext>
                </a:extLst>
              </p:cNvPr>
              <p:cNvSpPr>
                <a:spLocks noChangeShapeType="1"/>
              </p:cNvSpPr>
              <p:nvPr/>
            </p:nvSpPr>
            <p:spPr bwMode="auto">
              <a:xfrm>
                <a:off x="4610939" y="3095971"/>
                <a:ext cx="10976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326" name="Oval 2785">
                <a:extLst>
                  <a:ext uri="{FF2B5EF4-FFF2-40B4-BE49-F238E27FC236}">
                    <a16:creationId xmlns:a16="http://schemas.microsoft.com/office/drawing/2014/main" id="{B2893474-2666-43FC-AD94-AFFE86CD70AD}"/>
                  </a:ext>
                </a:extLst>
              </p:cNvPr>
              <p:cNvSpPr>
                <a:spLocks noChangeArrowheads="1"/>
              </p:cNvSpPr>
              <p:nvPr/>
            </p:nvSpPr>
            <p:spPr bwMode="auto">
              <a:xfrm>
                <a:off x="4647124" y="3344439"/>
                <a:ext cx="37391" cy="36185"/>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327" name="Oval 2786">
                <a:extLst>
                  <a:ext uri="{FF2B5EF4-FFF2-40B4-BE49-F238E27FC236}">
                    <a16:creationId xmlns:a16="http://schemas.microsoft.com/office/drawing/2014/main" id="{F777D923-6CB5-4BFD-BC25-70988A7E2AB2}"/>
                  </a:ext>
                </a:extLst>
              </p:cNvPr>
              <p:cNvSpPr>
                <a:spLocks noChangeArrowheads="1"/>
              </p:cNvSpPr>
              <p:nvPr/>
            </p:nvSpPr>
            <p:spPr bwMode="auto">
              <a:xfrm>
                <a:off x="4647124" y="3234679"/>
                <a:ext cx="37391" cy="34978"/>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54" name="Line 3074">
                <a:extLst>
                  <a:ext uri="{FF2B5EF4-FFF2-40B4-BE49-F238E27FC236}">
                    <a16:creationId xmlns:a16="http://schemas.microsoft.com/office/drawing/2014/main" id="{9758A884-B30A-4AFF-9CF5-CF34356EA7D5}"/>
                  </a:ext>
                </a:extLst>
              </p:cNvPr>
              <p:cNvSpPr>
                <a:spLocks noChangeShapeType="1"/>
              </p:cNvSpPr>
              <p:nvPr/>
            </p:nvSpPr>
            <p:spPr bwMode="auto">
              <a:xfrm>
                <a:off x="4665819" y="3095972"/>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55" name="Line 3075">
                <a:extLst>
                  <a:ext uri="{FF2B5EF4-FFF2-40B4-BE49-F238E27FC236}">
                    <a16:creationId xmlns:a16="http://schemas.microsoft.com/office/drawing/2014/main" id="{497A4128-8CB0-4F8A-A830-9DF555A5EB84}"/>
                  </a:ext>
                </a:extLst>
              </p:cNvPr>
              <p:cNvSpPr>
                <a:spLocks noChangeShapeType="1"/>
              </p:cNvSpPr>
              <p:nvPr/>
            </p:nvSpPr>
            <p:spPr bwMode="auto">
              <a:xfrm>
                <a:off x="4665819" y="3095972"/>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56" name="Line 3076">
                <a:extLst>
                  <a:ext uri="{FF2B5EF4-FFF2-40B4-BE49-F238E27FC236}">
                    <a16:creationId xmlns:a16="http://schemas.microsoft.com/office/drawing/2014/main" id="{268EC6BD-E2C9-4272-9480-1C2DAA5B5F9C}"/>
                  </a:ext>
                </a:extLst>
              </p:cNvPr>
              <p:cNvSpPr>
                <a:spLocks noChangeShapeType="1"/>
              </p:cNvSpPr>
              <p:nvPr/>
            </p:nvSpPr>
            <p:spPr bwMode="auto">
              <a:xfrm>
                <a:off x="4638681" y="3095972"/>
                <a:ext cx="5427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57" name="Line 3077">
                <a:extLst>
                  <a:ext uri="{FF2B5EF4-FFF2-40B4-BE49-F238E27FC236}">
                    <a16:creationId xmlns:a16="http://schemas.microsoft.com/office/drawing/2014/main" id="{D115D64A-3117-4282-876F-2CDDB2890D8C}"/>
                  </a:ext>
                </a:extLst>
              </p:cNvPr>
              <p:cNvSpPr>
                <a:spLocks noChangeShapeType="1"/>
              </p:cNvSpPr>
              <p:nvPr/>
            </p:nvSpPr>
            <p:spPr bwMode="auto">
              <a:xfrm>
                <a:off x="4638681" y="3095972"/>
                <a:ext cx="5427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30" name="Group 29">
              <a:extLst>
                <a:ext uri="{FF2B5EF4-FFF2-40B4-BE49-F238E27FC236}">
                  <a16:creationId xmlns:a16="http://schemas.microsoft.com/office/drawing/2014/main" id="{0A021444-F978-4CF9-B953-A0479B5BB4AE}"/>
                </a:ext>
              </a:extLst>
            </p:cNvPr>
            <p:cNvGrpSpPr/>
            <p:nvPr/>
          </p:nvGrpSpPr>
          <p:grpSpPr>
            <a:xfrm>
              <a:off x="4521304" y="2015747"/>
              <a:ext cx="116524" cy="1221586"/>
              <a:chOff x="4747234" y="2275787"/>
              <a:chExt cx="109760" cy="1150671"/>
            </a:xfrm>
          </p:grpSpPr>
          <p:sp>
            <p:nvSpPr>
              <p:cNvPr id="1406" name="Rectangle 2464">
                <a:extLst>
                  <a:ext uri="{FF2B5EF4-FFF2-40B4-BE49-F238E27FC236}">
                    <a16:creationId xmlns:a16="http://schemas.microsoft.com/office/drawing/2014/main" id="{CBC882C4-643F-455C-B2D5-56C276DBE7AE}"/>
                  </a:ext>
                </a:extLst>
              </p:cNvPr>
              <p:cNvSpPr>
                <a:spLocks noChangeArrowheads="1"/>
              </p:cNvSpPr>
              <p:nvPr/>
            </p:nvSpPr>
            <p:spPr bwMode="auto">
              <a:xfrm>
                <a:off x="4747234" y="3052550"/>
                <a:ext cx="109760" cy="43422"/>
              </a:xfrm>
              <a:prstGeom prst="rect">
                <a:avLst/>
              </a:prstGeom>
              <a:solidFill>
                <a:srgbClr val="D11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30" name="Line 2689">
                <a:extLst>
                  <a:ext uri="{FF2B5EF4-FFF2-40B4-BE49-F238E27FC236}">
                    <a16:creationId xmlns:a16="http://schemas.microsoft.com/office/drawing/2014/main" id="{A7F9F0A9-F31C-4FD7-AAFB-CB32EF032236}"/>
                  </a:ext>
                </a:extLst>
              </p:cNvPr>
              <p:cNvSpPr>
                <a:spLocks noChangeShapeType="1"/>
              </p:cNvSpPr>
              <p:nvPr/>
            </p:nvSpPr>
            <p:spPr bwMode="auto">
              <a:xfrm>
                <a:off x="4747234" y="3095971"/>
                <a:ext cx="10976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DA644F65-1D0A-44ED-AA1D-051D15398015}"/>
                  </a:ext>
                </a:extLst>
              </p:cNvPr>
              <p:cNvGrpSpPr/>
              <p:nvPr/>
            </p:nvGrpSpPr>
            <p:grpSpPr>
              <a:xfrm>
                <a:off x="4774976" y="2275787"/>
                <a:ext cx="54277" cy="1150671"/>
                <a:chOff x="4776182" y="2275787"/>
                <a:chExt cx="54277" cy="1150671"/>
              </a:xfrm>
            </p:grpSpPr>
            <p:sp>
              <p:nvSpPr>
                <p:cNvPr id="1328" name="Oval 2787">
                  <a:extLst>
                    <a:ext uri="{FF2B5EF4-FFF2-40B4-BE49-F238E27FC236}">
                      <a16:creationId xmlns:a16="http://schemas.microsoft.com/office/drawing/2014/main" id="{FEA94859-DA86-41C2-A8C9-9A21CAF313F0}"/>
                    </a:ext>
                  </a:extLst>
                </p:cNvPr>
                <p:cNvSpPr>
                  <a:spLocks noChangeArrowheads="1"/>
                </p:cNvSpPr>
                <p:nvPr/>
              </p:nvSpPr>
              <p:spPr bwMode="auto">
                <a:xfrm>
                  <a:off x="4784625" y="3218999"/>
                  <a:ext cx="37391" cy="36185"/>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329" name="Oval 2788">
                  <a:extLst>
                    <a:ext uri="{FF2B5EF4-FFF2-40B4-BE49-F238E27FC236}">
                      <a16:creationId xmlns:a16="http://schemas.microsoft.com/office/drawing/2014/main" id="{15B29D93-FFB3-4C44-93E9-865672549709}"/>
                    </a:ext>
                  </a:extLst>
                </p:cNvPr>
                <p:cNvSpPr>
                  <a:spLocks noChangeArrowheads="1"/>
                </p:cNvSpPr>
                <p:nvPr/>
              </p:nvSpPr>
              <p:spPr bwMode="auto">
                <a:xfrm>
                  <a:off x="4784625" y="3234679"/>
                  <a:ext cx="37391" cy="34978"/>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330" name="Oval 2789">
                  <a:extLst>
                    <a:ext uri="{FF2B5EF4-FFF2-40B4-BE49-F238E27FC236}">
                      <a16:creationId xmlns:a16="http://schemas.microsoft.com/office/drawing/2014/main" id="{8A9E5C71-1E83-48DB-8833-158FCECF2A3B}"/>
                    </a:ext>
                  </a:extLst>
                </p:cNvPr>
                <p:cNvSpPr>
                  <a:spLocks noChangeArrowheads="1"/>
                </p:cNvSpPr>
                <p:nvPr/>
              </p:nvSpPr>
              <p:spPr bwMode="auto">
                <a:xfrm>
                  <a:off x="4784625" y="2771516"/>
                  <a:ext cx="37391" cy="34978"/>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331" name="Oval 2790">
                  <a:extLst>
                    <a:ext uri="{FF2B5EF4-FFF2-40B4-BE49-F238E27FC236}">
                      <a16:creationId xmlns:a16="http://schemas.microsoft.com/office/drawing/2014/main" id="{6F87F352-42D1-4F41-9076-000E82F322C1}"/>
                    </a:ext>
                  </a:extLst>
                </p:cNvPr>
                <p:cNvSpPr>
                  <a:spLocks noChangeArrowheads="1"/>
                </p:cNvSpPr>
                <p:nvPr/>
              </p:nvSpPr>
              <p:spPr bwMode="auto">
                <a:xfrm>
                  <a:off x="4784625" y="3389067"/>
                  <a:ext cx="37391" cy="37391"/>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332" name="Oval 2791">
                  <a:extLst>
                    <a:ext uri="{FF2B5EF4-FFF2-40B4-BE49-F238E27FC236}">
                      <a16:creationId xmlns:a16="http://schemas.microsoft.com/office/drawing/2014/main" id="{48C9BC4C-1599-418B-A078-AD7F59BC5E7B}"/>
                    </a:ext>
                  </a:extLst>
                </p:cNvPr>
                <p:cNvSpPr>
                  <a:spLocks noChangeArrowheads="1"/>
                </p:cNvSpPr>
                <p:nvPr/>
              </p:nvSpPr>
              <p:spPr bwMode="auto">
                <a:xfrm>
                  <a:off x="4784625" y="3282925"/>
                  <a:ext cx="37391" cy="37391"/>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333" name="Oval 2792">
                  <a:extLst>
                    <a:ext uri="{FF2B5EF4-FFF2-40B4-BE49-F238E27FC236}">
                      <a16:creationId xmlns:a16="http://schemas.microsoft.com/office/drawing/2014/main" id="{F0746014-DE6F-4986-9AE7-333497AD9A22}"/>
                    </a:ext>
                  </a:extLst>
                </p:cNvPr>
                <p:cNvSpPr>
                  <a:spLocks noChangeArrowheads="1"/>
                </p:cNvSpPr>
                <p:nvPr/>
              </p:nvSpPr>
              <p:spPr bwMode="auto">
                <a:xfrm>
                  <a:off x="4784625" y="2333682"/>
                  <a:ext cx="37391" cy="36185"/>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334" name="Oval 2793">
                  <a:extLst>
                    <a:ext uri="{FF2B5EF4-FFF2-40B4-BE49-F238E27FC236}">
                      <a16:creationId xmlns:a16="http://schemas.microsoft.com/office/drawing/2014/main" id="{3DC4EA0C-6776-44E2-8C30-BEECD8A5333F}"/>
                    </a:ext>
                  </a:extLst>
                </p:cNvPr>
                <p:cNvSpPr>
                  <a:spLocks noChangeArrowheads="1"/>
                </p:cNvSpPr>
                <p:nvPr/>
              </p:nvSpPr>
              <p:spPr bwMode="auto">
                <a:xfrm>
                  <a:off x="4784625" y="3234679"/>
                  <a:ext cx="37391" cy="34978"/>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335" name="Oval 2794">
                  <a:extLst>
                    <a:ext uri="{FF2B5EF4-FFF2-40B4-BE49-F238E27FC236}">
                      <a16:creationId xmlns:a16="http://schemas.microsoft.com/office/drawing/2014/main" id="{416E62A2-F6D4-4621-BD04-23FF819F931D}"/>
                    </a:ext>
                  </a:extLst>
                </p:cNvPr>
                <p:cNvSpPr>
                  <a:spLocks noChangeArrowheads="1"/>
                </p:cNvSpPr>
                <p:nvPr/>
              </p:nvSpPr>
              <p:spPr bwMode="auto">
                <a:xfrm>
                  <a:off x="4784625" y="2523049"/>
                  <a:ext cx="37391" cy="37391"/>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336" name="Oval 2795">
                  <a:extLst>
                    <a:ext uri="{FF2B5EF4-FFF2-40B4-BE49-F238E27FC236}">
                      <a16:creationId xmlns:a16="http://schemas.microsoft.com/office/drawing/2014/main" id="{24F93634-F2DB-4333-9A77-568C7E894211}"/>
                    </a:ext>
                  </a:extLst>
                </p:cNvPr>
                <p:cNvSpPr>
                  <a:spLocks noChangeArrowheads="1"/>
                </p:cNvSpPr>
                <p:nvPr/>
              </p:nvSpPr>
              <p:spPr bwMode="auto">
                <a:xfrm>
                  <a:off x="4784625" y="2675024"/>
                  <a:ext cx="37391" cy="37391"/>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337" name="Oval 2796">
                  <a:extLst>
                    <a:ext uri="{FF2B5EF4-FFF2-40B4-BE49-F238E27FC236}">
                      <a16:creationId xmlns:a16="http://schemas.microsoft.com/office/drawing/2014/main" id="{5A7E04A2-747E-4B7A-8DF0-3184DF47A433}"/>
                    </a:ext>
                  </a:extLst>
                </p:cNvPr>
                <p:cNvSpPr>
                  <a:spLocks noChangeArrowheads="1"/>
                </p:cNvSpPr>
                <p:nvPr/>
              </p:nvSpPr>
              <p:spPr bwMode="auto">
                <a:xfrm>
                  <a:off x="4784625" y="2735331"/>
                  <a:ext cx="37391" cy="37391"/>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338" name="Oval 2797">
                  <a:extLst>
                    <a:ext uri="{FF2B5EF4-FFF2-40B4-BE49-F238E27FC236}">
                      <a16:creationId xmlns:a16="http://schemas.microsoft.com/office/drawing/2014/main" id="{4CA35EEC-72F3-4E6E-8702-4919FF746E1F}"/>
                    </a:ext>
                  </a:extLst>
                </p:cNvPr>
                <p:cNvSpPr>
                  <a:spLocks noChangeArrowheads="1"/>
                </p:cNvSpPr>
                <p:nvPr/>
              </p:nvSpPr>
              <p:spPr bwMode="auto">
                <a:xfrm>
                  <a:off x="4784625" y="2641252"/>
                  <a:ext cx="37391" cy="37391"/>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339" name="Oval 2798">
                  <a:extLst>
                    <a:ext uri="{FF2B5EF4-FFF2-40B4-BE49-F238E27FC236}">
                      <a16:creationId xmlns:a16="http://schemas.microsoft.com/office/drawing/2014/main" id="{5005C3F9-65BB-43DB-BC06-505F0BA3F192}"/>
                    </a:ext>
                  </a:extLst>
                </p:cNvPr>
                <p:cNvSpPr>
                  <a:spLocks noChangeArrowheads="1"/>
                </p:cNvSpPr>
                <p:nvPr/>
              </p:nvSpPr>
              <p:spPr bwMode="auto">
                <a:xfrm>
                  <a:off x="4784625" y="2649695"/>
                  <a:ext cx="37391" cy="36185"/>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340" name="Oval 2799">
                  <a:extLst>
                    <a:ext uri="{FF2B5EF4-FFF2-40B4-BE49-F238E27FC236}">
                      <a16:creationId xmlns:a16="http://schemas.microsoft.com/office/drawing/2014/main" id="{8715E1E8-5956-4845-BA82-D5C52BB2F59C}"/>
                    </a:ext>
                  </a:extLst>
                </p:cNvPr>
                <p:cNvSpPr>
                  <a:spLocks noChangeArrowheads="1"/>
                </p:cNvSpPr>
                <p:nvPr/>
              </p:nvSpPr>
              <p:spPr bwMode="auto">
                <a:xfrm>
                  <a:off x="4784625" y="2407258"/>
                  <a:ext cx="37391" cy="37391"/>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341" name="Oval 2800">
                  <a:extLst>
                    <a:ext uri="{FF2B5EF4-FFF2-40B4-BE49-F238E27FC236}">
                      <a16:creationId xmlns:a16="http://schemas.microsoft.com/office/drawing/2014/main" id="{71B747A9-48E2-4963-A274-97DCB5BBC60C}"/>
                    </a:ext>
                  </a:extLst>
                </p:cNvPr>
                <p:cNvSpPr>
                  <a:spLocks noChangeArrowheads="1"/>
                </p:cNvSpPr>
                <p:nvPr/>
              </p:nvSpPr>
              <p:spPr bwMode="auto">
                <a:xfrm>
                  <a:off x="4784625" y="2275787"/>
                  <a:ext cx="37391" cy="34978"/>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342" name="Oval 2801">
                  <a:extLst>
                    <a:ext uri="{FF2B5EF4-FFF2-40B4-BE49-F238E27FC236}">
                      <a16:creationId xmlns:a16="http://schemas.microsoft.com/office/drawing/2014/main" id="{BC93A0C9-E384-4EF7-AC57-5CA5C6F33213}"/>
                    </a:ext>
                  </a:extLst>
                </p:cNvPr>
                <p:cNvSpPr>
                  <a:spLocks noChangeArrowheads="1"/>
                </p:cNvSpPr>
                <p:nvPr/>
              </p:nvSpPr>
              <p:spPr bwMode="auto">
                <a:xfrm>
                  <a:off x="4784625" y="2899368"/>
                  <a:ext cx="37391" cy="37391"/>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343" name="Oval 2802">
                  <a:extLst>
                    <a:ext uri="{FF2B5EF4-FFF2-40B4-BE49-F238E27FC236}">
                      <a16:creationId xmlns:a16="http://schemas.microsoft.com/office/drawing/2014/main" id="{24ED6689-9B27-4097-BF5D-8D25C5047C73}"/>
                    </a:ext>
                  </a:extLst>
                </p:cNvPr>
                <p:cNvSpPr>
                  <a:spLocks noChangeArrowheads="1"/>
                </p:cNvSpPr>
                <p:nvPr/>
              </p:nvSpPr>
              <p:spPr bwMode="auto">
                <a:xfrm>
                  <a:off x="4784625" y="2855947"/>
                  <a:ext cx="37391" cy="36185"/>
                </a:xfrm>
                <a:prstGeom prst="ellipse">
                  <a:avLst/>
                </a:prstGeom>
                <a:solidFill>
                  <a:srgbClr val="D11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58" name="Line 3078">
                  <a:extLst>
                    <a:ext uri="{FF2B5EF4-FFF2-40B4-BE49-F238E27FC236}">
                      <a16:creationId xmlns:a16="http://schemas.microsoft.com/office/drawing/2014/main" id="{16B404AE-A681-43F0-AC72-70D45BFA95CC}"/>
                    </a:ext>
                  </a:extLst>
                </p:cNvPr>
                <p:cNvSpPr>
                  <a:spLocks noChangeShapeType="1"/>
                </p:cNvSpPr>
                <p:nvPr/>
              </p:nvSpPr>
              <p:spPr bwMode="auto">
                <a:xfrm flipV="1">
                  <a:off x="4803320" y="3095972"/>
                  <a:ext cx="0" cy="61514"/>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59" name="Line 3079">
                  <a:extLst>
                    <a:ext uri="{FF2B5EF4-FFF2-40B4-BE49-F238E27FC236}">
                      <a16:creationId xmlns:a16="http://schemas.microsoft.com/office/drawing/2014/main" id="{4C6F108D-EE50-4718-B06F-40C5131D7A2C}"/>
                    </a:ext>
                  </a:extLst>
                </p:cNvPr>
                <p:cNvSpPr>
                  <a:spLocks noChangeShapeType="1"/>
                </p:cNvSpPr>
                <p:nvPr/>
              </p:nvSpPr>
              <p:spPr bwMode="auto">
                <a:xfrm>
                  <a:off x="4803320" y="3005510"/>
                  <a:ext cx="0" cy="4704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60" name="Line 3080">
                  <a:extLst>
                    <a:ext uri="{FF2B5EF4-FFF2-40B4-BE49-F238E27FC236}">
                      <a16:creationId xmlns:a16="http://schemas.microsoft.com/office/drawing/2014/main" id="{4560DA51-A756-4129-B4CC-3EB978930725}"/>
                    </a:ext>
                  </a:extLst>
                </p:cNvPr>
                <p:cNvSpPr>
                  <a:spLocks noChangeShapeType="1"/>
                </p:cNvSpPr>
                <p:nvPr/>
              </p:nvSpPr>
              <p:spPr bwMode="auto">
                <a:xfrm>
                  <a:off x="4776182" y="3157485"/>
                  <a:ext cx="5427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61" name="Line 3081">
                  <a:extLst>
                    <a:ext uri="{FF2B5EF4-FFF2-40B4-BE49-F238E27FC236}">
                      <a16:creationId xmlns:a16="http://schemas.microsoft.com/office/drawing/2014/main" id="{FF923426-B121-4082-A97C-6DEDE4F56AA2}"/>
                    </a:ext>
                  </a:extLst>
                </p:cNvPr>
                <p:cNvSpPr>
                  <a:spLocks noChangeShapeType="1"/>
                </p:cNvSpPr>
                <p:nvPr/>
              </p:nvSpPr>
              <p:spPr bwMode="auto">
                <a:xfrm>
                  <a:off x="4776182" y="3005510"/>
                  <a:ext cx="5427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grpSp>
          <p:nvGrpSpPr>
            <p:cNvPr id="28" name="Group 27">
              <a:extLst>
                <a:ext uri="{FF2B5EF4-FFF2-40B4-BE49-F238E27FC236}">
                  <a16:creationId xmlns:a16="http://schemas.microsoft.com/office/drawing/2014/main" id="{ECFBA5EF-F833-4F4E-A10F-F821C0403867}"/>
                </a:ext>
              </a:extLst>
            </p:cNvPr>
            <p:cNvGrpSpPr/>
            <p:nvPr/>
          </p:nvGrpSpPr>
          <p:grpSpPr>
            <a:xfrm>
              <a:off x="4665999" y="1536845"/>
              <a:ext cx="116524" cy="1446951"/>
              <a:chOff x="4883529" y="1824686"/>
              <a:chExt cx="109760" cy="1362953"/>
            </a:xfrm>
          </p:grpSpPr>
          <p:sp>
            <p:nvSpPr>
              <p:cNvPr id="1407" name="Rectangle 2465">
                <a:extLst>
                  <a:ext uri="{FF2B5EF4-FFF2-40B4-BE49-F238E27FC236}">
                    <a16:creationId xmlns:a16="http://schemas.microsoft.com/office/drawing/2014/main" id="{8B062737-4661-42EE-BADA-6005D5265FD2}"/>
                  </a:ext>
                </a:extLst>
              </p:cNvPr>
              <p:cNvSpPr>
                <a:spLocks noChangeArrowheads="1"/>
              </p:cNvSpPr>
              <p:nvPr/>
            </p:nvSpPr>
            <p:spPr bwMode="auto">
              <a:xfrm>
                <a:off x="4883529" y="2424144"/>
                <a:ext cx="109760" cy="557243"/>
              </a:xfrm>
              <a:prstGeom prst="rect">
                <a:avLst/>
              </a:prstGeom>
              <a:solidFill>
                <a:srgbClr val="D11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31" name="Line 2690">
                <a:extLst>
                  <a:ext uri="{FF2B5EF4-FFF2-40B4-BE49-F238E27FC236}">
                    <a16:creationId xmlns:a16="http://schemas.microsoft.com/office/drawing/2014/main" id="{930F5520-F7C3-43CF-B3E8-FF917038518B}"/>
                  </a:ext>
                </a:extLst>
              </p:cNvPr>
              <p:cNvSpPr>
                <a:spLocks noChangeShapeType="1"/>
              </p:cNvSpPr>
              <p:nvPr/>
            </p:nvSpPr>
            <p:spPr bwMode="auto">
              <a:xfrm>
                <a:off x="4883529" y="2614716"/>
                <a:ext cx="10976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62" name="Line 3082">
                <a:extLst>
                  <a:ext uri="{FF2B5EF4-FFF2-40B4-BE49-F238E27FC236}">
                    <a16:creationId xmlns:a16="http://schemas.microsoft.com/office/drawing/2014/main" id="{FD7C904C-8840-4755-A8A8-6F5D1DFE7598}"/>
                  </a:ext>
                </a:extLst>
              </p:cNvPr>
              <p:cNvSpPr>
                <a:spLocks noChangeShapeType="1"/>
              </p:cNvSpPr>
              <p:nvPr/>
            </p:nvSpPr>
            <p:spPr bwMode="auto">
              <a:xfrm flipV="1">
                <a:off x="4938409" y="2981387"/>
                <a:ext cx="0" cy="206252"/>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63" name="Line 3083">
                <a:extLst>
                  <a:ext uri="{FF2B5EF4-FFF2-40B4-BE49-F238E27FC236}">
                    <a16:creationId xmlns:a16="http://schemas.microsoft.com/office/drawing/2014/main" id="{5B533ABB-A0B4-48EA-9B0E-5E7310EBEC9B}"/>
                  </a:ext>
                </a:extLst>
              </p:cNvPr>
              <p:cNvSpPr>
                <a:spLocks noChangeShapeType="1"/>
              </p:cNvSpPr>
              <p:nvPr/>
            </p:nvSpPr>
            <p:spPr bwMode="auto">
              <a:xfrm>
                <a:off x="4938409" y="1824686"/>
                <a:ext cx="0" cy="599458"/>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64" name="Line 3084">
                <a:extLst>
                  <a:ext uri="{FF2B5EF4-FFF2-40B4-BE49-F238E27FC236}">
                    <a16:creationId xmlns:a16="http://schemas.microsoft.com/office/drawing/2014/main" id="{F46386BC-B8E4-465F-9E6F-9E8795DBE646}"/>
                  </a:ext>
                </a:extLst>
              </p:cNvPr>
              <p:cNvSpPr>
                <a:spLocks noChangeShapeType="1"/>
              </p:cNvSpPr>
              <p:nvPr/>
            </p:nvSpPr>
            <p:spPr bwMode="auto">
              <a:xfrm>
                <a:off x="4911271" y="3187639"/>
                <a:ext cx="5427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65" name="Line 3085">
                <a:extLst>
                  <a:ext uri="{FF2B5EF4-FFF2-40B4-BE49-F238E27FC236}">
                    <a16:creationId xmlns:a16="http://schemas.microsoft.com/office/drawing/2014/main" id="{91ED17BD-1B4E-41A3-AEDA-C431E119D04D}"/>
                  </a:ext>
                </a:extLst>
              </p:cNvPr>
              <p:cNvSpPr>
                <a:spLocks noChangeShapeType="1"/>
              </p:cNvSpPr>
              <p:nvPr/>
            </p:nvSpPr>
            <p:spPr bwMode="auto">
              <a:xfrm>
                <a:off x="4911271" y="1824686"/>
                <a:ext cx="5427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27" name="Group 26">
              <a:extLst>
                <a:ext uri="{FF2B5EF4-FFF2-40B4-BE49-F238E27FC236}">
                  <a16:creationId xmlns:a16="http://schemas.microsoft.com/office/drawing/2014/main" id="{BC7881E0-E317-48C0-B155-BAB5E8E98F63}"/>
                </a:ext>
              </a:extLst>
            </p:cNvPr>
            <p:cNvGrpSpPr/>
            <p:nvPr/>
          </p:nvGrpSpPr>
          <p:grpSpPr>
            <a:xfrm>
              <a:off x="4811975" y="1428004"/>
              <a:ext cx="115244" cy="1458476"/>
              <a:chOff x="5021031" y="1722163"/>
              <a:chExt cx="108554" cy="1373809"/>
            </a:xfrm>
          </p:grpSpPr>
          <p:sp>
            <p:nvSpPr>
              <p:cNvPr id="1408" name="Rectangle 2466">
                <a:extLst>
                  <a:ext uri="{FF2B5EF4-FFF2-40B4-BE49-F238E27FC236}">
                    <a16:creationId xmlns:a16="http://schemas.microsoft.com/office/drawing/2014/main" id="{EB5BB501-6528-4C01-B7EC-277E46404F84}"/>
                  </a:ext>
                </a:extLst>
              </p:cNvPr>
              <p:cNvSpPr>
                <a:spLocks noChangeArrowheads="1"/>
              </p:cNvSpPr>
              <p:nvPr/>
            </p:nvSpPr>
            <p:spPr bwMode="auto">
              <a:xfrm>
                <a:off x="5021031" y="2016464"/>
                <a:ext cx="108554" cy="476431"/>
              </a:xfrm>
              <a:prstGeom prst="rect">
                <a:avLst/>
              </a:prstGeom>
              <a:solidFill>
                <a:srgbClr val="D11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32" name="Line 2691">
                <a:extLst>
                  <a:ext uri="{FF2B5EF4-FFF2-40B4-BE49-F238E27FC236}">
                    <a16:creationId xmlns:a16="http://schemas.microsoft.com/office/drawing/2014/main" id="{84956327-4C9A-42A4-91CA-160E5E53DA1F}"/>
                  </a:ext>
                </a:extLst>
              </p:cNvPr>
              <p:cNvSpPr>
                <a:spLocks noChangeShapeType="1"/>
              </p:cNvSpPr>
              <p:nvPr/>
            </p:nvSpPr>
            <p:spPr bwMode="auto">
              <a:xfrm>
                <a:off x="5021031" y="2244427"/>
                <a:ext cx="10855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66" name="Line 3086">
                <a:extLst>
                  <a:ext uri="{FF2B5EF4-FFF2-40B4-BE49-F238E27FC236}">
                    <a16:creationId xmlns:a16="http://schemas.microsoft.com/office/drawing/2014/main" id="{D321D3DD-7876-4C1E-BAFF-C8532105F4EA}"/>
                  </a:ext>
                </a:extLst>
              </p:cNvPr>
              <p:cNvSpPr>
                <a:spLocks noChangeShapeType="1"/>
              </p:cNvSpPr>
              <p:nvPr/>
            </p:nvSpPr>
            <p:spPr bwMode="auto">
              <a:xfrm flipV="1">
                <a:off x="5075308" y="2492895"/>
                <a:ext cx="0" cy="603077"/>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67" name="Line 3087">
                <a:extLst>
                  <a:ext uri="{FF2B5EF4-FFF2-40B4-BE49-F238E27FC236}">
                    <a16:creationId xmlns:a16="http://schemas.microsoft.com/office/drawing/2014/main" id="{E3D134FE-9C27-45B4-B9D4-29FA679D09DC}"/>
                  </a:ext>
                </a:extLst>
              </p:cNvPr>
              <p:cNvSpPr>
                <a:spLocks noChangeShapeType="1"/>
              </p:cNvSpPr>
              <p:nvPr/>
            </p:nvSpPr>
            <p:spPr bwMode="auto">
              <a:xfrm>
                <a:off x="5075308" y="1722163"/>
                <a:ext cx="0" cy="294301"/>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68" name="Line 3088">
                <a:extLst>
                  <a:ext uri="{FF2B5EF4-FFF2-40B4-BE49-F238E27FC236}">
                    <a16:creationId xmlns:a16="http://schemas.microsoft.com/office/drawing/2014/main" id="{9654F3A7-C3AF-4023-B0E4-A1BD577BA2C2}"/>
                  </a:ext>
                </a:extLst>
              </p:cNvPr>
              <p:cNvSpPr>
                <a:spLocks noChangeShapeType="1"/>
              </p:cNvSpPr>
              <p:nvPr/>
            </p:nvSpPr>
            <p:spPr bwMode="auto">
              <a:xfrm>
                <a:off x="5048170" y="3095972"/>
                <a:ext cx="5427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69" name="Line 3089">
                <a:extLst>
                  <a:ext uri="{FF2B5EF4-FFF2-40B4-BE49-F238E27FC236}">
                    <a16:creationId xmlns:a16="http://schemas.microsoft.com/office/drawing/2014/main" id="{C5CB409A-D49F-4559-82B8-70EB97B304E3}"/>
                  </a:ext>
                </a:extLst>
              </p:cNvPr>
              <p:cNvSpPr>
                <a:spLocks noChangeShapeType="1"/>
              </p:cNvSpPr>
              <p:nvPr/>
            </p:nvSpPr>
            <p:spPr bwMode="auto">
              <a:xfrm>
                <a:off x="5048170" y="1722163"/>
                <a:ext cx="5427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26" name="Group 25">
              <a:extLst>
                <a:ext uri="{FF2B5EF4-FFF2-40B4-BE49-F238E27FC236}">
                  <a16:creationId xmlns:a16="http://schemas.microsoft.com/office/drawing/2014/main" id="{429BB584-E392-4FE9-BB86-2BED2655078F}"/>
                </a:ext>
              </a:extLst>
            </p:cNvPr>
            <p:cNvGrpSpPr/>
            <p:nvPr/>
          </p:nvGrpSpPr>
          <p:grpSpPr>
            <a:xfrm>
              <a:off x="4956670" y="1270504"/>
              <a:ext cx="116524" cy="1056403"/>
              <a:chOff x="5157326" y="1573806"/>
              <a:chExt cx="109760" cy="995077"/>
            </a:xfrm>
          </p:grpSpPr>
          <p:sp>
            <p:nvSpPr>
              <p:cNvPr id="1409" name="Rectangle 2467">
                <a:extLst>
                  <a:ext uri="{FF2B5EF4-FFF2-40B4-BE49-F238E27FC236}">
                    <a16:creationId xmlns:a16="http://schemas.microsoft.com/office/drawing/2014/main" id="{F5FAEF2B-B4D2-40FF-BBBB-2460FCFCAD7E}"/>
                  </a:ext>
                </a:extLst>
              </p:cNvPr>
              <p:cNvSpPr>
                <a:spLocks noChangeArrowheads="1"/>
              </p:cNvSpPr>
              <p:nvPr/>
            </p:nvSpPr>
            <p:spPr bwMode="auto">
              <a:xfrm>
                <a:off x="5157326" y="2021289"/>
                <a:ext cx="109760" cy="305157"/>
              </a:xfrm>
              <a:prstGeom prst="rect">
                <a:avLst/>
              </a:prstGeom>
              <a:solidFill>
                <a:srgbClr val="D11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33" name="Line 2692">
                <a:extLst>
                  <a:ext uri="{FF2B5EF4-FFF2-40B4-BE49-F238E27FC236}">
                    <a16:creationId xmlns:a16="http://schemas.microsoft.com/office/drawing/2014/main" id="{D319194E-AB48-44C0-92B2-E80E01ACA066}"/>
                  </a:ext>
                </a:extLst>
              </p:cNvPr>
              <p:cNvSpPr>
                <a:spLocks noChangeShapeType="1"/>
              </p:cNvSpPr>
              <p:nvPr/>
            </p:nvSpPr>
            <p:spPr bwMode="auto">
              <a:xfrm>
                <a:off x="5157326" y="2208243"/>
                <a:ext cx="10976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70" name="Line 3090">
                <a:extLst>
                  <a:ext uri="{FF2B5EF4-FFF2-40B4-BE49-F238E27FC236}">
                    <a16:creationId xmlns:a16="http://schemas.microsoft.com/office/drawing/2014/main" id="{0CB5828D-2B7B-4641-96F8-222B68025F43}"/>
                  </a:ext>
                </a:extLst>
              </p:cNvPr>
              <p:cNvSpPr>
                <a:spLocks noChangeShapeType="1"/>
              </p:cNvSpPr>
              <p:nvPr/>
            </p:nvSpPr>
            <p:spPr bwMode="auto">
              <a:xfrm flipV="1">
                <a:off x="5212206" y="2326446"/>
                <a:ext cx="0" cy="242437"/>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71" name="Line 3091">
                <a:extLst>
                  <a:ext uri="{FF2B5EF4-FFF2-40B4-BE49-F238E27FC236}">
                    <a16:creationId xmlns:a16="http://schemas.microsoft.com/office/drawing/2014/main" id="{CBA05451-E525-43F3-8CE6-1CFBFA6C221E}"/>
                  </a:ext>
                </a:extLst>
              </p:cNvPr>
              <p:cNvSpPr>
                <a:spLocks noChangeShapeType="1"/>
              </p:cNvSpPr>
              <p:nvPr/>
            </p:nvSpPr>
            <p:spPr bwMode="auto">
              <a:xfrm>
                <a:off x="5212206" y="1573806"/>
                <a:ext cx="0" cy="447483"/>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72" name="Line 3092">
                <a:extLst>
                  <a:ext uri="{FF2B5EF4-FFF2-40B4-BE49-F238E27FC236}">
                    <a16:creationId xmlns:a16="http://schemas.microsoft.com/office/drawing/2014/main" id="{F4ED25C3-6A73-4A5B-9D5A-BFFDC4823BE9}"/>
                  </a:ext>
                </a:extLst>
              </p:cNvPr>
              <p:cNvSpPr>
                <a:spLocks noChangeShapeType="1"/>
              </p:cNvSpPr>
              <p:nvPr/>
            </p:nvSpPr>
            <p:spPr bwMode="auto">
              <a:xfrm>
                <a:off x="5185671" y="2568883"/>
                <a:ext cx="5307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73" name="Line 3093">
                <a:extLst>
                  <a:ext uri="{FF2B5EF4-FFF2-40B4-BE49-F238E27FC236}">
                    <a16:creationId xmlns:a16="http://schemas.microsoft.com/office/drawing/2014/main" id="{1E672ED1-6902-4C59-AC0E-436DF8265B01}"/>
                  </a:ext>
                </a:extLst>
              </p:cNvPr>
              <p:cNvSpPr>
                <a:spLocks noChangeShapeType="1"/>
              </p:cNvSpPr>
              <p:nvPr/>
            </p:nvSpPr>
            <p:spPr bwMode="auto">
              <a:xfrm>
                <a:off x="5185671" y="1573806"/>
                <a:ext cx="5307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25" name="Group 24">
              <a:extLst>
                <a:ext uri="{FF2B5EF4-FFF2-40B4-BE49-F238E27FC236}">
                  <a16:creationId xmlns:a16="http://schemas.microsoft.com/office/drawing/2014/main" id="{F29EE24C-F165-403A-A1CF-9EF2AE5063CB}"/>
                </a:ext>
              </a:extLst>
            </p:cNvPr>
            <p:cNvGrpSpPr/>
            <p:nvPr/>
          </p:nvGrpSpPr>
          <p:grpSpPr>
            <a:xfrm>
              <a:off x="5101365" y="1385748"/>
              <a:ext cx="116524" cy="1061524"/>
              <a:chOff x="5293621" y="1682360"/>
              <a:chExt cx="109760" cy="999901"/>
            </a:xfrm>
          </p:grpSpPr>
          <p:sp>
            <p:nvSpPr>
              <p:cNvPr id="1410" name="Rectangle 2468">
                <a:extLst>
                  <a:ext uri="{FF2B5EF4-FFF2-40B4-BE49-F238E27FC236}">
                    <a16:creationId xmlns:a16="http://schemas.microsoft.com/office/drawing/2014/main" id="{D994AC40-28B1-442D-9838-8FEDA0F43EB6}"/>
                  </a:ext>
                </a:extLst>
              </p:cNvPr>
              <p:cNvSpPr>
                <a:spLocks noChangeArrowheads="1"/>
              </p:cNvSpPr>
              <p:nvPr/>
            </p:nvSpPr>
            <p:spPr bwMode="auto">
              <a:xfrm>
                <a:off x="5293621" y="2084009"/>
                <a:ext cx="109760" cy="289477"/>
              </a:xfrm>
              <a:prstGeom prst="rect">
                <a:avLst/>
              </a:prstGeom>
              <a:solidFill>
                <a:srgbClr val="D11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34" name="Line 2693">
                <a:extLst>
                  <a:ext uri="{FF2B5EF4-FFF2-40B4-BE49-F238E27FC236}">
                    <a16:creationId xmlns:a16="http://schemas.microsoft.com/office/drawing/2014/main" id="{F6084C1A-1596-46B7-AAEB-558F7D8CEFE9}"/>
                  </a:ext>
                </a:extLst>
              </p:cNvPr>
              <p:cNvSpPr>
                <a:spLocks noChangeShapeType="1"/>
              </p:cNvSpPr>
              <p:nvPr/>
            </p:nvSpPr>
            <p:spPr bwMode="auto">
              <a:xfrm>
                <a:off x="5293621" y="2210655"/>
                <a:ext cx="10976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74" name="Line 3094">
                <a:extLst>
                  <a:ext uri="{FF2B5EF4-FFF2-40B4-BE49-F238E27FC236}">
                    <a16:creationId xmlns:a16="http://schemas.microsoft.com/office/drawing/2014/main" id="{33BE9C07-81B0-443C-856B-441564AF562A}"/>
                  </a:ext>
                </a:extLst>
              </p:cNvPr>
              <p:cNvSpPr>
                <a:spLocks noChangeShapeType="1"/>
              </p:cNvSpPr>
              <p:nvPr/>
            </p:nvSpPr>
            <p:spPr bwMode="auto">
              <a:xfrm flipV="1">
                <a:off x="5348501" y="2373486"/>
                <a:ext cx="0" cy="308775"/>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75" name="Line 3095">
                <a:extLst>
                  <a:ext uri="{FF2B5EF4-FFF2-40B4-BE49-F238E27FC236}">
                    <a16:creationId xmlns:a16="http://schemas.microsoft.com/office/drawing/2014/main" id="{5943A371-3A6B-42B6-9247-415BAB8EDDFB}"/>
                  </a:ext>
                </a:extLst>
              </p:cNvPr>
              <p:cNvSpPr>
                <a:spLocks noChangeShapeType="1"/>
              </p:cNvSpPr>
              <p:nvPr/>
            </p:nvSpPr>
            <p:spPr bwMode="auto">
              <a:xfrm>
                <a:off x="5348501" y="1682360"/>
                <a:ext cx="0" cy="401649"/>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76" name="Line 3096">
                <a:extLst>
                  <a:ext uri="{FF2B5EF4-FFF2-40B4-BE49-F238E27FC236}">
                    <a16:creationId xmlns:a16="http://schemas.microsoft.com/office/drawing/2014/main" id="{15DCF0D2-F9A3-418A-BA94-A072111C34BC}"/>
                  </a:ext>
                </a:extLst>
              </p:cNvPr>
              <p:cNvSpPr>
                <a:spLocks noChangeShapeType="1"/>
              </p:cNvSpPr>
              <p:nvPr/>
            </p:nvSpPr>
            <p:spPr bwMode="auto">
              <a:xfrm>
                <a:off x="5321966" y="2682261"/>
                <a:ext cx="5307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77" name="Line 3097">
                <a:extLst>
                  <a:ext uri="{FF2B5EF4-FFF2-40B4-BE49-F238E27FC236}">
                    <a16:creationId xmlns:a16="http://schemas.microsoft.com/office/drawing/2014/main" id="{2DBCE9E7-16D1-4DC0-BEC3-8130DFDF3DF4}"/>
                  </a:ext>
                </a:extLst>
              </p:cNvPr>
              <p:cNvSpPr>
                <a:spLocks noChangeShapeType="1"/>
              </p:cNvSpPr>
              <p:nvPr/>
            </p:nvSpPr>
            <p:spPr bwMode="auto">
              <a:xfrm>
                <a:off x="5321966" y="1682360"/>
                <a:ext cx="5307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24" name="Group 23">
              <a:extLst>
                <a:ext uri="{FF2B5EF4-FFF2-40B4-BE49-F238E27FC236}">
                  <a16:creationId xmlns:a16="http://schemas.microsoft.com/office/drawing/2014/main" id="{7A0F6898-673E-4EA3-956A-8DA06252738F}"/>
                </a:ext>
              </a:extLst>
            </p:cNvPr>
            <p:cNvGrpSpPr/>
            <p:nvPr/>
          </p:nvGrpSpPr>
          <p:grpSpPr>
            <a:xfrm>
              <a:off x="5246061" y="1470260"/>
              <a:ext cx="116524" cy="1199817"/>
              <a:chOff x="5429917" y="1761966"/>
              <a:chExt cx="109760" cy="1130166"/>
            </a:xfrm>
          </p:grpSpPr>
          <p:sp>
            <p:nvSpPr>
              <p:cNvPr id="1411" name="Rectangle 2469">
                <a:extLst>
                  <a:ext uri="{FF2B5EF4-FFF2-40B4-BE49-F238E27FC236}">
                    <a16:creationId xmlns:a16="http://schemas.microsoft.com/office/drawing/2014/main" id="{9B3098D2-28D2-4647-8976-DF7CD9AC02B9}"/>
                  </a:ext>
                </a:extLst>
              </p:cNvPr>
              <p:cNvSpPr>
                <a:spLocks noChangeArrowheads="1"/>
              </p:cNvSpPr>
              <p:nvPr/>
            </p:nvSpPr>
            <p:spPr bwMode="auto">
              <a:xfrm>
                <a:off x="5429917" y="2110544"/>
                <a:ext cx="109760" cy="337723"/>
              </a:xfrm>
              <a:prstGeom prst="rect">
                <a:avLst/>
              </a:prstGeom>
              <a:solidFill>
                <a:srgbClr val="D11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35" name="Line 2694">
                <a:extLst>
                  <a:ext uri="{FF2B5EF4-FFF2-40B4-BE49-F238E27FC236}">
                    <a16:creationId xmlns:a16="http://schemas.microsoft.com/office/drawing/2014/main" id="{EF336D3A-9CEE-4363-AEF4-CBC197821EF3}"/>
                  </a:ext>
                </a:extLst>
              </p:cNvPr>
              <p:cNvSpPr>
                <a:spLocks noChangeShapeType="1"/>
              </p:cNvSpPr>
              <p:nvPr/>
            </p:nvSpPr>
            <p:spPr bwMode="auto">
              <a:xfrm>
                <a:off x="5429917" y="2321621"/>
                <a:ext cx="10976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78" name="Line 3098">
                <a:extLst>
                  <a:ext uri="{FF2B5EF4-FFF2-40B4-BE49-F238E27FC236}">
                    <a16:creationId xmlns:a16="http://schemas.microsoft.com/office/drawing/2014/main" id="{6103D2EF-B8E8-4407-9602-6CC7A590625C}"/>
                  </a:ext>
                </a:extLst>
              </p:cNvPr>
              <p:cNvSpPr>
                <a:spLocks noChangeShapeType="1"/>
              </p:cNvSpPr>
              <p:nvPr/>
            </p:nvSpPr>
            <p:spPr bwMode="auto">
              <a:xfrm flipV="1">
                <a:off x="5484797" y="2448267"/>
                <a:ext cx="0" cy="443864"/>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79" name="Line 3099">
                <a:extLst>
                  <a:ext uri="{FF2B5EF4-FFF2-40B4-BE49-F238E27FC236}">
                    <a16:creationId xmlns:a16="http://schemas.microsoft.com/office/drawing/2014/main" id="{457FB0A8-0848-49A4-8626-A575488F0AA2}"/>
                  </a:ext>
                </a:extLst>
              </p:cNvPr>
              <p:cNvSpPr>
                <a:spLocks noChangeShapeType="1"/>
              </p:cNvSpPr>
              <p:nvPr/>
            </p:nvSpPr>
            <p:spPr bwMode="auto">
              <a:xfrm>
                <a:off x="5484797" y="1761966"/>
                <a:ext cx="0" cy="348578"/>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80" name="Line 3100">
                <a:extLst>
                  <a:ext uri="{FF2B5EF4-FFF2-40B4-BE49-F238E27FC236}">
                    <a16:creationId xmlns:a16="http://schemas.microsoft.com/office/drawing/2014/main" id="{C6104933-CC46-44D8-8B2D-7CB5190FC36E}"/>
                  </a:ext>
                </a:extLst>
              </p:cNvPr>
              <p:cNvSpPr>
                <a:spLocks noChangeShapeType="1"/>
              </p:cNvSpPr>
              <p:nvPr/>
            </p:nvSpPr>
            <p:spPr bwMode="auto">
              <a:xfrm>
                <a:off x="5457659" y="2892132"/>
                <a:ext cx="5427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81" name="Line 3101">
                <a:extLst>
                  <a:ext uri="{FF2B5EF4-FFF2-40B4-BE49-F238E27FC236}">
                    <a16:creationId xmlns:a16="http://schemas.microsoft.com/office/drawing/2014/main" id="{6878D2F0-1D8D-43D7-BC9F-ABD148D5F680}"/>
                  </a:ext>
                </a:extLst>
              </p:cNvPr>
              <p:cNvSpPr>
                <a:spLocks noChangeShapeType="1"/>
              </p:cNvSpPr>
              <p:nvPr/>
            </p:nvSpPr>
            <p:spPr bwMode="auto">
              <a:xfrm>
                <a:off x="5457659" y="1761966"/>
                <a:ext cx="5427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23" name="Group 22">
              <a:extLst>
                <a:ext uri="{FF2B5EF4-FFF2-40B4-BE49-F238E27FC236}">
                  <a16:creationId xmlns:a16="http://schemas.microsoft.com/office/drawing/2014/main" id="{07E62B15-C58C-4880-B341-4A0C074EDB42}"/>
                </a:ext>
              </a:extLst>
            </p:cNvPr>
            <p:cNvGrpSpPr/>
            <p:nvPr/>
          </p:nvGrpSpPr>
          <p:grpSpPr>
            <a:xfrm>
              <a:off x="5421488" y="1570138"/>
              <a:ext cx="57622" cy="1165244"/>
              <a:chOff x="5595160" y="1856046"/>
              <a:chExt cx="54277" cy="1097600"/>
            </a:xfrm>
          </p:grpSpPr>
          <p:sp>
            <p:nvSpPr>
              <p:cNvPr id="882" name="Line 3102">
                <a:extLst>
                  <a:ext uri="{FF2B5EF4-FFF2-40B4-BE49-F238E27FC236}">
                    <a16:creationId xmlns:a16="http://schemas.microsoft.com/office/drawing/2014/main" id="{19EA1224-276B-41FE-B55E-C00B0B0CDFB0}"/>
                  </a:ext>
                </a:extLst>
              </p:cNvPr>
              <p:cNvSpPr>
                <a:spLocks noChangeShapeType="1"/>
              </p:cNvSpPr>
              <p:nvPr/>
            </p:nvSpPr>
            <p:spPr bwMode="auto">
              <a:xfrm flipV="1">
                <a:off x="5622298" y="2545966"/>
                <a:ext cx="0" cy="40768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83" name="Line 3103">
                <a:extLst>
                  <a:ext uri="{FF2B5EF4-FFF2-40B4-BE49-F238E27FC236}">
                    <a16:creationId xmlns:a16="http://schemas.microsoft.com/office/drawing/2014/main" id="{05E2F5B7-7309-4660-9F99-59A7589CDF6C}"/>
                  </a:ext>
                </a:extLst>
              </p:cNvPr>
              <p:cNvSpPr>
                <a:spLocks noChangeShapeType="1"/>
              </p:cNvSpPr>
              <p:nvPr/>
            </p:nvSpPr>
            <p:spPr bwMode="auto">
              <a:xfrm>
                <a:off x="5622298" y="1856046"/>
                <a:ext cx="0" cy="242437"/>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84" name="Line 3104">
                <a:extLst>
                  <a:ext uri="{FF2B5EF4-FFF2-40B4-BE49-F238E27FC236}">
                    <a16:creationId xmlns:a16="http://schemas.microsoft.com/office/drawing/2014/main" id="{E15A7E54-558A-446C-A288-16B0A665D21F}"/>
                  </a:ext>
                </a:extLst>
              </p:cNvPr>
              <p:cNvSpPr>
                <a:spLocks noChangeShapeType="1"/>
              </p:cNvSpPr>
              <p:nvPr/>
            </p:nvSpPr>
            <p:spPr bwMode="auto">
              <a:xfrm>
                <a:off x="5595160" y="2953646"/>
                <a:ext cx="5427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85" name="Line 3105">
                <a:extLst>
                  <a:ext uri="{FF2B5EF4-FFF2-40B4-BE49-F238E27FC236}">
                    <a16:creationId xmlns:a16="http://schemas.microsoft.com/office/drawing/2014/main" id="{E1A6E15D-B769-464E-9FCC-25ED8D9C373B}"/>
                  </a:ext>
                </a:extLst>
              </p:cNvPr>
              <p:cNvSpPr>
                <a:spLocks noChangeShapeType="1"/>
              </p:cNvSpPr>
              <p:nvPr/>
            </p:nvSpPr>
            <p:spPr bwMode="auto">
              <a:xfrm>
                <a:off x="5595160" y="1856046"/>
                <a:ext cx="5427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21" name="Group 20">
              <a:extLst>
                <a:ext uri="{FF2B5EF4-FFF2-40B4-BE49-F238E27FC236}">
                  <a16:creationId xmlns:a16="http://schemas.microsoft.com/office/drawing/2014/main" id="{435578AE-BF1F-4C81-A2DB-86AFB77112E3}"/>
                </a:ext>
              </a:extLst>
            </p:cNvPr>
            <p:cNvGrpSpPr/>
            <p:nvPr/>
          </p:nvGrpSpPr>
          <p:grpSpPr>
            <a:xfrm>
              <a:off x="5538012" y="1481785"/>
              <a:ext cx="113964" cy="1349633"/>
              <a:chOff x="5704920" y="1772822"/>
              <a:chExt cx="107348" cy="1271285"/>
            </a:xfrm>
          </p:grpSpPr>
          <p:sp>
            <p:nvSpPr>
              <p:cNvPr id="1413" name="Rectangle 2471">
                <a:extLst>
                  <a:ext uri="{FF2B5EF4-FFF2-40B4-BE49-F238E27FC236}">
                    <a16:creationId xmlns:a16="http://schemas.microsoft.com/office/drawing/2014/main" id="{2406E602-FAB4-4F6E-8858-DEA83FBB98ED}"/>
                  </a:ext>
                </a:extLst>
              </p:cNvPr>
              <p:cNvSpPr>
                <a:spLocks noChangeArrowheads="1"/>
              </p:cNvSpPr>
              <p:nvPr/>
            </p:nvSpPr>
            <p:spPr bwMode="auto">
              <a:xfrm>
                <a:off x="5704920" y="2098483"/>
                <a:ext cx="107348" cy="443864"/>
              </a:xfrm>
              <a:prstGeom prst="rect">
                <a:avLst/>
              </a:prstGeom>
              <a:solidFill>
                <a:srgbClr val="D11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37" name="Line 2696">
                <a:extLst>
                  <a:ext uri="{FF2B5EF4-FFF2-40B4-BE49-F238E27FC236}">
                    <a16:creationId xmlns:a16="http://schemas.microsoft.com/office/drawing/2014/main" id="{D42C0F46-B995-4477-A955-4BAC43F96A7D}"/>
                  </a:ext>
                </a:extLst>
              </p:cNvPr>
              <p:cNvSpPr>
                <a:spLocks noChangeShapeType="1"/>
              </p:cNvSpPr>
              <p:nvPr/>
            </p:nvSpPr>
            <p:spPr bwMode="auto">
              <a:xfrm>
                <a:off x="5704920" y="2267344"/>
                <a:ext cx="10734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86" name="Line 3106">
                <a:extLst>
                  <a:ext uri="{FF2B5EF4-FFF2-40B4-BE49-F238E27FC236}">
                    <a16:creationId xmlns:a16="http://schemas.microsoft.com/office/drawing/2014/main" id="{B4A1B137-D348-4AE8-BF70-B67ACA9A5A0B}"/>
                  </a:ext>
                </a:extLst>
              </p:cNvPr>
              <p:cNvSpPr>
                <a:spLocks noChangeShapeType="1"/>
              </p:cNvSpPr>
              <p:nvPr/>
            </p:nvSpPr>
            <p:spPr bwMode="auto">
              <a:xfrm flipV="1">
                <a:off x="5758594" y="2542347"/>
                <a:ext cx="0" cy="50176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87" name="Line 3107">
                <a:extLst>
                  <a:ext uri="{FF2B5EF4-FFF2-40B4-BE49-F238E27FC236}">
                    <a16:creationId xmlns:a16="http://schemas.microsoft.com/office/drawing/2014/main" id="{326F5C5B-B8A8-41F7-A2FF-C268C88ADBBD}"/>
                  </a:ext>
                </a:extLst>
              </p:cNvPr>
              <p:cNvSpPr>
                <a:spLocks noChangeShapeType="1"/>
              </p:cNvSpPr>
              <p:nvPr/>
            </p:nvSpPr>
            <p:spPr bwMode="auto">
              <a:xfrm>
                <a:off x="5758594" y="1772822"/>
                <a:ext cx="0" cy="325661"/>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88" name="Line 3108">
                <a:extLst>
                  <a:ext uri="{FF2B5EF4-FFF2-40B4-BE49-F238E27FC236}">
                    <a16:creationId xmlns:a16="http://schemas.microsoft.com/office/drawing/2014/main" id="{EC07ED27-F03C-48DB-9C2F-E0ACB08F2B1D}"/>
                  </a:ext>
                </a:extLst>
              </p:cNvPr>
              <p:cNvSpPr>
                <a:spLocks noChangeShapeType="1"/>
              </p:cNvSpPr>
              <p:nvPr/>
            </p:nvSpPr>
            <p:spPr bwMode="auto">
              <a:xfrm>
                <a:off x="5731456" y="3044107"/>
                <a:ext cx="5427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89" name="Line 3109">
                <a:extLst>
                  <a:ext uri="{FF2B5EF4-FFF2-40B4-BE49-F238E27FC236}">
                    <a16:creationId xmlns:a16="http://schemas.microsoft.com/office/drawing/2014/main" id="{230F7B75-BEA9-4CD3-8AE5-4E3C32B32C3D}"/>
                  </a:ext>
                </a:extLst>
              </p:cNvPr>
              <p:cNvSpPr>
                <a:spLocks noChangeShapeType="1"/>
              </p:cNvSpPr>
              <p:nvPr/>
            </p:nvSpPr>
            <p:spPr bwMode="auto">
              <a:xfrm>
                <a:off x="5731456" y="1772822"/>
                <a:ext cx="5427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3E669728-4609-40C7-ABA5-C15D5CAD64DE}"/>
                </a:ext>
              </a:extLst>
            </p:cNvPr>
            <p:cNvGrpSpPr/>
            <p:nvPr/>
          </p:nvGrpSpPr>
          <p:grpSpPr>
            <a:xfrm>
              <a:off x="5682707" y="1439528"/>
              <a:ext cx="113964" cy="1221586"/>
              <a:chOff x="5841215" y="1733018"/>
              <a:chExt cx="107348" cy="1150671"/>
            </a:xfrm>
          </p:grpSpPr>
          <p:sp>
            <p:nvSpPr>
              <p:cNvPr id="1414" name="Rectangle 2472">
                <a:extLst>
                  <a:ext uri="{FF2B5EF4-FFF2-40B4-BE49-F238E27FC236}">
                    <a16:creationId xmlns:a16="http://schemas.microsoft.com/office/drawing/2014/main" id="{A720CB66-1679-40A0-AD0A-6618AE38CD74}"/>
                  </a:ext>
                </a:extLst>
              </p:cNvPr>
              <p:cNvSpPr>
                <a:spLocks noChangeArrowheads="1"/>
              </p:cNvSpPr>
              <p:nvPr/>
            </p:nvSpPr>
            <p:spPr bwMode="auto">
              <a:xfrm>
                <a:off x="5841215" y="2127431"/>
                <a:ext cx="107348" cy="471606"/>
              </a:xfrm>
              <a:prstGeom prst="rect">
                <a:avLst/>
              </a:prstGeom>
              <a:solidFill>
                <a:srgbClr val="D11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38" name="Line 2697">
                <a:extLst>
                  <a:ext uri="{FF2B5EF4-FFF2-40B4-BE49-F238E27FC236}">
                    <a16:creationId xmlns:a16="http://schemas.microsoft.com/office/drawing/2014/main" id="{CCF2FB3D-6E2B-45D0-A4FD-442FA9B6CAB4}"/>
                  </a:ext>
                </a:extLst>
              </p:cNvPr>
              <p:cNvSpPr>
                <a:spLocks noChangeShapeType="1"/>
              </p:cNvSpPr>
              <p:nvPr/>
            </p:nvSpPr>
            <p:spPr bwMode="auto">
              <a:xfrm>
                <a:off x="5841215" y="2310766"/>
                <a:ext cx="10734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90" name="Line 3110">
                <a:extLst>
                  <a:ext uri="{FF2B5EF4-FFF2-40B4-BE49-F238E27FC236}">
                    <a16:creationId xmlns:a16="http://schemas.microsoft.com/office/drawing/2014/main" id="{3219D003-DBB3-4E25-A58E-53CCF66C670C}"/>
                  </a:ext>
                </a:extLst>
              </p:cNvPr>
              <p:cNvSpPr>
                <a:spLocks noChangeShapeType="1"/>
              </p:cNvSpPr>
              <p:nvPr/>
            </p:nvSpPr>
            <p:spPr bwMode="auto">
              <a:xfrm flipV="1">
                <a:off x="5894889" y="2599037"/>
                <a:ext cx="0" cy="284652"/>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91" name="Line 3111">
                <a:extLst>
                  <a:ext uri="{FF2B5EF4-FFF2-40B4-BE49-F238E27FC236}">
                    <a16:creationId xmlns:a16="http://schemas.microsoft.com/office/drawing/2014/main" id="{FCA59B0B-004C-4F53-BFFE-53C0B2633391}"/>
                  </a:ext>
                </a:extLst>
              </p:cNvPr>
              <p:cNvSpPr>
                <a:spLocks noChangeShapeType="1"/>
              </p:cNvSpPr>
              <p:nvPr/>
            </p:nvSpPr>
            <p:spPr bwMode="auto">
              <a:xfrm>
                <a:off x="5894889" y="1733018"/>
                <a:ext cx="0" cy="394412"/>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92" name="Line 3112">
                <a:extLst>
                  <a:ext uri="{FF2B5EF4-FFF2-40B4-BE49-F238E27FC236}">
                    <a16:creationId xmlns:a16="http://schemas.microsoft.com/office/drawing/2014/main" id="{B0851580-FA70-4154-BC65-DCB771932095}"/>
                  </a:ext>
                </a:extLst>
              </p:cNvPr>
              <p:cNvSpPr>
                <a:spLocks noChangeShapeType="1"/>
              </p:cNvSpPr>
              <p:nvPr/>
            </p:nvSpPr>
            <p:spPr bwMode="auto">
              <a:xfrm>
                <a:off x="5867751" y="2883689"/>
                <a:ext cx="5427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93" name="Line 3113">
                <a:extLst>
                  <a:ext uri="{FF2B5EF4-FFF2-40B4-BE49-F238E27FC236}">
                    <a16:creationId xmlns:a16="http://schemas.microsoft.com/office/drawing/2014/main" id="{68644B31-AA5A-4225-8078-C8AB8A2DEFA9}"/>
                  </a:ext>
                </a:extLst>
              </p:cNvPr>
              <p:cNvSpPr>
                <a:spLocks noChangeShapeType="1"/>
              </p:cNvSpPr>
              <p:nvPr/>
            </p:nvSpPr>
            <p:spPr bwMode="auto">
              <a:xfrm>
                <a:off x="5867751" y="1733018"/>
                <a:ext cx="5427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02F7A6F9-CDF2-4CDD-AE33-8899B51909DB}"/>
                </a:ext>
              </a:extLst>
            </p:cNvPr>
            <p:cNvGrpSpPr/>
            <p:nvPr/>
          </p:nvGrpSpPr>
          <p:grpSpPr>
            <a:xfrm>
              <a:off x="5827402" y="1393431"/>
              <a:ext cx="115244" cy="1330426"/>
              <a:chOff x="5977510" y="1689597"/>
              <a:chExt cx="108554" cy="1253193"/>
            </a:xfrm>
          </p:grpSpPr>
          <p:sp>
            <p:nvSpPr>
              <p:cNvPr id="1415" name="Rectangle 2473">
                <a:extLst>
                  <a:ext uri="{FF2B5EF4-FFF2-40B4-BE49-F238E27FC236}">
                    <a16:creationId xmlns:a16="http://schemas.microsoft.com/office/drawing/2014/main" id="{85AF9C17-23D2-4229-956C-F0BE91BFF065}"/>
                  </a:ext>
                </a:extLst>
              </p:cNvPr>
              <p:cNvSpPr>
                <a:spLocks noChangeArrowheads="1"/>
              </p:cNvSpPr>
              <p:nvPr/>
            </p:nvSpPr>
            <p:spPr bwMode="auto">
              <a:xfrm>
                <a:off x="5977510" y="2058680"/>
                <a:ext cx="108554" cy="453514"/>
              </a:xfrm>
              <a:prstGeom prst="rect">
                <a:avLst/>
              </a:prstGeom>
              <a:solidFill>
                <a:srgbClr val="D11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39" name="Line 2698">
                <a:extLst>
                  <a:ext uri="{FF2B5EF4-FFF2-40B4-BE49-F238E27FC236}">
                    <a16:creationId xmlns:a16="http://schemas.microsoft.com/office/drawing/2014/main" id="{42481BE3-85FB-4A22-9415-883F2A443D96}"/>
                  </a:ext>
                </a:extLst>
              </p:cNvPr>
              <p:cNvSpPr>
                <a:spLocks noChangeShapeType="1"/>
              </p:cNvSpPr>
              <p:nvPr/>
            </p:nvSpPr>
            <p:spPr bwMode="auto">
              <a:xfrm>
                <a:off x="5977510" y="2228747"/>
                <a:ext cx="10855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94" name="Line 3114">
                <a:extLst>
                  <a:ext uri="{FF2B5EF4-FFF2-40B4-BE49-F238E27FC236}">
                    <a16:creationId xmlns:a16="http://schemas.microsoft.com/office/drawing/2014/main" id="{64E9F3CE-7352-4B5E-B517-E43754B32C0E}"/>
                  </a:ext>
                </a:extLst>
              </p:cNvPr>
              <p:cNvSpPr>
                <a:spLocks noChangeShapeType="1"/>
              </p:cNvSpPr>
              <p:nvPr/>
            </p:nvSpPr>
            <p:spPr bwMode="auto">
              <a:xfrm flipV="1">
                <a:off x="6031787" y="2512193"/>
                <a:ext cx="0" cy="430597"/>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95" name="Line 3115">
                <a:extLst>
                  <a:ext uri="{FF2B5EF4-FFF2-40B4-BE49-F238E27FC236}">
                    <a16:creationId xmlns:a16="http://schemas.microsoft.com/office/drawing/2014/main" id="{1D47C67B-39F1-46D4-8157-FD461C23AB52}"/>
                  </a:ext>
                </a:extLst>
              </p:cNvPr>
              <p:cNvSpPr>
                <a:spLocks noChangeShapeType="1"/>
              </p:cNvSpPr>
              <p:nvPr/>
            </p:nvSpPr>
            <p:spPr bwMode="auto">
              <a:xfrm>
                <a:off x="6031787" y="1689597"/>
                <a:ext cx="0" cy="369083"/>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96" name="Line 3116">
                <a:extLst>
                  <a:ext uri="{FF2B5EF4-FFF2-40B4-BE49-F238E27FC236}">
                    <a16:creationId xmlns:a16="http://schemas.microsoft.com/office/drawing/2014/main" id="{E2C0420C-535B-460C-AE77-A43B4FAD0B23}"/>
                  </a:ext>
                </a:extLst>
              </p:cNvPr>
              <p:cNvSpPr>
                <a:spLocks noChangeShapeType="1"/>
              </p:cNvSpPr>
              <p:nvPr/>
            </p:nvSpPr>
            <p:spPr bwMode="auto">
              <a:xfrm>
                <a:off x="6005252" y="2942790"/>
                <a:ext cx="5307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97" name="Line 3117">
                <a:extLst>
                  <a:ext uri="{FF2B5EF4-FFF2-40B4-BE49-F238E27FC236}">
                    <a16:creationId xmlns:a16="http://schemas.microsoft.com/office/drawing/2014/main" id="{2C4C0C91-E9E7-42AE-A3D6-0F51057A4153}"/>
                  </a:ext>
                </a:extLst>
              </p:cNvPr>
              <p:cNvSpPr>
                <a:spLocks noChangeShapeType="1"/>
              </p:cNvSpPr>
              <p:nvPr/>
            </p:nvSpPr>
            <p:spPr bwMode="auto">
              <a:xfrm>
                <a:off x="6005252" y="1689597"/>
                <a:ext cx="5307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944" name="Freeform 3164">
              <a:extLst>
                <a:ext uri="{FF2B5EF4-FFF2-40B4-BE49-F238E27FC236}">
                  <a16:creationId xmlns:a16="http://schemas.microsoft.com/office/drawing/2014/main" id="{F9E72B0D-DE11-4A9F-9177-DD45ECBC108B}"/>
                </a:ext>
              </a:extLst>
            </p:cNvPr>
            <p:cNvSpPr>
              <a:spLocks/>
            </p:cNvSpPr>
            <p:nvPr/>
          </p:nvSpPr>
          <p:spPr bwMode="auto">
            <a:xfrm>
              <a:off x="4718500" y="2613421"/>
              <a:ext cx="446890" cy="891401"/>
            </a:xfrm>
            <a:custGeom>
              <a:avLst/>
              <a:gdLst>
                <a:gd name="T0" fmla="*/ 2 w 250"/>
                <a:gd name="T1" fmla="*/ 0 h 505"/>
                <a:gd name="T2" fmla="*/ 248 w 250"/>
                <a:gd name="T3" fmla="*/ 0 h 505"/>
                <a:gd name="T4" fmla="*/ 250 w 250"/>
                <a:gd name="T5" fmla="*/ 2 h 505"/>
                <a:gd name="T6" fmla="*/ 250 w 250"/>
                <a:gd name="T7" fmla="*/ 503 h 505"/>
                <a:gd name="T8" fmla="*/ 248 w 250"/>
                <a:gd name="T9" fmla="*/ 505 h 505"/>
                <a:gd name="T10" fmla="*/ 2 w 250"/>
                <a:gd name="T11" fmla="*/ 505 h 505"/>
                <a:gd name="T12" fmla="*/ 0 w 250"/>
                <a:gd name="T13" fmla="*/ 503 h 505"/>
                <a:gd name="T14" fmla="*/ 0 w 250"/>
                <a:gd name="T15" fmla="*/ 2 h 505"/>
                <a:gd name="T16" fmla="*/ 2 w 250"/>
                <a:gd name="T17" fmla="*/ 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505">
                  <a:moveTo>
                    <a:pt x="2" y="0"/>
                  </a:moveTo>
                  <a:cubicBezTo>
                    <a:pt x="248" y="0"/>
                    <a:pt x="248" y="0"/>
                    <a:pt x="248" y="0"/>
                  </a:cubicBezTo>
                  <a:cubicBezTo>
                    <a:pt x="249" y="0"/>
                    <a:pt x="250" y="1"/>
                    <a:pt x="250" y="2"/>
                  </a:cubicBezTo>
                  <a:cubicBezTo>
                    <a:pt x="250" y="503"/>
                    <a:pt x="250" y="503"/>
                    <a:pt x="250" y="503"/>
                  </a:cubicBezTo>
                  <a:cubicBezTo>
                    <a:pt x="250" y="504"/>
                    <a:pt x="249" y="505"/>
                    <a:pt x="248" y="505"/>
                  </a:cubicBezTo>
                  <a:cubicBezTo>
                    <a:pt x="2" y="505"/>
                    <a:pt x="2" y="505"/>
                    <a:pt x="2" y="505"/>
                  </a:cubicBezTo>
                  <a:cubicBezTo>
                    <a:pt x="1" y="505"/>
                    <a:pt x="0" y="504"/>
                    <a:pt x="0" y="503"/>
                  </a:cubicBezTo>
                  <a:cubicBezTo>
                    <a:pt x="0" y="2"/>
                    <a:pt x="0" y="2"/>
                    <a:pt x="0" y="2"/>
                  </a:cubicBezTo>
                  <a:cubicBezTo>
                    <a:pt x="0" y="1"/>
                    <a:pt x="1" y="0"/>
                    <a:pt x="2" y="0"/>
                  </a:cubicBezTo>
                  <a:close/>
                </a:path>
              </a:pathLst>
            </a:custGeom>
            <a:solidFill>
              <a:srgbClr val="00B0F0">
                <a:alpha val="35000"/>
              </a:srgbClr>
            </a:solidFill>
            <a:ln w="1905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id="{6530EF3F-62B3-4EAC-A388-1EF2EB6C11C8}"/>
              </a:ext>
            </a:extLst>
          </p:cNvPr>
          <p:cNvGrpSpPr/>
          <p:nvPr/>
        </p:nvGrpSpPr>
        <p:grpSpPr>
          <a:xfrm>
            <a:off x="6278964" y="1190899"/>
            <a:ext cx="2817775" cy="2445668"/>
            <a:chOff x="6278964" y="1267099"/>
            <a:chExt cx="2817775" cy="2445668"/>
          </a:xfrm>
        </p:grpSpPr>
        <p:sp>
          <p:nvSpPr>
            <p:cNvPr id="1162" name="Rectangle 2621">
              <a:extLst>
                <a:ext uri="{FF2B5EF4-FFF2-40B4-BE49-F238E27FC236}">
                  <a16:creationId xmlns:a16="http://schemas.microsoft.com/office/drawing/2014/main" id="{749870A3-12B0-474C-BBAA-74A9D45E8152}"/>
                </a:ext>
              </a:extLst>
            </p:cNvPr>
            <p:cNvSpPr>
              <a:spLocks noChangeArrowheads="1"/>
            </p:cNvSpPr>
            <p:nvPr/>
          </p:nvSpPr>
          <p:spPr bwMode="auto">
            <a:xfrm>
              <a:off x="8005736" y="2277151"/>
              <a:ext cx="1059053" cy="19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6600"/>
                  </a:solidFill>
                  <a:effectLst/>
                  <a:uLnTx/>
                  <a:uFillTx/>
                  <a:cs typeface="Arial" panose="020B0604020202020204" pitchFamily="34" charset="0"/>
                </a:rPr>
                <a:t>&lt;0.5 log</a:t>
              </a:r>
              <a:r>
                <a:rPr kumimoji="0" lang="en-US" altLang="en-US" sz="1100" b="1" i="0" u="none" strike="noStrike" kern="1200" cap="none" spc="0" normalizeH="0" baseline="-25000" noProof="0" dirty="0">
                  <a:ln>
                    <a:noFill/>
                  </a:ln>
                  <a:solidFill>
                    <a:srgbClr val="FF6600"/>
                  </a:solidFill>
                  <a:effectLst/>
                  <a:uLnTx/>
                  <a:uFillTx/>
                  <a:cs typeface="Arial" panose="020B0604020202020204" pitchFamily="34" charset="0"/>
                </a:rPr>
                <a:t>10</a:t>
              </a:r>
              <a:endParaRPr kumimoji="0" lang="en-US" altLang="en-US" sz="1200" b="1" i="0" u="none" strike="noStrike" kern="1200" cap="none" spc="0" normalizeH="0" baseline="-25000" noProof="0" dirty="0">
                <a:ln>
                  <a:noFill/>
                </a:ln>
                <a:solidFill>
                  <a:srgbClr val="54565B"/>
                </a:solidFill>
                <a:effectLst/>
                <a:uLnTx/>
                <a:uFillTx/>
                <a:cs typeface="Arial" panose="020B0604020202020204" pitchFamily="34" charset="0"/>
              </a:endParaRPr>
            </a:p>
          </p:txBody>
        </p:sp>
        <p:sp>
          <p:nvSpPr>
            <p:cNvPr id="1521" name="Line 2579">
              <a:extLst>
                <a:ext uri="{FF2B5EF4-FFF2-40B4-BE49-F238E27FC236}">
                  <a16:creationId xmlns:a16="http://schemas.microsoft.com/office/drawing/2014/main" id="{7C65D514-F485-44EF-96FE-4DC0D227C6F1}"/>
                </a:ext>
              </a:extLst>
            </p:cNvPr>
            <p:cNvSpPr>
              <a:spLocks noChangeShapeType="1"/>
            </p:cNvSpPr>
            <p:nvPr/>
          </p:nvSpPr>
          <p:spPr bwMode="auto">
            <a:xfrm>
              <a:off x="6314817" y="3499833"/>
              <a:ext cx="1887439" cy="0"/>
            </a:xfrm>
            <a:prstGeom prst="line">
              <a:avLst/>
            </a:prstGeom>
            <a:noFill/>
            <a:ln w="6350" cap="flat">
              <a:solidFill>
                <a:srgbClr val="5456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522" name="Line 2580">
              <a:extLst>
                <a:ext uri="{FF2B5EF4-FFF2-40B4-BE49-F238E27FC236}">
                  <a16:creationId xmlns:a16="http://schemas.microsoft.com/office/drawing/2014/main" id="{4D7828D0-D373-48C9-8835-5C011368F1AD}"/>
                </a:ext>
              </a:extLst>
            </p:cNvPr>
            <p:cNvSpPr>
              <a:spLocks noChangeShapeType="1"/>
            </p:cNvSpPr>
            <p:nvPr/>
          </p:nvSpPr>
          <p:spPr bwMode="auto">
            <a:xfrm>
              <a:off x="6463354" y="3499833"/>
              <a:ext cx="0" cy="35853"/>
            </a:xfrm>
            <a:prstGeom prst="line">
              <a:avLst/>
            </a:prstGeom>
            <a:noFill/>
            <a:ln w="6350" cap="flat">
              <a:solidFill>
                <a:srgbClr val="5456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523" name="Line 2581">
              <a:extLst>
                <a:ext uri="{FF2B5EF4-FFF2-40B4-BE49-F238E27FC236}">
                  <a16:creationId xmlns:a16="http://schemas.microsoft.com/office/drawing/2014/main" id="{EC70659E-71C6-45A3-9D6E-4758E2FC5A8E}"/>
                </a:ext>
              </a:extLst>
            </p:cNvPr>
            <p:cNvSpPr>
              <a:spLocks noChangeShapeType="1"/>
            </p:cNvSpPr>
            <p:nvPr/>
          </p:nvSpPr>
          <p:spPr bwMode="auto">
            <a:xfrm>
              <a:off x="6608049" y="3499833"/>
              <a:ext cx="0" cy="35853"/>
            </a:xfrm>
            <a:prstGeom prst="line">
              <a:avLst/>
            </a:prstGeom>
            <a:noFill/>
            <a:ln w="6350" cap="flat">
              <a:solidFill>
                <a:srgbClr val="5456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524" name="Line 2582">
              <a:extLst>
                <a:ext uri="{FF2B5EF4-FFF2-40B4-BE49-F238E27FC236}">
                  <a16:creationId xmlns:a16="http://schemas.microsoft.com/office/drawing/2014/main" id="{509B5F0E-AD9C-4F54-9BC6-202C5CDEF30B}"/>
                </a:ext>
              </a:extLst>
            </p:cNvPr>
            <p:cNvSpPr>
              <a:spLocks noChangeShapeType="1"/>
            </p:cNvSpPr>
            <p:nvPr/>
          </p:nvSpPr>
          <p:spPr bwMode="auto">
            <a:xfrm>
              <a:off x="6754025" y="3499833"/>
              <a:ext cx="0" cy="35853"/>
            </a:xfrm>
            <a:prstGeom prst="line">
              <a:avLst/>
            </a:prstGeom>
            <a:noFill/>
            <a:ln w="6350" cap="flat">
              <a:solidFill>
                <a:srgbClr val="5456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525" name="Line 2583">
              <a:extLst>
                <a:ext uri="{FF2B5EF4-FFF2-40B4-BE49-F238E27FC236}">
                  <a16:creationId xmlns:a16="http://schemas.microsoft.com/office/drawing/2014/main" id="{EE36EAD8-BF78-4F72-BEE7-80FF05D33A4B}"/>
                </a:ext>
              </a:extLst>
            </p:cNvPr>
            <p:cNvSpPr>
              <a:spLocks noChangeShapeType="1"/>
            </p:cNvSpPr>
            <p:nvPr/>
          </p:nvSpPr>
          <p:spPr bwMode="auto">
            <a:xfrm>
              <a:off x="6898719" y="3499833"/>
              <a:ext cx="0" cy="35853"/>
            </a:xfrm>
            <a:prstGeom prst="line">
              <a:avLst/>
            </a:prstGeom>
            <a:noFill/>
            <a:ln w="6350" cap="flat">
              <a:solidFill>
                <a:srgbClr val="5456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526" name="Line 2584">
              <a:extLst>
                <a:ext uri="{FF2B5EF4-FFF2-40B4-BE49-F238E27FC236}">
                  <a16:creationId xmlns:a16="http://schemas.microsoft.com/office/drawing/2014/main" id="{A0CC696B-EF68-416A-8B8A-1CB094CD6ED4}"/>
                </a:ext>
              </a:extLst>
            </p:cNvPr>
            <p:cNvSpPr>
              <a:spLocks noChangeShapeType="1"/>
            </p:cNvSpPr>
            <p:nvPr/>
          </p:nvSpPr>
          <p:spPr bwMode="auto">
            <a:xfrm>
              <a:off x="7043414" y="3499833"/>
              <a:ext cx="0" cy="35853"/>
            </a:xfrm>
            <a:prstGeom prst="line">
              <a:avLst/>
            </a:prstGeom>
            <a:noFill/>
            <a:ln w="6350" cap="flat">
              <a:solidFill>
                <a:srgbClr val="5456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527" name="Line 2585">
              <a:extLst>
                <a:ext uri="{FF2B5EF4-FFF2-40B4-BE49-F238E27FC236}">
                  <a16:creationId xmlns:a16="http://schemas.microsoft.com/office/drawing/2014/main" id="{EC0E14B2-D422-4A1F-AB36-1E2A7C4B2562}"/>
                </a:ext>
              </a:extLst>
            </p:cNvPr>
            <p:cNvSpPr>
              <a:spLocks noChangeShapeType="1"/>
            </p:cNvSpPr>
            <p:nvPr/>
          </p:nvSpPr>
          <p:spPr bwMode="auto">
            <a:xfrm>
              <a:off x="7188110" y="3499833"/>
              <a:ext cx="0" cy="35853"/>
            </a:xfrm>
            <a:prstGeom prst="line">
              <a:avLst/>
            </a:prstGeom>
            <a:noFill/>
            <a:ln w="6350" cap="flat">
              <a:solidFill>
                <a:srgbClr val="5456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528" name="Line 2586">
              <a:extLst>
                <a:ext uri="{FF2B5EF4-FFF2-40B4-BE49-F238E27FC236}">
                  <a16:creationId xmlns:a16="http://schemas.microsoft.com/office/drawing/2014/main" id="{32A3D464-3606-4844-A99E-075F9E719DA9}"/>
                </a:ext>
              </a:extLst>
            </p:cNvPr>
            <p:cNvSpPr>
              <a:spLocks noChangeShapeType="1"/>
            </p:cNvSpPr>
            <p:nvPr/>
          </p:nvSpPr>
          <p:spPr bwMode="auto">
            <a:xfrm>
              <a:off x="7332805" y="3499833"/>
              <a:ext cx="0" cy="35853"/>
            </a:xfrm>
            <a:prstGeom prst="line">
              <a:avLst/>
            </a:prstGeom>
            <a:noFill/>
            <a:ln w="6350" cap="flat">
              <a:solidFill>
                <a:srgbClr val="5456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529" name="Line 2587">
              <a:extLst>
                <a:ext uri="{FF2B5EF4-FFF2-40B4-BE49-F238E27FC236}">
                  <a16:creationId xmlns:a16="http://schemas.microsoft.com/office/drawing/2014/main" id="{91903F71-C2F0-49F9-BAE8-DB33E1EE9EA7}"/>
                </a:ext>
              </a:extLst>
            </p:cNvPr>
            <p:cNvSpPr>
              <a:spLocks noChangeShapeType="1"/>
            </p:cNvSpPr>
            <p:nvPr/>
          </p:nvSpPr>
          <p:spPr bwMode="auto">
            <a:xfrm>
              <a:off x="7477500" y="3499833"/>
              <a:ext cx="0" cy="35853"/>
            </a:xfrm>
            <a:prstGeom prst="line">
              <a:avLst/>
            </a:prstGeom>
            <a:noFill/>
            <a:ln w="6350" cap="flat">
              <a:solidFill>
                <a:srgbClr val="5456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530" name="Line 2588">
              <a:extLst>
                <a:ext uri="{FF2B5EF4-FFF2-40B4-BE49-F238E27FC236}">
                  <a16:creationId xmlns:a16="http://schemas.microsoft.com/office/drawing/2014/main" id="{7D067D66-9BE2-47E0-B05B-05B08C792242}"/>
                </a:ext>
              </a:extLst>
            </p:cNvPr>
            <p:cNvSpPr>
              <a:spLocks noChangeShapeType="1"/>
            </p:cNvSpPr>
            <p:nvPr/>
          </p:nvSpPr>
          <p:spPr bwMode="auto">
            <a:xfrm>
              <a:off x="7622194" y="3499833"/>
              <a:ext cx="0" cy="35853"/>
            </a:xfrm>
            <a:prstGeom prst="line">
              <a:avLst/>
            </a:prstGeom>
            <a:noFill/>
            <a:ln w="6350" cap="flat">
              <a:solidFill>
                <a:srgbClr val="5456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531" name="Line 2589">
              <a:extLst>
                <a:ext uri="{FF2B5EF4-FFF2-40B4-BE49-F238E27FC236}">
                  <a16:creationId xmlns:a16="http://schemas.microsoft.com/office/drawing/2014/main" id="{17E815BB-D7C3-4257-A760-A373493A0444}"/>
                </a:ext>
              </a:extLst>
            </p:cNvPr>
            <p:cNvSpPr>
              <a:spLocks noChangeShapeType="1"/>
            </p:cNvSpPr>
            <p:nvPr/>
          </p:nvSpPr>
          <p:spPr bwMode="auto">
            <a:xfrm>
              <a:off x="7768171" y="3499833"/>
              <a:ext cx="0" cy="35853"/>
            </a:xfrm>
            <a:prstGeom prst="line">
              <a:avLst/>
            </a:prstGeom>
            <a:noFill/>
            <a:ln w="6350" cap="flat">
              <a:solidFill>
                <a:srgbClr val="5456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532" name="Line 2590">
              <a:extLst>
                <a:ext uri="{FF2B5EF4-FFF2-40B4-BE49-F238E27FC236}">
                  <a16:creationId xmlns:a16="http://schemas.microsoft.com/office/drawing/2014/main" id="{FC287597-05E3-4274-8BCC-4315ECA65A25}"/>
                </a:ext>
              </a:extLst>
            </p:cNvPr>
            <p:cNvSpPr>
              <a:spLocks noChangeShapeType="1"/>
            </p:cNvSpPr>
            <p:nvPr/>
          </p:nvSpPr>
          <p:spPr bwMode="auto">
            <a:xfrm>
              <a:off x="7912865" y="3499833"/>
              <a:ext cx="0" cy="35853"/>
            </a:xfrm>
            <a:prstGeom prst="line">
              <a:avLst/>
            </a:prstGeom>
            <a:noFill/>
            <a:ln w="6350" cap="flat">
              <a:solidFill>
                <a:srgbClr val="5456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533" name="Line 2591">
              <a:extLst>
                <a:ext uri="{FF2B5EF4-FFF2-40B4-BE49-F238E27FC236}">
                  <a16:creationId xmlns:a16="http://schemas.microsoft.com/office/drawing/2014/main" id="{C0743E8E-0DBD-43A1-8708-40CB7A2854B7}"/>
                </a:ext>
              </a:extLst>
            </p:cNvPr>
            <p:cNvSpPr>
              <a:spLocks noChangeShapeType="1"/>
            </p:cNvSpPr>
            <p:nvPr/>
          </p:nvSpPr>
          <p:spPr bwMode="auto">
            <a:xfrm>
              <a:off x="8057561" y="3499833"/>
              <a:ext cx="0" cy="35853"/>
            </a:xfrm>
            <a:prstGeom prst="line">
              <a:avLst/>
            </a:prstGeom>
            <a:noFill/>
            <a:ln w="6350" cap="flat">
              <a:solidFill>
                <a:srgbClr val="5456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534" name="Line 2592">
              <a:extLst>
                <a:ext uri="{FF2B5EF4-FFF2-40B4-BE49-F238E27FC236}">
                  <a16:creationId xmlns:a16="http://schemas.microsoft.com/office/drawing/2014/main" id="{DC5CC084-0770-49C4-801A-609B526AA249}"/>
                </a:ext>
              </a:extLst>
            </p:cNvPr>
            <p:cNvSpPr>
              <a:spLocks noChangeShapeType="1"/>
            </p:cNvSpPr>
            <p:nvPr/>
          </p:nvSpPr>
          <p:spPr bwMode="auto">
            <a:xfrm>
              <a:off x="8202256" y="3499833"/>
              <a:ext cx="0" cy="35853"/>
            </a:xfrm>
            <a:prstGeom prst="line">
              <a:avLst/>
            </a:prstGeom>
            <a:noFill/>
            <a:ln w="6350" cap="flat">
              <a:solidFill>
                <a:srgbClr val="5456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535" name="Rectangle 2593">
              <a:extLst>
                <a:ext uri="{FF2B5EF4-FFF2-40B4-BE49-F238E27FC236}">
                  <a16:creationId xmlns:a16="http://schemas.microsoft.com/office/drawing/2014/main" id="{828D0EB6-F678-46C3-9728-0FA7CCE2FA6F}"/>
                </a:ext>
              </a:extLst>
            </p:cNvPr>
            <p:cNvSpPr>
              <a:spLocks noChangeArrowheads="1"/>
            </p:cNvSpPr>
            <p:nvPr/>
          </p:nvSpPr>
          <p:spPr bwMode="auto">
            <a:xfrm>
              <a:off x="6456885" y="3549395"/>
              <a:ext cx="74880" cy="16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cs typeface="Arial" panose="020B0604020202020204" pitchFamily="34" charset="0"/>
                </a:rPr>
                <a:t>0</a:t>
              </a:r>
            </a:p>
          </p:txBody>
        </p:sp>
        <p:sp>
          <p:nvSpPr>
            <p:cNvPr id="1536" name="Rectangle 2594">
              <a:extLst>
                <a:ext uri="{FF2B5EF4-FFF2-40B4-BE49-F238E27FC236}">
                  <a16:creationId xmlns:a16="http://schemas.microsoft.com/office/drawing/2014/main" id="{FB20292D-1CDB-48BE-8FEA-0C79D25E3B9C}"/>
                </a:ext>
              </a:extLst>
            </p:cNvPr>
            <p:cNvSpPr>
              <a:spLocks noChangeArrowheads="1"/>
            </p:cNvSpPr>
            <p:nvPr/>
          </p:nvSpPr>
          <p:spPr bwMode="auto">
            <a:xfrm>
              <a:off x="6718625" y="3549395"/>
              <a:ext cx="74880" cy="16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cs typeface="Arial" panose="020B0604020202020204" pitchFamily="34" charset="0"/>
                </a:rPr>
                <a:t>7</a:t>
              </a:r>
            </a:p>
          </p:txBody>
        </p:sp>
        <p:sp>
          <p:nvSpPr>
            <p:cNvPr id="1537" name="Rectangle 2595">
              <a:extLst>
                <a:ext uri="{FF2B5EF4-FFF2-40B4-BE49-F238E27FC236}">
                  <a16:creationId xmlns:a16="http://schemas.microsoft.com/office/drawing/2014/main" id="{41D77F2A-1BD7-4DA9-A08E-7972533B0807}"/>
                </a:ext>
              </a:extLst>
            </p:cNvPr>
            <p:cNvSpPr>
              <a:spLocks noChangeArrowheads="1"/>
            </p:cNvSpPr>
            <p:nvPr/>
          </p:nvSpPr>
          <p:spPr bwMode="auto">
            <a:xfrm>
              <a:off x="6971236" y="3549395"/>
              <a:ext cx="149758" cy="16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cs typeface="Arial" panose="020B0604020202020204" pitchFamily="34" charset="0"/>
                </a:rPr>
                <a:t>14</a:t>
              </a:r>
            </a:p>
          </p:txBody>
        </p:sp>
        <p:sp>
          <p:nvSpPr>
            <p:cNvPr id="1538" name="Rectangle 2596">
              <a:extLst>
                <a:ext uri="{FF2B5EF4-FFF2-40B4-BE49-F238E27FC236}">
                  <a16:creationId xmlns:a16="http://schemas.microsoft.com/office/drawing/2014/main" id="{CC6770DB-E5F4-4818-A54C-FB9359568B63}"/>
                </a:ext>
              </a:extLst>
            </p:cNvPr>
            <p:cNvSpPr>
              <a:spLocks noChangeArrowheads="1"/>
            </p:cNvSpPr>
            <p:nvPr/>
          </p:nvSpPr>
          <p:spPr bwMode="auto">
            <a:xfrm>
              <a:off x="7258132" y="3549395"/>
              <a:ext cx="149758" cy="16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cs typeface="Arial" panose="020B0604020202020204" pitchFamily="34" charset="0"/>
                </a:rPr>
                <a:t>28</a:t>
              </a:r>
            </a:p>
          </p:txBody>
        </p:sp>
        <p:sp>
          <p:nvSpPr>
            <p:cNvPr id="1539" name="Rectangle 2597">
              <a:extLst>
                <a:ext uri="{FF2B5EF4-FFF2-40B4-BE49-F238E27FC236}">
                  <a16:creationId xmlns:a16="http://schemas.microsoft.com/office/drawing/2014/main" id="{3B7065D5-DEDA-4A12-8D84-8207742AA537}"/>
                </a:ext>
              </a:extLst>
            </p:cNvPr>
            <p:cNvSpPr>
              <a:spLocks noChangeArrowheads="1"/>
            </p:cNvSpPr>
            <p:nvPr/>
          </p:nvSpPr>
          <p:spPr bwMode="auto">
            <a:xfrm>
              <a:off x="7550049" y="3549395"/>
              <a:ext cx="149758" cy="16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cs typeface="Arial" panose="020B0604020202020204" pitchFamily="34" charset="0"/>
                </a:rPr>
                <a:t>56</a:t>
              </a:r>
            </a:p>
          </p:txBody>
        </p:sp>
        <p:sp>
          <p:nvSpPr>
            <p:cNvPr id="1540" name="Rectangle 2598">
              <a:extLst>
                <a:ext uri="{FF2B5EF4-FFF2-40B4-BE49-F238E27FC236}">
                  <a16:creationId xmlns:a16="http://schemas.microsoft.com/office/drawing/2014/main" id="{26208468-D073-41F3-B44B-4F2CDCA03325}"/>
                </a:ext>
              </a:extLst>
            </p:cNvPr>
            <p:cNvSpPr>
              <a:spLocks noChangeArrowheads="1"/>
            </p:cNvSpPr>
            <p:nvPr/>
          </p:nvSpPr>
          <p:spPr bwMode="auto">
            <a:xfrm>
              <a:off x="7802661" y="3549395"/>
              <a:ext cx="224637" cy="16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cs typeface="Arial" panose="020B0604020202020204" pitchFamily="34" charset="0"/>
                </a:rPr>
                <a:t>112</a:t>
              </a:r>
            </a:p>
          </p:txBody>
        </p:sp>
        <p:sp>
          <p:nvSpPr>
            <p:cNvPr id="1541" name="Rectangle 2599">
              <a:extLst>
                <a:ext uri="{FF2B5EF4-FFF2-40B4-BE49-F238E27FC236}">
                  <a16:creationId xmlns:a16="http://schemas.microsoft.com/office/drawing/2014/main" id="{773659B5-8D0B-4059-A13E-2CAF9A07D731}"/>
                </a:ext>
              </a:extLst>
            </p:cNvPr>
            <p:cNvSpPr>
              <a:spLocks noChangeArrowheads="1"/>
            </p:cNvSpPr>
            <p:nvPr/>
          </p:nvSpPr>
          <p:spPr bwMode="auto">
            <a:xfrm>
              <a:off x="8090874" y="3549395"/>
              <a:ext cx="224637" cy="16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cs typeface="Arial" panose="020B0604020202020204" pitchFamily="34" charset="0"/>
                </a:rPr>
                <a:t>168</a:t>
              </a:r>
            </a:p>
          </p:txBody>
        </p:sp>
        <p:sp>
          <p:nvSpPr>
            <p:cNvPr id="1542" name="Line 2600">
              <a:extLst>
                <a:ext uri="{FF2B5EF4-FFF2-40B4-BE49-F238E27FC236}">
                  <a16:creationId xmlns:a16="http://schemas.microsoft.com/office/drawing/2014/main" id="{F1DD0D84-9319-4590-B659-BE9EDE26DD45}"/>
                </a:ext>
              </a:extLst>
            </p:cNvPr>
            <p:cNvSpPr>
              <a:spLocks noChangeShapeType="1"/>
            </p:cNvSpPr>
            <p:nvPr/>
          </p:nvSpPr>
          <p:spPr bwMode="auto">
            <a:xfrm flipV="1">
              <a:off x="6314817" y="1267099"/>
              <a:ext cx="0" cy="2232734"/>
            </a:xfrm>
            <a:prstGeom prst="line">
              <a:avLst/>
            </a:prstGeom>
            <a:noFill/>
            <a:ln w="6350" cap="flat">
              <a:solidFill>
                <a:srgbClr val="5456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543" name="Line 2601">
              <a:extLst>
                <a:ext uri="{FF2B5EF4-FFF2-40B4-BE49-F238E27FC236}">
                  <a16:creationId xmlns:a16="http://schemas.microsoft.com/office/drawing/2014/main" id="{17234997-226E-4841-8E3E-2FBAEC5D7318}"/>
                </a:ext>
              </a:extLst>
            </p:cNvPr>
            <p:cNvSpPr>
              <a:spLocks noChangeShapeType="1"/>
            </p:cNvSpPr>
            <p:nvPr/>
          </p:nvSpPr>
          <p:spPr bwMode="auto">
            <a:xfrm flipH="1">
              <a:off x="6278964" y="3411480"/>
              <a:ext cx="35853" cy="0"/>
            </a:xfrm>
            <a:prstGeom prst="line">
              <a:avLst/>
            </a:prstGeom>
            <a:noFill/>
            <a:ln w="6350" cap="flat">
              <a:solidFill>
                <a:srgbClr val="5456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544" name="Line 2602">
              <a:extLst>
                <a:ext uri="{FF2B5EF4-FFF2-40B4-BE49-F238E27FC236}">
                  <a16:creationId xmlns:a16="http://schemas.microsoft.com/office/drawing/2014/main" id="{B297B142-D890-4813-82A3-146925114C4C}"/>
                </a:ext>
              </a:extLst>
            </p:cNvPr>
            <p:cNvSpPr>
              <a:spLocks noChangeShapeType="1"/>
            </p:cNvSpPr>
            <p:nvPr/>
          </p:nvSpPr>
          <p:spPr bwMode="auto">
            <a:xfrm flipH="1">
              <a:off x="6278964" y="3008125"/>
              <a:ext cx="35853" cy="0"/>
            </a:xfrm>
            <a:prstGeom prst="line">
              <a:avLst/>
            </a:prstGeom>
            <a:noFill/>
            <a:ln w="6350" cap="flat">
              <a:solidFill>
                <a:srgbClr val="5456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545" name="Line 2603">
              <a:extLst>
                <a:ext uri="{FF2B5EF4-FFF2-40B4-BE49-F238E27FC236}">
                  <a16:creationId xmlns:a16="http://schemas.microsoft.com/office/drawing/2014/main" id="{9E1DEB59-1A4B-426B-B779-EB437E00DFA4}"/>
                </a:ext>
              </a:extLst>
            </p:cNvPr>
            <p:cNvSpPr>
              <a:spLocks noChangeShapeType="1"/>
            </p:cNvSpPr>
            <p:nvPr/>
          </p:nvSpPr>
          <p:spPr bwMode="auto">
            <a:xfrm flipH="1">
              <a:off x="6278964" y="2604772"/>
              <a:ext cx="35853" cy="0"/>
            </a:xfrm>
            <a:prstGeom prst="line">
              <a:avLst/>
            </a:prstGeom>
            <a:noFill/>
            <a:ln w="6350" cap="flat">
              <a:solidFill>
                <a:srgbClr val="5456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146" name="Line 2605">
              <a:extLst>
                <a:ext uri="{FF2B5EF4-FFF2-40B4-BE49-F238E27FC236}">
                  <a16:creationId xmlns:a16="http://schemas.microsoft.com/office/drawing/2014/main" id="{5BDF8B44-2C15-47D5-B3FC-37698988DBB0}"/>
                </a:ext>
              </a:extLst>
            </p:cNvPr>
            <p:cNvSpPr>
              <a:spLocks noChangeShapeType="1"/>
            </p:cNvSpPr>
            <p:nvPr/>
          </p:nvSpPr>
          <p:spPr bwMode="auto">
            <a:xfrm flipH="1">
              <a:off x="6278964" y="2201418"/>
              <a:ext cx="35853" cy="0"/>
            </a:xfrm>
            <a:prstGeom prst="line">
              <a:avLst/>
            </a:prstGeom>
            <a:noFill/>
            <a:ln w="6350" cap="flat">
              <a:solidFill>
                <a:srgbClr val="5456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147" name="Line 2606">
              <a:extLst>
                <a:ext uri="{FF2B5EF4-FFF2-40B4-BE49-F238E27FC236}">
                  <a16:creationId xmlns:a16="http://schemas.microsoft.com/office/drawing/2014/main" id="{1A3B350B-04D0-48AD-B486-A761E07CFD43}"/>
                </a:ext>
              </a:extLst>
            </p:cNvPr>
            <p:cNvSpPr>
              <a:spLocks noChangeShapeType="1"/>
            </p:cNvSpPr>
            <p:nvPr/>
          </p:nvSpPr>
          <p:spPr bwMode="auto">
            <a:xfrm flipH="1">
              <a:off x="6278964" y="1798064"/>
              <a:ext cx="35853" cy="0"/>
            </a:xfrm>
            <a:prstGeom prst="line">
              <a:avLst/>
            </a:prstGeom>
            <a:noFill/>
            <a:ln w="6350" cap="flat">
              <a:solidFill>
                <a:srgbClr val="5456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148" name="Line 2607">
              <a:extLst>
                <a:ext uri="{FF2B5EF4-FFF2-40B4-BE49-F238E27FC236}">
                  <a16:creationId xmlns:a16="http://schemas.microsoft.com/office/drawing/2014/main" id="{87CD5F0F-F16C-41E8-BBB7-4AF37271D86B}"/>
                </a:ext>
              </a:extLst>
            </p:cNvPr>
            <p:cNvSpPr>
              <a:spLocks noChangeShapeType="1"/>
            </p:cNvSpPr>
            <p:nvPr/>
          </p:nvSpPr>
          <p:spPr bwMode="auto">
            <a:xfrm flipH="1">
              <a:off x="6278964" y="1394711"/>
              <a:ext cx="35853" cy="0"/>
            </a:xfrm>
            <a:prstGeom prst="line">
              <a:avLst/>
            </a:prstGeom>
            <a:noFill/>
            <a:ln w="6350" cap="flat">
              <a:solidFill>
                <a:srgbClr val="5456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40" name="Line 2699">
              <a:extLst>
                <a:ext uri="{FF2B5EF4-FFF2-40B4-BE49-F238E27FC236}">
                  <a16:creationId xmlns:a16="http://schemas.microsoft.com/office/drawing/2014/main" id="{7F8E124B-193E-46EC-8B6A-3EC0886AA53A}"/>
                </a:ext>
              </a:extLst>
            </p:cNvPr>
            <p:cNvSpPr>
              <a:spLocks noChangeShapeType="1"/>
            </p:cNvSpPr>
            <p:nvPr/>
          </p:nvSpPr>
          <p:spPr bwMode="auto">
            <a:xfrm>
              <a:off x="6404451" y="2886478"/>
              <a:ext cx="11652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41" name="Line 2700">
              <a:extLst>
                <a:ext uri="{FF2B5EF4-FFF2-40B4-BE49-F238E27FC236}">
                  <a16:creationId xmlns:a16="http://schemas.microsoft.com/office/drawing/2014/main" id="{42460E34-A7C4-4525-BC9F-1DDDD54C6C30}"/>
                </a:ext>
              </a:extLst>
            </p:cNvPr>
            <p:cNvSpPr>
              <a:spLocks noChangeShapeType="1"/>
            </p:cNvSpPr>
            <p:nvPr/>
          </p:nvSpPr>
          <p:spPr bwMode="auto">
            <a:xfrm>
              <a:off x="6549146" y="2886478"/>
              <a:ext cx="11652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42" name="Line 2701">
              <a:extLst>
                <a:ext uri="{FF2B5EF4-FFF2-40B4-BE49-F238E27FC236}">
                  <a16:creationId xmlns:a16="http://schemas.microsoft.com/office/drawing/2014/main" id="{2699FDA5-2D7B-48ED-849A-02E60FABCE65}"/>
                </a:ext>
              </a:extLst>
            </p:cNvPr>
            <p:cNvSpPr>
              <a:spLocks noChangeShapeType="1"/>
            </p:cNvSpPr>
            <p:nvPr/>
          </p:nvSpPr>
          <p:spPr bwMode="auto">
            <a:xfrm>
              <a:off x="6693841" y="2886478"/>
              <a:ext cx="11652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nvGrpSpPr>
            <p:cNvPr id="41" name="Group 40">
              <a:extLst>
                <a:ext uri="{FF2B5EF4-FFF2-40B4-BE49-F238E27FC236}">
                  <a16:creationId xmlns:a16="http://schemas.microsoft.com/office/drawing/2014/main" id="{04DD218A-423F-4880-8B9D-81DB5B718F9C}"/>
                </a:ext>
              </a:extLst>
            </p:cNvPr>
            <p:cNvGrpSpPr/>
            <p:nvPr/>
          </p:nvGrpSpPr>
          <p:grpSpPr>
            <a:xfrm>
              <a:off x="7855243" y="2670076"/>
              <a:ext cx="113964" cy="256098"/>
              <a:chOff x="7887632" y="2892131"/>
              <a:chExt cx="107348" cy="241231"/>
            </a:xfrm>
          </p:grpSpPr>
          <p:sp>
            <p:nvSpPr>
              <p:cNvPr id="1250" name="Line 2709">
                <a:extLst>
                  <a:ext uri="{FF2B5EF4-FFF2-40B4-BE49-F238E27FC236}">
                    <a16:creationId xmlns:a16="http://schemas.microsoft.com/office/drawing/2014/main" id="{F14BA3A4-2073-479D-8FE6-B91172CDFCC9}"/>
                  </a:ext>
                </a:extLst>
              </p:cNvPr>
              <p:cNvSpPr>
                <a:spLocks noChangeShapeType="1"/>
              </p:cNvSpPr>
              <p:nvPr/>
            </p:nvSpPr>
            <p:spPr bwMode="auto">
              <a:xfrm>
                <a:off x="7887632" y="3095971"/>
                <a:ext cx="10734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68" name="Line 2727">
                <a:extLst>
                  <a:ext uri="{FF2B5EF4-FFF2-40B4-BE49-F238E27FC236}">
                    <a16:creationId xmlns:a16="http://schemas.microsoft.com/office/drawing/2014/main" id="{C45301B4-9648-459B-86D5-C4FD1029D35A}"/>
                  </a:ext>
                </a:extLst>
              </p:cNvPr>
              <p:cNvSpPr>
                <a:spLocks noChangeShapeType="1"/>
              </p:cNvSpPr>
              <p:nvPr/>
            </p:nvSpPr>
            <p:spPr bwMode="auto">
              <a:xfrm>
                <a:off x="7941306" y="309597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69" name="Line 2728">
                <a:extLst>
                  <a:ext uri="{FF2B5EF4-FFF2-40B4-BE49-F238E27FC236}">
                    <a16:creationId xmlns:a16="http://schemas.microsoft.com/office/drawing/2014/main" id="{EED309E7-FED0-4FD0-83EF-AFBF1DC211D1}"/>
                  </a:ext>
                </a:extLst>
              </p:cNvPr>
              <p:cNvSpPr>
                <a:spLocks noChangeShapeType="1"/>
              </p:cNvSpPr>
              <p:nvPr/>
            </p:nvSpPr>
            <p:spPr bwMode="auto">
              <a:xfrm>
                <a:off x="7941306" y="309597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70" name="Line 2729">
                <a:extLst>
                  <a:ext uri="{FF2B5EF4-FFF2-40B4-BE49-F238E27FC236}">
                    <a16:creationId xmlns:a16="http://schemas.microsoft.com/office/drawing/2014/main" id="{87F04B7F-7BE0-48DB-A817-8893842F5960}"/>
                  </a:ext>
                </a:extLst>
              </p:cNvPr>
              <p:cNvSpPr>
                <a:spLocks noChangeShapeType="1"/>
              </p:cNvSpPr>
              <p:nvPr/>
            </p:nvSpPr>
            <p:spPr bwMode="auto">
              <a:xfrm>
                <a:off x="7941306" y="309597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71" name="Line 2730">
                <a:extLst>
                  <a:ext uri="{FF2B5EF4-FFF2-40B4-BE49-F238E27FC236}">
                    <a16:creationId xmlns:a16="http://schemas.microsoft.com/office/drawing/2014/main" id="{ADC36902-9C21-4263-9CE3-AAF5C99486E2}"/>
                  </a:ext>
                </a:extLst>
              </p:cNvPr>
              <p:cNvSpPr>
                <a:spLocks noChangeShapeType="1"/>
              </p:cNvSpPr>
              <p:nvPr/>
            </p:nvSpPr>
            <p:spPr bwMode="auto">
              <a:xfrm>
                <a:off x="7941306" y="309597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72" name="Freeform 2731">
                <a:extLst>
                  <a:ext uri="{FF2B5EF4-FFF2-40B4-BE49-F238E27FC236}">
                    <a16:creationId xmlns:a16="http://schemas.microsoft.com/office/drawing/2014/main" id="{E541E379-96A7-4975-8975-4E4F4D3920EC}"/>
                  </a:ext>
                </a:extLst>
              </p:cNvPr>
              <p:cNvSpPr>
                <a:spLocks/>
              </p:cNvSpPr>
              <p:nvPr/>
            </p:nvSpPr>
            <p:spPr bwMode="auto">
              <a:xfrm>
                <a:off x="7914168" y="3095971"/>
                <a:ext cx="54277" cy="0"/>
              </a:xfrm>
              <a:custGeom>
                <a:avLst/>
                <a:gdLst>
                  <a:gd name="T0" fmla="*/ 0 w 45"/>
                  <a:gd name="T1" fmla="*/ 45 w 45"/>
                  <a:gd name="T2" fmla="*/ 0 w 45"/>
                </a:gdLst>
                <a:ahLst/>
                <a:cxnLst>
                  <a:cxn ang="0">
                    <a:pos x="T0" y="0"/>
                  </a:cxn>
                  <a:cxn ang="0">
                    <a:pos x="T1" y="0"/>
                  </a:cxn>
                  <a:cxn ang="0">
                    <a:pos x="T2" y="0"/>
                  </a:cxn>
                </a:cxnLst>
                <a:rect l="0" t="0" r="r" b="b"/>
                <a:pathLst>
                  <a:path w="45">
                    <a:moveTo>
                      <a:pt x="0" y="0"/>
                    </a:moveTo>
                    <a:lnTo>
                      <a:pt x="45" y="0"/>
                    </a:lnTo>
                    <a:lnTo>
                      <a:pt x="0" y="0"/>
                    </a:lnTo>
                    <a:close/>
                  </a:path>
                </a:pathLst>
              </a:custGeom>
              <a:solidFill>
                <a:srgbClr val="73A7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73" name="Line 2732">
                <a:extLst>
                  <a:ext uri="{FF2B5EF4-FFF2-40B4-BE49-F238E27FC236}">
                    <a16:creationId xmlns:a16="http://schemas.microsoft.com/office/drawing/2014/main" id="{866C7712-3B05-448D-B3B2-642BBCC3E123}"/>
                  </a:ext>
                </a:extLst>
              </p:cNvPr>
              <p:cNvSpPr>
                <a:spLocks noChangeShapeType="1"/>
              </p:cNvSpPr>
              <p:nvPr/>
            </p:nvSpPr>
            <p:spPr bwMode="auto">
              <a:xfrm>
                <a:off x="7914168" y="3095971"/>
                <a:ext cx="5427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74" name="Freeform 2733">
                <a:extLst>
                  <a:ext uri="{FF2B5EF4-FFF2-40B4-BE49-F238E27FC236}">
                    <a16:creationId xmlns:a16="http://schemas.microsoft.com/office/drawing/2014/main" id="{323DA90F-5F03-4BD9-BC85-F4E73DC4B09B}"/>
                  </a:ext>
                </a:extLst>
              </p:cNvPr>
              <p:cNvSpPr>
                <a:spLocks/>
              </p:cNvSpPr>
              <p:nvPr/>
            </p:nvSpPr>
            <p:spPr bwMode="auto">
              <a:xfrm>
                <a:off x="7914168" y="3095971"/>
                <a:ext cx="54277" cy="0"/>
              </a:xfrm>
              <a:custGeom>
                <a:avLst/>
                <a:gdLst>
                  <a:gd name="T0" fmla="*/ 0 w 45"/>
                  <a:gd name="T1" fmla="*/ 45 w 45"/>
                  <a:gd name="T2" fmla="*/ 0 w 45"/>
                </a:gdLst>
                <a:ahLst/>
                <a:cxnLst>
                  <a:cxn ang="0">
                    <a:pos x="T0" y="0"/>
                  </a:cxn>
                  <a:cxn ang="0">
                    <a:pos x="T1" y="0"/>
                  </a:cxn>
                  <a:cxn ang="0">
                    <a:pos x="T2" y="0"/>
                  </a:cxn>
                </a:cxnLst>
                <a:rect l="0" t="0" r="r" b="b"/>
                <a:pathLst>
                  <a:path w="45">
                    <a:moveTo>
                      <a:pt x="0" y="0"/>
                    </a:moveTo>
                    <a:lnTo>
                      <a:pt x="45" y="0"/>
                    </a:lnTo>
                    <a:lnTo>
                      <a:pt x="0" y="0"/>
                    </a:lnTo>
                    <a:close/>
                  </a:path>
                </a:pathLst>
              </a:custGeom>
              <a:solidFill>
                <a:srgbClr val="73A7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75" name="Line 2734">
                <a:extLst>
                  <a:ext uri="{FF2B5EF4-FFF2-40B4-BE49-F238E27FC236}">
                    <a16:creationId xmlns:a16="http://schemas.microsoft.com/office/drawing/2014/main" id="{29B74612-F834-487C-A7E2-6C7381B0D3DD}"/>
                  </a:ext>
                </a:extLst>
              </p:cNvPr>
              <p:cNvSpPr>
                <a:spLocks noChangeShapeType="1"/>
              </p:cNvSpPr>
              <p:nvPr/>
            </p:nvSpPr>
            <p:spPr bwMode="auto">
              <a:xfrm>
                <a:off x="7914168" y="3095971"/>
                <a:ext cx="5427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76" name="Oval 2735">
                <a:extLst>
                  <a:ext uri="{FF2B5EF4-FFF2-40B4-BE49-F238E27FC236}">
                    <a16:creationId xmlns:a16="http://schemas.microsoft.com/office/drawing/2014/main" id="{774413B4-1156-41CA-B0D2-B85A7B8F024F}"/>
                  </a:ext>
                </a:extLst>
              </p:cNvPr>
              <p:cNvSpPr>
                <a:spLocks noChangeArrowheads="1"/>
              </p:cNvSpPr>
              <p:nvPr/>
            </p:nvSpPr>
            <p:spPr bwMode="auto">
              <a:xfrm>
                <a:off x="7922611" y="3093559"/>
                <a:ext cx="37391" cy="36185"/>
              </a:xfrm>
              <a:prstGeom prst="ellipse">
                <a:avLst/>
              </a:prstGeom>
              <a:solidFill>
                <a:srgbClr val="73A7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77" name="Oval 2736">
                <a:extLst>
                  <a:ext uri="{FF2B5EF4-FFF2-40B4-BE49-F238E27FC236}">
                    <a16:creationId xmlns:a16="http://schemas.microsoft.com/office/drawing/2014/main" id="{AB182C24-D227-480B-B44C-3F9FF73FFEA3}"/>
                  </a:ext>
                </a:extLst>
              </p:cNvPr>
              <p:cNvSpPr>
                <a:spLocks noChangeArrowheads="1"/>
              </p:cNvSpPr>
              <p:nvPr/>
            </p:nvSpPr>
            <p:spPr bwMode="auto">
              <a:xfrm>
                <a:off x="7922611" y="3098384"/>
                <a:ext cx="37391" cy="34978"/>
              </a:xfrm>
              <a:prstGeom prst="ellipse">
                <a:avLst/>
              </a:prstGeom>
              <a:solidFill>
                <a:srgbClr val="73A7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78" name="Oval 2737">
                <a:extLst>
                  <a:ext uri="{FF2B5EF4-FFF2-40B4-BE49-F238E27FC236}">
                    <a16:creationId xmlns:a16="http://schemas.microsoft.com/office/drawing/2014/main" id="{542850C9-0CEC-4B75-929C-AC4833ABC418}"/>
                  </a:ext>
                </a:extLst>
              </p:cNvPr>
              <p:cNvSpPr>
                <a:spLocks noChangeArrowheads="1"/>
              </p:cNvSpPr>
              <p:nvPr/>
            </p:nvSpPr>
            <p:spPr bwMode="auto">
              <a:xfrm>
                <a:off x="7922611" y="3074261"/>
                <a:ext cx="37391" cy="37391"/>
              </a:xfrm>
              <a:prstGeom prst="ellipse">
                <a:avLst/>
              </a:prstGeom>
              <a:solidFill>
                <a:srgbClr val="73A7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79" name="Oval 2738">
                <a:extLst>
                  <a:ext uri="{FF2B5EF4-FFF2-40B4-BE49-F238E27FC236}">
                    <a16:creationId xmlns:a16="http://schemas.microsoft.com/office/drawing/2014/main" id="{EF0B7397-202B-4C95-A13A-8F70CC980F45}"/>
                  </a:ext>
                </a:extLst>
              </p:cNvPr>
              <p:cNvSpPr>
                <a:spLocks noChangeArrowheads="1"/>
              </p:cNvSpPr>
              <p:nvPr/>
            </p:nvSpPr>
            <p:spPr bwMode="auto">
              <a:xfrm>
                <a:off x="7922611" y="3010334"/>
                <a:ext cx="37391" cy="34978"/>
              </a:xfrm>
              <a:prstGeom prst="ellipse">
                <a:avLst/>
              </a:prstGeom>
              <a:solidFill>
                <a:srgbClr val="73A7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80" name="Oval 2739">
                <a:extLst>
                  <a:ext uri="{FF2B5EF4-FFF2-40B4-BE49-F238E27FC236}">
                    <a16:creationId xmlns:a16="http://schemas.microsoft.com/office/drawing/2014/main" id="{5DD52E96-7032-4910-A172-1670E3195A62}"/>
                  </a:ext>
                </a:extLst>
              </p:cNvPr>
              <p:cNvSpPr>
                <a:spLocks noChangeArrowheads="1"/>
              </p:cNvSpPr>
              <p:nvPr/>
            </p:nvSpPr>
            <p:spPr bwMode="auto">
              <a:xfrm>
                <a:off x="7922611" y="2892131"/>
                <a:ext cx="37391" cy="37391"/>
              </a:xfrm>
              <a:prstGeom prst="ellipse">
                <a:avLst/>
              </a:prstGeom>
              <a:solidFill>
                <a:srgbClr val="73A7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42" name="Group 41">
              <a:extLst>
                <a:ext uri="{FF2B5EF4-FFF2-40B4-BE49-F238E27FC236}">
                  <a16:creationId xmlns:a16="http://schemas.microsoft.com/office/drawing/2014/main" id="{AA3DFB9C-CD70-4687-B017-2EED885CFDEF}"/>
                </a:ext>
              </a:extLst>
            </p:cNvPr>
            <p:cNvGrpSpPr/>
            <p:nvPr/>
          </p:nvGrpSpPr>
          <p:grpSpPr>
            <a:xfrm>
              <a:off x="7999939" y="2826296"/>
              <a:ext cx="115244" cy="350854"/>
              <a:chOff x="8023928" y="3039282"/>
              <a:chExt cx="108554" cy="330486"/>
            </a:xfrm>
          </p:grpSpPr>
          <p:sp>
            <p:nvSpPr>
              <p:cNvPr id="1251" name="Line 2710">
                <a:extLst>
                  <a:ext uri="{FF2B5EF4-FFF2-40B4-BE49-F238E27FC236}">
                    <a16:creationId xmlns:a16="http://schemas.microsoft.com/office/drawing/2014/main" id="{DD5206CC-378A-464E-96E7-D646476FFC85}"/>
                  </a:ext>
                </a:extLst>
              </p:cNvPr>
              <p:cNvSpPr>
                <a:spLocks noChangeShapeType="1"/>
              </p:cNvSpPr>
              <p:nvPr/>
            </p:nvSpPr>
            <p:spPr bwMode="auto">
              <a:xfrm>
                <a:off x="8023928" y="3095971"/>
                <a:ext cx="10855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81" name="Line 2740">
                <a:extLst>
                  <a:ext uri="{FF2B5EF4-FFF2-40B4-BE49-F238E27FC236}">
                    <a16:creationId xmlns:a16="http://schemas.microsoft.com/office/drawing/2014/main" id="{32EA6D23-6FEA-4D59-988E-B4C362881F2C}"/>
                  </a:ext>
                </a:extLst>
              </p:cNvPr>
              <p:cNvSpPr>
                <a:spLocks noChangeShapeType="1"/>
              </p:cNvSpPr>
              <p:nvPr/>
            </p:nvSpPr>
            <p:spPr bwMode="auto">
              <a:xfrm>
                <a:off x="8078205" y="309597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82" name="Line 2741">
                <a:extLst>
                  <a:ext uri="{FF2B5EF4-FFF2-40B4-BE49-F238E27FC236}">
                    <a16:creationId xmlns:a16="http://schemas.microsoft.com/office/drawing/2014/main" id="{B9C8BA2B-28B1-48E8-BBC6-6C6A1F0004BC}"/>
                  </a:ext>
                </a:extLst>
              </p:cNvPr>
              <p:cNvSpPr>
                <a:spLocks noChangeShapeType="1"/>
              </p:cNvSpPr>
              <p:nvPr/>
            </p:nvSpPr>
            <p:spPr bwMode="auto">
              <a:xfrm>
                <a:off x="8078205" y="309597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83" name="Line 2742">
                <a:extLst>
                  <a:ext uri="{FF2B5EF4-FFF2-40B4-BE49-F238E27FC236}">
                    <a16:creationId xmlns:a16="http://schemas.microsoft.com/office/drawing/2014/main" id="{C7B5FA5B-0E55-4CCD-9F46-F307A27F951A}"/>
                  </a:ext>
                </a:extLst>
              </p:cNvPr>
              <p:cNvSpPr>
                <a:spLocks noChangeShapeType="1"/>
              </p:cNvSpPr>
              <p:nvPr/>
            </p:nvSpPr>
            <p:spPr bwMode="auto">
              <a:xfrm>
                <a:off x="8078205" y="309597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84" name="Line 2743">
                <a:extLst>
                  <a:ext uri="{FF2B5EF4-FFF2-40B4-BE49-F238E27FC236}">
                    <a16:creationId xmlns:a16="http://schemas.microsoft.com/office/drawing/2014/main" id="{E9F67779-A96A-46F2-8222-18CFA20A72B8}"/>
                  </a:ext>
                </a:extLst>
              </p:cNvPr>
              <p:cNvSpPr>
                <a:spLocks noChangeShapeType="1"/>
              </p:cNvSpPr>
              <p:nvPr/>
            </p:nvSpPr>
            <p:spPr bwMode="auto">
              <a:xfrm>
                <a:off x="8078205" y="309597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85" name="Freeform 2744">
                <a:extLst>
                  <a:ext uri="{FF2B5EF4-FFF2-40B4-BE49-F238E27FC236}">
                    <a16:creationId xmlns:a16="http://schemas.microsoft.com/office/drawing/2014/main" id="{6C766A2A-BAC5-4F1E-BB81-B001D8928577}"/>
                  </a:ext>
                </a:extLst>
              </p:cNvPr>
              <p:cNvSpPr>
                <a:spLocks/>
              </p:cNvSpPr>
              <p:nvPr/>
            </p:nvSpPr>
            <p:spPr bwMode="auto">
              <a:xfrm>
                <a:off x="8051670" y="3095971"/>
                <a:ext cx="53071" cy="0"/>
              </a:xfrm>
              <a:custGeom>
                <a:avLst/>
                <a:gdLst>
                  <a:gd name="T0" fmla="*/ 0 w 44"/>
                  <a:gd name="T1" fmla="*/ 44 w 44"/>
                  <a:gd name="T2" fmla="*/ 0 w 44"/>
                </a:gdLst>
                <a:ahLst/>
                <a:cxnLst>
                  <a:cxn ang="0">
                    <a:pos x="T0" y="0"/>
                  </a:cxn>
                  <a:cxn ang="0">
                    <a:pos x="T1" y="0"/>
                  </a:cxn>
                  <a:cxn ang="0">
                    <a:pos x="T2" y="0"/>
                  </a:cxn>
                </a:cxnLst>
                <a:rect l="0" t="0" r="r" b="b"/>
                <a:pathLst>
                  <a:path w="44">
                    <a:moveTo>
                      <a:pt x="0" y="0"/>
                    </a:moveTo>
                    <a:lnTo>
                      <a:pt x="44" y="0"/>
                    </a:lnTo>
                    <a:lnTo>
                      <a:pt x="0" y="0"/>
                    </a:lnTo>
                    <a:close/>
                  </a:path>
                </a:pathLst>
              </a:custGeom>
              <a:solidFill>
                <a:srgbClr val="73A7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86" name="Line 2745">
                <a:extLst>
                  <a:ext uri="{FF2B5EF4-FFF2-40B4-BE49-F238E27FC236}">
                    <a16:creationId xmlns:a16="http://schemas.microsoft.com/office/drawing/2014/main" id="{3F5AC774-9704-434E-8049-7008B11C3C08}"/>
                  </a:ext>
                </a:extLst>
              </p:cNvPr>
              <p:cNvSpPr>
                <a:spLocks noChangeShapeType="1"/>
              </p:cNvSpPr>
              <p:nvPr/>
            </p:nvSpPr>
            <p:spPr bwMode="auto">
              <a:xfrm>
                <a:off x="8051670" y="3095971"/>
                <a:ext cx="5307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87" name="Freeform 2746">
                <a:extLst>
                  <a:ext uri="{FF2B5EF4-FFF2-40B4-BE49-F238E27FC236}">
                    <a16:creationId xmlns:a16="http://schemas.microsoft.com/office/drawing/2014/main" id="{79AB20A7-CD55-448D-B374-E1B8BB51D1A4}"/>
                  </a:ext>
                </a:extLst>
              </p:cNvPr>
              <p:cNvSpPr>
                <a:spLocks/>
              </p:cNvSpPr>
              <p:nvPr/>
            </p:nvSpPr>
            <p:spPr bwMode="auto">
              <a:xfrm>
                <a:off x="8051670" y="3095971"/>
                <a:ext cx="53071" cy="0"/>
              </a:xfrm>
              <a:custGeom>
                <a:avLst/>
                <a:gdLst>
                  <a:gd name="T0" fmla="*/ 0 w 44"/>
                  <a:gd name="T1" fmla="*/ 44 w 44"/>
                  <a:gd name="T2" fmla="*/ 0 w 44"/>
                </a:gdLst>
                <a:ahLst/>
                <a:cxnLst>
                  <a:cxn ang="0">
                    <a:pos x="T0" y="0"/>
                  </a:cxn>
                  <a:cxn ang="0">
                    <a:pos x="T1" y="0"/>
                  </a:cxn>
                  <a:cxn ang="0">
                    <a:pos x="T2" y="0"/>
                  </a:cxn>
                </a:cxnLst>
                <a:rect l="0" t="0" r="r" b="b"/>
                <a:pathLst>
                  <a:path w="44">
                    <a:moveTo>
                      <a:pt x="0" y="0"/>
                    </a:moveTo>
                    <a:lnTo>
                      <a:pt x="44" y="0"/>
                    </a:lnTo>
                    <a:lnTo>
                      <a:pt x="0" y="0"/>
                    </a:lnTo>
                    <a:close/>
                  </a:path>
                </a:pathLst>
              </a:custGeom>
              <a:solidFill>
                <a:srgbClr val="73A7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88" name="Line 2747">
                <a:extLst>
                  <a:ext uri="{FF2B5EF4-FFF2-40B4-BE49-F238E27FC236}">
                    <a16:creationId xmlns:a16="http://schemas.microsoft.com/office/drawing/2014/main" id="{522D0762-21AB-4C14-9860-142BB90AF134}"/>
                  </a:ext>
                </a:extLst>
              </p:cNvPr>
              <p:cNvSpPr>
                <a:spLocks noChangeShapeType="1"/>
              </p:cNvSpPr>
              <p:nvPr/>
            </p:nvSpPr>
            <p:spPr bwMode="auto">
              <a:xfrm>
                <a:off x="8051670" y="3095971"/>
                <a:ext cx="5307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89" name="Oval 2748">
                <a:extLst>
                  <a:ext uri="{FF2B5EF4-FFF2-40B4-BE49-F238E27FC236}">
                    <a16:creationId xmlns:a16="http://schemas.microsoft.com/office/drawing/2014/main" id="{0ED3BB2B-D4A8-4D9D-93D5-866680E8B80A}"/>
                  </a:ext>
                </a:extLst>
              </p:cNvPr>
              <p:cNvSpPr>
                <a:spLocks noChangeArrowheads="1"/>
              </p:cNvSpPr>
              <p:nvPr/>
            </p:nvSpPr>
            <p:spPr bwMode="auto">
              <a:xfrm>
                <a:off x="8060113" y="3316697"/>
                <a:ext cx="36185" cy="37391"/>
              </a:xfrm>
              <a:prstGeom prst="ellipse">
                <a:avLst/>
              </a:prstGeom>
              <a:solidFill>
                <a:srgbClr val="73A7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90" name="Oval 2749">
                <a:extLst>
                  <a:ext uri="{FF2B5EF4-FFF2-40B4-BE49-F238E27FC236}">
                    <a16:creationId xmlns:a16="http://schemas.microsoft.com/office/drawing/2014/main" id="{A10995EA-4B30-4E8C-8BE2-7864A0D5C841}"/>
                  </a:ext>
                </a:extLst>
              </p:cNvPr>
              <p:cNvSpPr>
                <a:spLocks noChangeArrowheads="1"/>
              </p:cNvSpPr>
              <p:nvPr/>
            </p:nvSpPr>
            <p:spPr bwMode="auto">
              <a:xfrm>
                <a:off x="8060113" y="3332377"/>
                <a:ext cx="36185" cy="37391"/>
              </a:xfrm>
              <a:prstGeom prst="ellipse">
                <a:avLst/>
              </a:prstGeom>
              <a:solidFill>
                <a:srgbClr val="73A7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91" name="Oval 2750">
                <a:extLst>
                  <a:ext uri="{FF2B5EF4-FFF2-40B4-BE49-F238E27FC236}">
                    <a16:creationId xmlns:a16="http://schemas.microsoft.com/office/drawing/2014/main" id="{E824A8B1-B40B-40D3-9E6E-A6038B75A281}"/>
                  </a:ext>
                </a:extLst>
              </p:cNvPr>
              <p:cNvSpPr>
                <a:spLocks noChangeArrowheads="1"/>
              </p:cNvSpPr>
              <p:nvPr/>
            </p:nvSpPr>
            <p:spPr bwMode="auto">
              <a:xfrm>
                <a:off x="8060113" y="3039282"/>
                <a:ext cx="36185" cy="34978"/>
              </a:xfrm>
              <a:prstGeom prst="ellipse">
                <a:avLst/>
              </a:prstGeom>
              <a:solidFill>
                <a:srgbClr val="73A7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898" name="Line 3118">
              <a:extLst>
                <a:ext uri="{FF2B5EF4-FFF2-40B4-BE49-F238E27FC236}">
                  <a16:creationId xmlns:a16="http://schemas.microsoft.com/office/drawing/2014/main" id="{7349B783-693E-4DC7-962E-3A9E423A95C7}"/>
                </a:ext>
              </a:extLst>
            </p:cNvPr>
            <p:cNvSpPr>
              <a:spLocks noChangeShapeType="1"/>
            </p:cNvSpPr>
            <p:nvPr/>
          </p:nvSpPr>
          <p:spPr bwMode="auto">
            <a:xfrm>
              <a:off x="6463354" y="2886480"/>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99" name="Line 3119">
              <a:extLst>
                <a:ext uri="{FF2B5EF4-FFF2-40B4-BE49-F238E27FC236}">
                  <a16:creationId xmlns:a16="http://schemas.microsoft.com/office/drawing/2014/main" id="{FF188C39-30B2-49E2-B1EC-E2DD4C389086}"/>
                </a:ext>
              </a:extLst>
            </p:cNvPr>
            <p:cNvSpPr>
              <a:spLocks noChangeShapeType="1"/>
            </p:cNvSpPr>
            <p:nvPr/>
          </p:nvSpPr>
          <p:spPr bwMode="auto">
            <a:xfrm>
              <a:off x="6463354" y="2886480"/>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00" name="Line 3120">
              <a:extLst>
                <a:ext uri="{FF2B5EF4-FFF2-40B4-BE49-F238E27FC236}">
                  <a16:creationId xmlns:a16="http://schemas.microsoft.com/office/drawing/2014/main" id="{7E1055B0-E116-4D7C-B57A-1E48D828D5C7}"/>
                </a:ext>
              </a:extLst>
            </p:cNvPr>
            <p:cNvSpPr>
              <a:spLocks noChangeShapeType="1"/>
            </p:cNvSpPr>
            <p:nvPr/>
          </p:nvSpPr>
          <p:spPr bwMode="auto">
            <a:xfrm>
              <a:off x="6432622" y="2886480"/>
              <a:ext cx="60183"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01" name="Line 3121">
              <a:extLst>
                <a:ext uri="{FF2B5EF4-FFF2-40B4-BE49-F238E27FC236}">
                  <a16:creationId xmlns:a16="http://schemas.microsoft.com/office/drawing/2014/main" id="{C458DEA3-018C-47B3-B969-E5905B8F6405}"/>
                </a:ext>
              </a:extLst>
            </p:cNvPr>
            <p:cNvSpPr>
              <a:spLocks noChangeShapeType="1"/>
            </p:cNvSpPr>
            <p:nvPr/>
          </p:nvSpPr>
          <p:spPr bwMode="auto">
            <a:xfrm>
              <a:off x="6432622" y="2886480"/>
              <a:ext cx="60183"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02" name="Line 3122">
              <a:extLst>
                <a:ext uri="{FF2B5EF4-FFF2-40B4-BE49-F238E27FC236}">
                  <a16:creationId xmlns:a16="http://schemas.microsoft.com/office/drawing/2014/main" id="{D352F1AA-CB52-40DA-9A63-899806E737C8}"/>
                </a:ext>
              </a:extLst>
            </p:cNvPr>
            <p:cNvSpPr>
              <a:spLocks noChangeShapeType="1"/>
            </p:cNvSpPr>
            <p:nvPr/>
          </p:nvSpPr>
          <p:spPr bwMode="auto">
            <a:xfrm>
              <a:off x="6608049" y="2886480"/>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03" name="Line 3123">
              <a:extLst>
                <a:ext uri="{FF2B5EF4-FFF2-40B4-BE49-F238E27FC236}">
                  <a16:creationId xmlns:a16="http://schemas.microsoft.com/office/drawing/2014/main" id="{E73427B3-9862-44AE-9E86-3C53A3A52493}"/>
                </a:ext>
              </a:extLst>
            </p:cNvPr>
            <p:cNvSpPr>
              <a:spLocks noChangeShapeType="1"/>
            </p:cNvSpPr>
            <p:nvPr/>
          </p:nvSpPr>
          <p:spPr bwMode="auto">
            <a:xfrm>
              <a:off x="6608049" y="2886480"/>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04" name="Line 3124">
              <a:extLst>
                <a:ext uri="{FF2B5EF4-FFF2-40B4-BE49-F238E27FC236}">
                  <a16:creationId xmlns:a16="http://schemas.microsoft.com/office/drawing/2014/main" id="{CCA27B34-7A9E-48E1-B4E4-D8847F02D25F}"/>
                </a:ext>
              </a:extLst>
            </p:cNvPr>
            <p:cNvSpPr>
              <a:spLocks noChangeShapeType="1"/>
            </p:cNvSpPr>
            <p:nvPr/>
          </p:nvSpPr>
          <p:spPr bwMode="auto">
            <a:xfrm>
              <a:off x="6579878" y="2886480"/>
              <a:ext cx="57622"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05" name="Line 3125">
              <a:extLst>
                <a:ext uri="{FF2B5EF4-FFF2-40B4-BE49-F238E27FC236}">
                  <a16:creationId xmlns:a16="http://schemas.microsoft.com/office/drawing/2014/main" id="{87050556-679E-4362-B707-84F66A4E0135}"/>
                </a:ext>
              </a:extLst>
            </p:cNvPr>
            <p:cNvSpPr>
              <a:spLocks noChangeShapeType="1"/>
            </p:cNvSpPr>
            <p:nvPr/>
          </p:nvSpPr>
          <p:spPr bwMode="auto">
            <a:xfrm>
              <a:off x="6579878" y="2886480"/>
              <a:ext cx="57622"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06" name="Line 3126">
              <a:extLst>
                <a:ext uri="{FF2B5EF4-FFF2-40B4-BE49-F238E27FC236}">
                  <a16:creationId xmlns:a16="http://schemas.microsoft.com/office/drawing/2014/main" id="{4D8CDEE1-C7E2-4B6C-A315-F9318E4F46DB}"/>
                </a:ext>
              </a:extLst>
            </p:cNvPr>
            <p:cNvSpPr>
              <a:spLocks noChangeShapeType="1"/>
            </p:cNvSpPr>
            <p:nvPr/>
          </p:nvSpPr>
          <p:spPr bwMode="auto">
            <a:xfrm>
              <a:off x="6754025" y="2886480"/>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07" name="Line 3127">
              <a:extLst>
                <a:ext uri="{FF2B5EF4-FFF2-40B4-BE49-F238E27FC236}">
                  <a16:creationId xmlns:a16="http://schemas.microsoft.com/office/drawing/2014/main" id="{0A7EC768-A699-4629-950D-E3E97D0AE292}"/>
                </a:ext>
              </a:extLst>
            </p:cNvPr>
            <p:cNvSpPr>
              <a:spLocks noChangeShapeType="1"/>
            </p:cNvSpPr>
            <p:nvPr/>
          </p:nvSpPr>
          <p:spPr bwMode="auto">
            <a:xfrm>
              <a:off x="6754025" y="2886480"/>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08" name="Line 3128">
              <a:extLst>
                <a:ext uri="{FF2B5EF4-FFF2-40B4-BE49-F238E27FC236}">
                  <a16:creationId xmlns:a16="http://schemas.microsoft.com/office/drawing/2014/main" id="{C537DFC6-18CF-44E7-BB96-E39CB8902F4F}"/>
                </a:ext>
              </a:extLst>
            </p:cNvPr>
            <p:cNvSpPr>
              <a:spLocks noChangeShapeType="1"/>
            </p:cNvSpPr>
            <p:nvPr/>
          </p:nvSpPr>
          <p:spPr bwMode="auto">
            <a:xfrm>
              <a:off x="6724573" y="2886480"/>
              <a:ext cx="57622"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09" name="Line 3129">
              <a:extLst>
                <a:ext uri="{FF2B5EF4-FFF2-40B4-BE49-F238E27FC236}">
                  <a16:creationId xmlns:a16="http://schemas.microsoft.com/office/drawing/2014/main" id="{4D6660BE-E381-4603-888D-774992DD95B5}"/>
                </a:ext>
              </a:extLst>
            </p:cNvPr>
            <p:cNvSpPr>
              <a:spLocks noChangeShapeType="1"/>
            </p:cNvSpPr>
            <p:nvPr/>
          </p:nvSpPr>
          <p:spPr bwMode="auto">
            <a:xfrm>
              <a:off x="6724573" y="2886480"/>
              <a:ext cx="57622"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nvGrpSpPr>
            <p:cNvPr id="34" name="Group 33">
              <a:extLst>
                <a:ext uri="{FF2B5EF4-FFF2-40B4-BE49-F238E27FC236}">
                  <a16:creationId xmlns:a16="http://schemas.microsoft.com/office/drawing/2014/main" id="{2C8DD237-6E94-46B1-A0EF-13D550558DED}"/>
                </a:ext>
              </a:extLst>
            </p:cNvPr>
            <p:cNvGrpSpPr/>
            <p:nvPr/>
          </p:nvGrpSpPr>
          <p:grpSpPr>
            <a:xfrm>
              <a:off x="6839817" y="2465199"/>
              <a:ext cx="115244" cy="646647"/>
              <a:chOff x="6931153" y="2699147"/>
              <a:chExt cx="108554" cy="609108"/>
            </a:xfrm>
          </p:grpSpPr>
          <p:sp>
            <p:nvSpPr>
              <p:cNvPr id="1243" name="Line 2702">
                <a:extLst>
                  <a:ext uri="{FF2B5EF4-FFF2-40B4-BE49-F238E27FC236}">
                    <a16:creationId xmlns:a16="http://schemas.microsoft.com/office/drawing/2014/main" id="{F6C0586C-A068-4600-B2C7-6A7C3A257011}"/>
                  </a:ext>
                </a:extLst>
              </p:cNvPr>
              <p:cNvSpPr>
                <a:spLocks noChangeShapeType="1"/>
              </p:cNvSpPr>
              <p:nvPr/>
            </p:nvSpPr>
            <p:spPr bwMode="auto">
              <a:xfrm>
                <a:off x="6931153" y="3095971"/>
                <a:ext cx="10855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63" name="Oval 2722">
                <a:extLst>
                  <a:ext uri="{FF2B5EF4-FFF2-40B4-BE49-F238E27FC236}">
                    <a16:creationId xmlns:a16="http://schemas.microsoft.com/office/drawing/2014/main" id="{4DE87517-2EE0-47EB-B45C-3327C30E8B78}"/>
                  </a:ext>
                </a:extLst>
              </p:cNvPr>
              <p:cNvSpPr>
                <a:spLocks noChangeArrowheads="1"/>
              </p:cNvSpPr>
              <p:nvPr/>
            </p:nvSpPr>
            <p:spPr bwMode="auto">
              <a:xfrm>
                <a:off x="6966735" y="2699147"/>
                <a:ext cx="37391" cy="34978"/>
              </a:xfrm>
              <a:prstGeom prst="ellipse">
                <a:avLst/>
              </a:prstGeom>
              <a:solidFill>
                <a:srgbClr val="73A7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64" name="Oval 2723">
                <a:extLst>
                  <a:ext uri="{FF2B5EF4-FFF2-40B4-BE49-F238E27FC236}">
                    <a16:creationId xmlns:a16="http://schemas.microsoft.com/office/drawing/2014/main" id="{AC7FEA6A-3A15-492F-B27B-A692137AC1FC}"/>
                  </a:ext>
                </a:extLst>
              </p:cNvPr>
              <p:cNvSpPr>
                <a:spLocks noChangeArrowheads="1"/>
              </p:cNvSpPr>
              <p:nvPr/>
            </p:nvSpPr>
            <p:spPr bwMode="auto">
              <a:xfrm>
                <a:off x="6966735" y="2904193"/>
                <a:ext cx="37391" cy="34978"/>
              </a:xfrm>
              <a:prstGeom prst="ellipse">
                <a:avLst/>
              </a:prstGeom>
              <a:solidFill>
                <a:srgbClr val="73A7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65" name="Oval 2724">
                <a:extLst>
                  <a:ext uri="{FF2B5EF4-FFF2-40B4-BE49-F238E27FC236}">
                    <a16:creationId xmlns:a16="http://schemas.microsoft.com/office/drawing/2014/main" id="{3001A2DB-1FDC-42CF-84FB-A17863C4BE11}"/>
                  </a:ext>
                </a:extLst>
              </p:cNvPr>
              <p:cNvSpPr>
                <a:spLocks noChangeArrowheads="1"/>
              </p:cNvSpPr>
              <p:nvPr/>
            </p:nvSpPr>
            <p:spPr bwMode="auto">
              <a:xfrm>
                <a:off x="6966735" y="3132156"/>
                <a:ext cx="37391" cy="34978"/>
              </a:xfrm>
              <a:prstGeom prst="ellipse">
                <a:avLst/>
              </a:prstGeom>
              <a:solidFill>
                <a:srgbClr val="73A7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66" name="Oval 2725">
                <a:extLst>
                  <a:ext uri="{FF2B5EF4-FFF2-40B4-BE49-F238E27FC236}">
                    <a16:creationId xmlns:a16="http://schemas.microsoft.com/office/drawing/2014/main" id="{9EE112E8-75D4-4FBA-AF51-F476FD173DE9}"/>
                  </a:ext>
                </a:extLst>
              </p:cNvPr>
              <p:cNvSpPr>
                <a:spLocks noChangeArrowheads="1"/>
              </p:cNvSpPr>
              <p:nvPr/>
            </p:nvSpPr>
            <p:spPr bwMode="auto">
              <a:xfrm>
                <a:off x="6966735" y="2937965"/>
                <a:ext cx="37391" cy="34978"/>
              </a:xfrm>
              <a:prstGeom prst="ellipse">
                <a:avLst/>
              </a:prstGeom>
              <a:solidFill>
                <a:srgbClr val="73A7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67" name="Oval 2726">
                <a:extLst>
                  <a:ext uri="{FF2B5EF4-FFF2-40B4-BE49-F238E27FC236}">
                    <a16:creationId xmlns:a16="http://schemas.microsoft.com/office/drawing/2014/main" id="{9C5F9095-B98C-4B97-AC29-5B3F9AB12A47}"/>
                  </a:ext>
                </a:extLst>
              </p:cNvPr>
              <p:cNvSpPr>
                <a:spLocks noChangeArrowheads="1"/>
              </p:cNvSpPr>
              <p:nvPr/>
            </p:nvSpPr>
            <p:spPr bwMode="auto">
              <a:xfrm>
                <a:off x="6966735" y="3272070"/>
                <a:ext cx="37391" cy="36185"/>
              </a:xfrm>
              <a:prstGeom prst="ellipse">
                <a:avLst/>
              </a:prstGeom>
              <a:solidFill>
                <a:srgbClr val="73A7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10" name="Line 3130">
                <a:extLst>
                  <a:ext uri="{FF2B5EF4-FFF2-40B4-BE49-F238E27FC236}">
                    <a16:creationId xmlns:a16="http://schemas.microsoft.com/office/drawing/2014/main" id="{FF245279-98D1-43D3-AC4D-E597440EF02A}"/>
                  </a:ext>
                </a:extLst>
              </p:cNvPr>
              <p:cNvSpPr>
                <a:spLocks noChangeShapeType="1"/>
              </p:cNvSpPr>
              <p:nvPr/>
            </p:nvSpPr>
            <p:spPr bwMode="auto">
              <a:xfrm>
                <a:off x="6985430" y="3095972"/>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11" name="Line 3131">
                <a:extLst>
                  <a:ext uri="{FF2B5EF4-FFF2-40B4-BE49-F238E27FC236}">
                    <a16:creationId xmlns:a16="http://schemas.microsoft.com/office/drawing/2014/main" id="{41077DCE-121E-4EED-897B-F4FA2A52CEEA}"/>
                  </a:ext>
                </a:extLst>
              </p:cNvPr>
              <p:cNvSpPr>
                <a:spLocks noChangeShapeType="1"/>
              </p:cNvSpPr>
              <p:nvPr/>
            </p:nvSpPr>
            <p:spPr bwMode="auto">
              <a:xfrm>
                <a:off x="6985430" y="3095972"/>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12" name="Line 3132">
                <a:extLst>
                  <a:ext uri="{FF2B5EF4-FFF2-40B4-BE49-F238E27FC236}">
                    <a16:creationId xmlns:a16="http://schemas.microsoft.com/office/drawing/2014/main" id="{94DAC098-3BAE-4131-AB77-94DB98EBC49A}"/>
                  </a:ext>
                </a:extLst>
              </p:cNvPr>
              <p:cNvSpPr>
                <a:spLocks noChangeShapeType="1"/>
              </p:cNvSpPr>
              <p:nvPr/>
            </p:nvSpPr>
            <p:spPr bwMode="auto">
              <a:xfrm>
                <a:off x="6958292" y="3095972"/>
                <a:ext cx="5427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13" name="Line 3133">
                <a:extLst>
                  <a:ext uri="{FF2B5EF4-FFF2-40B4-BE49-F238E27FC236}">
                    <a16:creationId xmlns:a16="http://schemas.microsoft.com/office/drawing/2014/main" id="{A267736E-485A-44E1-BE4D-85F7059E5A70}"/>
                  </a:ext>
                </a:extLst>
              </p:cNvPr>
              <p:cNvSpPr>
                <a:spLocks noChangeShapeType="1"/>
              </p:cNvSpPr>
              <p:nvPr/>
            </p:nvSpPr>
            <p:spPr bwMode="auto">
              <a:xfrm>
                <a:off x="6958292" y="3095972"/>
                <a:ext cx="5427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35" name="Group 34">
              <a:extLst>
                <a:ext uri="{FF2B5EF4-FFF2-40B4-BE49-F238E27FC236}">
                  <a16:creationId xmlns:a16="http://schemas.microsoft.com/office/drawing/2014/main" id="{0E507976-E53F-4DE5-ADD8-F41FBFAA1A0B}"/>
                </a:ext>
              </a:extLst>
            </p:cNvPr>
            <p:cNvGrpSpPr/>
            <p:nvPr/>
          </p:nvGrpSpPr>
          <p:grpSpPr>
            <a:xfrm>
              <a:off x="6984512" y="1813430"/>
              <a:ext cx="116524" cy="1404696"/>
              <a:chOff x="7067448" y="2085215"/>
              <a:chExt cx="109760" cy="1323151"/>
            </a:xfrm>
          </p:grpSpPr>
          <p:sp>
            <p:nvSpPr>
              <p:cNvPr id="1370" name="Rectangle 2428">
                <a:extLst>
                  <a:ext uri="{FF2B5EF4-FFF2-40B4-BE49-F238E27FC236}">
                    <a16:creationId xmlns:a16="http://schemas.microsoft.com/office/drawing/2014/main" id="{E015C719-82E8-4E89-9317-66D3B917D601}"/>
                  </a:ext>
                </a:extLst>
              </p:cNvPr>
              <p:cNvSpPr>
                <a:spLocks noChangeArrowheads="1"/>
              </p:cNvSpPr>
              <p:nvPr/>
            </p:nvSpPr>
            <p:spPr bwMode="auto">
              <a:xfrm>
                <a:off x="7067448" y="2453092"/>
                <a:ext cx="109760" cy="642880"/>
              </a:xfrm>
              <a:prstGeom prst="rect">
                <a:avLst/>
              </a:prstGeom>
              <a:solidFill>
                <a:srgbClr val="73A7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44" name="Line 2703">
                <a:extLst>
                  <a:ext uri="{FF2B5EF4-FFF2-40B4-BE49-F238E27FC236}">
                    <a16:creationId xmlns:a16="http://schemas.microsoft.com/office/drawing/2014/main" id="{8149D779-8691-45BC-B1C1-CDEB92FD965E}"/>
                  </a:ext>
                </a:extLst>
              </p:cNvPr>
              <p:cNvSpPr>
                <a:spLocks noChangeShapeType="1"/>
              </p:cNvSpPr>
              <p:nvPr/>
            </p:nvSpPr>
            <p:spPr bwMode="auto">
              <a:xfrm>
                <a:off x="7067448" y="2747393"/>
                <a:ext cx="10976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14" name="Line 3134">
                <a:extLst>
                  <a:ext uri="{FF2B5EF4-FFF2-40B4-BE49-F238E27FC236}">
                    <a16:creationId xmlns:a16="http://schemas.microsoft.com/office/drawing/2014/main" id="{D8D84751-A687-4FC3-B732-CADE4458700A}"/>
                  </a:ext>
                </a:extLst>
              </p:cNvPr>
              <p:cNvSpPr>
                <a:spLocks noChangeShapeType="1"/>
              </p:cNvSpPr>
              <p:nvPr/>
            </p:nvSpPr>
            <p:spPr bwMode="auto">
              <a:xfrm flipV="1">
                <a:off x="7122328" y="3095972"/>
                <a:ext cx="0" cy="312394"/>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15" name="Line 3135">
                <a:extLst>
                  <a:ext uri="{FF2B5EF4-FFF2-40B4-BE49-F238E27FC236}">
                    <a16:creationId xmlns:a16="http://schemas.microsoft.com/office/drawing/2014/main" id="{959F054F-613F-46BF-AB4C-D7977081B363}"/>
                  </a:ext>
                </a:extLst>
              </p:cNvPr>
              <p:cNvSpPr>
                <a:spLocks noChangeShapeType="1"/>
              </p:cNvSpPr>
              <p:nvPr/>
            </p:nvSpPr>
            <p:spPr bwMode="auto">
              <a:xfrm>
                <a:off x="7122328" y="2085215"/>
                <a:ext cx="0" cy="367877"/>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16" name="Line 3136">
                <a:extLst>
                  <a:ext uri="{FF2B5EF4-FFF2-40B4-BE49-F238E27FC236}">
                    <a16:creationId xmlns:a16="http://schemas.microsoft.com/office/drawing/2014/main" id="{7C64123E-8FAA-4CF3-A448-267DCBA4C45A}"/>
                  </a:ext>
                </a:extLst>
              </p:cNvPr>
              <p:cNvSpPr>
                <a:spLocks noChangeShapeType="1"/>
              </p:cNvSpPr>
              <p:nvPr/>
            </p:nvSpPr>
            <p:spPr bwMode="auto">
              <a:xfrm>
                <a:off x="7095190" y="3408365"/>
                <a:ext cx="5427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17" name="Line 3137">
                <a:extLst>
                  <a:ext uri="{FF2B5EF4-FFF2-40B4-BE49-F238E27FC236}">
                    <a16:creationId xmlns:a16="http://schemas.microsoft.com/office/drawing/2014/main" id="{524DC15B-9FAC-4858-8569-2016A4ACCB30}"/>
                  </a:ext>
                </a:extLst>
              </p:cNvPr>
              <p:cNvSpPr>
                <a:spLocks noChangeShapeType="1"/>
              </p:cNvSpPr>
              <p:nvPr/>
            </p:nvSpPr>
            <p:spPr bwMode="auto">
              <a:xfrm>
                <a:off x="7095190" y="2085215"/>
                <a:ext cx="5427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F7D71CD0-810E-4FD0-9C52-EAC53AB0C4E1}"/>
                </a:ext>
              </a:extLst>
            </p:cNvPr>
            <p:cNvGrpSpPr/>
            <p:nvPr/>
          </p:nvGrpSpPr>
          <p:grpSpPr>
            <a:xfrm>
              <a:off x="7129207" y="1845443"/>
              <a:ext cx="116524" cy="1041037"/>
              <a:chOff x="7203743" y="2115369"/>
              <a:chExt cx="109760" cy="980603"/>
            </a:xfrm>
          </p:grpSpPr>
          <p:sp>
            <p:nvSpPr>
              <p:cNvPr id="1371" name="Rectangle 2429">
                <a:extLst>
                  <a:ext uri="{FF2B5EF4-FFF2-40B4-BE49-F238E27FC236}">
                    <a16:creationId xmlns:a16="http://schemas.microsoft.com/office/drawing/2014/main" id="{C489CC89-A3C7-4B9B-B10E-BB8F2F509BC6}"/>
                  </a:ext>
                </a:extLst>
              </p:cNvPr>
              <p:cNvSpPr>
                <a:spLocks noChangeArrowheads="1"/>
              </p:cNvSpPr>
              <p:nvPr/>
            </p:nvSpPr>
            <p:spPr bwMode="auto">
              <a:xfrm>
                <a:off x="7203743" y="2242015"/>
                <a:ext cx="109760" cy="565686"/>
              </a:xfrm>
              <a:prstGeom prst="rect">
                <a:avLst/>
              </a:prstGeom>
              <a:solidFill>
                <a:srgbClr val="73A7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45" name="Line 2704">
                <a:extLst>
                  <a:ext uri="{FF2B5EF4-FFF2-40B4-BE49-F238E27FC236}">
                    <a16:creationId xmlns:a16="http://schemas.microsoft.com/office/drawing/2014/main" id="{1ED5954A-FF4F-4C5C-AD31-C1B7272BB08B}"/>
                  </a:ext>
                </a:extLst>
              </p:cNvPr>
              <p:cNvSpPr>
                <a:spLocks noChangeShapeType="1"/>
              </p:cNvSpPr>
              <p:nvPr/>
            </p:nvSpPr>
            <p:spPr bwMode="auto">
              <a:xfrm>
                <a:off x="7203743" y="2614716"/>
                <a:ext cx="10976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18" name="Line 3138">
                <a:extLst>
                  <a:ext uri="{FF2B5EF4-FFF2-40B4-BE49-F238E27FC236}">
                    <a16:creationId xmlns:a16="http://schemas.microsoft.com/office/drawing/2014/main" id="{D5F7AECD-2C6D-41F8-8E9F-5341049CF595}"/>
                  </a:ext>
                </a:extLst>
              </p:cNvPr>
              <p:cNvSpPr>
                <a:spLocks noChangeShapeType="1"/>
              </p:cNvSpPr>
              <p:nvPr/>
            </p:nvSpPr>
            <p:spPr bwMode="auto">
              <a:xfrm flipV="1">
                <a:off x="7258623" y="2807701"/>
                <a:ext cx="0" cy="288271"/>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19" name="Line 3139">
                <a:extLst>
                  <a:ext uri="{FF2B5EF4-FFF2-40B4-BE49-F238E27FC236}">
                    <a16:creationId xmlns:a16="http://schemas.microsoft.com/office/drawing/2014/main" id="{ECD92ABB-C8E5-4ADE-95D5-1328D71A98E1}"/>
                  </a:ext>
                </a:extLst>
              </p:cNvPr>
              <p:cNvSpPr>
                <a:spLocks noChangeShapeType="1"/>
              </p:cNvSpPr>
              <p:nvPr/>
            </p:nvSpPr>
            <p:spPr bwMode="auto">
              <a:xfrm>
                <a:off x="7258623" y="2115369"/>
                <a:ext cx="0" cy="126646"/>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20" name="Line 3140">
                <a:extLst>
                  <a:ext uri="{FF2B5EF4-FFF2-40B4-BE49-F238E27FC236}">
                    <a16:creationId xmlns:a16="http://schemas.microsoft.com/office/drawing/2014/main" id="{86BECC68-7C2D-4693-A178-C68AB85000D6}"/>
                  </a:ext>
                </a:extLst>
              </p:cNvPr>
              <p:cNvSpPr>
                <a:spLocks noChangeShapeType="1"/>
              </p:cNvSpPr>
              <p:nvPr/>
            </p:nvSpPr>
            <p:spPr bwMode="auto">
              <a:xfrm>
                <a:off x="7232088" y="3095972"/>
                <a:ext cx="5307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21" name="Line 3141">
                <a:extLst>
                  <a:ext uri="{FF2B5EF4-FFF2-40B4-BE49-F238E27FC236}">
                    <a16:creationId xmlns:a16="http://schemas.microsoft.com/office/drawing/2014/main" id="{9C1EC6D8-75AD-495E-A7AB-C44825F20CCA}"/>
                  </a:ext>
                </a:extLst>
              </p:cNvPr>
              <p:cNvSpPr>
                <a:spLocks noChangeShapeType="1"/>
              </p:cNvSpPr>
              <p:nvPr/>
            </p:nvSpPr>
            <p:spPr bwMode="auto">
              <a:xfrm>
                <a:off x="7232088" y="2115369"/>
                <a:ext cx="5307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138ED0A3-3BE2-4CB3-98DD-9FD363583E0C}"/>
                </a:ext>
              </a:extLst>
            </p:cNvPr>
            <p:cNvGrpSpPr/>
            <p:nvPr/>
          </p:nvGrpSpPr>
          <p:grpSpPr>
            <a:xfrm>
              <a:off x="7273902" y="1699468"/>
              <a:ext cx="116524" cy="1187012"/>
              <a:chOff x="7340039" y="1977868"/>
              <a:chExt cx="109760" cy="1118104"/>
            </a:xfrm>
          </p:grpSpPr>
          <p:sp>
            <p:nvSpPr>
              <p:cNvPr id="1372" name="Rectangle 2430">
                <a:extLst>
                  <a:ext uri="{FF2B5EF4-FFF2-40B4-BE49-F238E27FC236}">
                    <a16:creationId xmlns:a16="http://schemas.microsoft.com/office/drawing/2014/main" id="{7F16A4C3-B75D-4535-BECB-AFBED0A2E31A}"/>
                  </a:ext>
                </a:extLst>
              </p:cNvPr>
              <p:cNvSpPr>
                <a:spLocks noChangeArrowheads="1"/>
              </p:cNvSpPr>
              <p:nvPr/>
            </p:nvSpPr>
            <p:spPr bwMode="auto">
              <a:xfrm>
                <a:off x="7340039" y="2134668"/>
                <a:ext cx="109760" cy="612726"/>
              </a:xfrm>
              <a:prstGeom prst="rect">
                <a:avLst/>
              </a:prstGeom>
              <a:solidFill>
                <a:srgbClr val="73A7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46" name="Line 2705">
                <a:extLst>
                  <a:ext uri="{FF2B5EF4-FFF2-40B4-BE49-F238E27FC236}">
                    <a16:creationId xmlns:a16="http://schemas.microsoft.com/office/drawing/2014/main" id="{426B9299-36AE-4337-B176-79448150728E}"/>
                  </a:ext>
                </a:extLst>
              </p:cNvPr>
              <p:cNvSpPr>
                <a:spLocks noChangeShapeType="1"/>
              </p:cNvSpPr>
              <p:nvPr/>
            </p:nvSpPr>
            <p:spPr bwMode="auto">
              <a:xfrm>
                <a:off x="7340039" y="2564058"/>
                <a:ext cx="10976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22" name="Line 3142">
                <a:extLst>
                  <a:ext uri="{FF2B5EF4-FFF2-40B4-BE49-F238E27FC236}">
                    <a16:creationId xmlns:a16="http://schemas.microsoft.com/office/drawing/2014/main" id="{E9A0CB62-80E2-4468-9B7F-E7A0AF49C5A3}"/>
                  </a:ext>
                </a:extLst>
              </p:cNvPr>
              <p:cNvSpPr>
                <a:spLocks noChangeShapeType="1"/>
              </p:cNvSpPr>
              <p:nvPr/>
            </p:nvSpPr>
            <p:spPr bwMode="auto">
              <a:xfrm flipV="1">
                <a:off x="7394919" y="2747393"/>
                <a:ext cx="0" cy="348578"/>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23" name="Line 3143">
                <a:extLst>
                  <a:ext uri="{FF2B5EF4-FFF2-40B4-BE49-F238E27FC236}">
                    <a16:creationId xmlns:a16="http://schemas.microsoft.com/office/drawing/2014/main" id="{A7E6A8C4-856A-43DC-8BE0-CB2CE3A6A3FD}"/>
                  </a:ext>
                </a:extLst>
              </p:cNvPr>
              <p:cNvSpPr>
                <a:spLocks noChangeShapeType="1"/>
              </p:cNvSpPr>
              <p:nvPr/>
            </p:nvSpPr>
            <p:spPr bwMode="auto">
              <a:xfrm>
                <a:off x="7394919" y="1977868"/>
                <a:ext cx="0" cy="15680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24" name="Line 3144">
                <a:extLst>
                  <a:ext uri="{FF2B5EF4-FFF2-40B4-BE49-F238E27FC236}">
                    <a16:creationId xmlns:a16="http://schemas.microsoft.com/office/drawing/2014/main" id="{96E282E0-90FA-4D39-8044-49BAC7904311}"/>
                  </a:ext>
                </a:extLst>
              </p:cNvPr>
              <p:cNvSpPr>
                <a:spLocks noChangeShapeType="1"/>
              </p:cNvSpPr>
              <p:nvPr/>
            </p:nvSpPr>
            <p:spPr bwMode="auto">
              <a:xfrm>
                <a:off x="7367781" y="3095972"/>
                <a:ext cx="5427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25" name="Line 3145">
                <a:extLst>
                  <a:ext uri="{FF2B5EF4-FFF2-40B4-BE49-F238E27FC236}">
                    <a16:creationId xmlns:a16="http://schemas.microsoft.com/office/drawing/2014/main" id="{FAEC0751-2393-4618-B2D6-58F9BCFF0EA7}"/>
                  </a:ext>
                </a:extLst>
              </p:cNvPr>
              <p:cNvSpPr>
                <a:spLocks noChangeShapeType="1"/>
              </p:cNvSpPr>
              <p:nvPr/>
            </p:nvSpPr>
            <p:spPr bwMode="auto">
              <a:xfrm>
                <a:off x="7367781" y="1977868"/>
                <a:ext cx="5427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38" name="Group 37">
              <a:extLst>
                <a:ext uri="{FF2B5EF4-FFF2-40B4-BE49-F238E27FC236}">
                  <a16:creationId xmlns:a16="http://schemas.microsoft.com/office/drawing/2014/main" id="{701210CE-01C2-4E03-8E5C-0A6E3F406187}"/>
                </a:ext>
              </a:extLst>
            </p:cNvPr>
            <p:cNvGrpSpPr/>
            <p:nvPr/>
          </p:nvGrpSpPr>
          <p:grpSpPr>
            <a:xfrm>
              <a:off x="7418597" y="1762211"/>
              <a:ext cx="116524" cy="1240793"/>
              <a:chOff x="7476334" y="2036969"/>
              <a:chExt cx="109760" cy="1168763"/>
            </a:xfrm>
          </p:grpSpPr>
          <p:sp>
            <p:nvSpPr>
              <p:cNvPr id="1373" name="Rectangle 2431">
                <a:extLst>
                  <a:ext uri="{FF2B5EF4-FFF2-40B4-BE49-F238E27FC236}">
                    <a16:creationId xmlns:a16="http://schemas.microsoft.com/office/drawing/2014/main" id="{2DB6D9B6-F91B-48CD-AAA3-1612ECE2B28C}"/>
                  </a:ext>
                </a:extLst>
              </p:cNvPr>
              <p:cNvSpPr>
                <a:spLocks noChangeArrowheads="1"/>
              </p:cNvSpPr>
              <p:nvPr/>
            </p:nvSpPr>
            <p:spPr bwMode="auto">
              <a:xfrm>
                <a:off x="7476334" y="2482040"/>
                <a:ext cx="109760" cy="569304"/>
              </a:xfrm>
              <a:prstGeom prst="rect">
                <a:avLst/>
              </a:prstGeom>
              <a:solidFill>
                <a:srgbClr val="73A7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47" name="Line 2706">
                <a:extLst>
                  <a:ext uri="{FF2B5EF4-FFF2-40B4-BE49-F238E27FC236}">
                    <a16:creationId xmlns:a16="http://schemas.microsoft.com/office/drawing/2014/main" id="{8323E27F-6919-42A1-96F8-83041B12757B}"/>
                  </a:ext>
                </a:extLst>
              </p:cNvPr>
              <p:cNvSpPr>
                <a:spLocks noChangeShapeType="1"/>
              </p:cNvSpPr>
              <p:nvPr/>
            </p:nvSpPr>
            <p:spPr bwMode="auto">
              <a:xfrm>
                <a:off x="7476334" y="2717239"/>
                <a:ext cx="10976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26" name="Line 3146">
                <a:extLst>
                  <a:ext uri="{FF2B5EF4-FFF2-40B4-BE49-F238E27FC236}">
                    <a16:creationId xmlns:a16="http://schemas.microsoft.com/office/drawing/2014/main" id="{985F30FC-FC92-4DCA-975A-E2C73E90441B}"/>
                  </a:ext>
                </a:extLst>
              </p:cNvPr>
              <p:cNvSpPr>
                <a:spLocks noChangeShapeType="1"/>
              </p:cNvSpPr>
              <p:nvPr/>
            </p:nvSpPr>
            <p:spPr bwMode="auto">
              <a:xfrm flipV="1">
                <a:off x="7531214" y="3051344"/>
                <a:ext cx="0" cy="154388"/>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27" name="Line 3147">
                <a:extLst>
                  <a:ext uri="{FF2B5EF4-FFF2-40B4-BE49-F238E27FC236}">
                    <a16:creationId xmlns:a16="http://schemas.microsoft.com/office/drawing/2014/main" id="{E5C96C99-203B-4FFE-AB4C-BAC3478FEE6D}"/>
                  </a:ext>
                </a:extLst>
              </p:cNvPr>
              <p:cNvSpPr>
                <a:spLocks noChangeShapeType="1"/>
              </p:cNvSpPr>
              <p:nvPr/>
            </p:nvSpPr>
            <p:spPr bwMode="auto">
              <a:xfrm>
                <a:off x="7531214" y="2036969"/>
                <a:ext cx="0" cy="445071"/>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28" name="Line 3148">
                <a:extLst>
                  <a:ext uri="{FF2B5EF4-FFF2-40B4-BE49-F238E27FC236}">
                    <a16:creationId xmlns:a16="http://schemas.microsoft.com/office/drawing/2014/main" id="{0AE0EF6C-15A9-43AD-BB03-CAB49431A2A3}"/>
                  </a:ext>
                </a:extLst>
              </p:cNvPr>
              <p:cNvSpPr>
                <a:spLocks noChangeShapeType="1"/>
              </p:cNvSpPr>
              <p:nvPr/>
            </p:nvSpPr>
            <p:spPr bwMode="auto">
              <a:xfrm>
                <a:off x="7504076" y="3205732"/>
                <a:ext cx="5427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29" name="Line 3149">
                <a:extLst>
                  <a:ext uri="{FF2B5EF4-FFF2-40B4-BE49-F238E27FC236}">
                    <a16:creationId xmlns:a16="http://schemas.microsoft.com/office/drawing/2014/main" id="{E98E14CC-CF7F-49B5-9E01-559085DF194A}"/>
                  </a:ext>
                </a:extLst>
              </p:cNvPr>
              <p:cNvSpPr>
                <a:spLocks noChangeShapeType="1"/>
              </p:cNvSpPr>
              <p:nvPr/>
            </p:nvSpPr>
            <p:spPr bwMode="auto">
              <a:xfrm>
                <a:off x="7504076" y="2036969"/>
                <a:ext cx="5427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39" name="Group 38">
              <a:extLst>
                <a:ext uri="{FF2B5EF4-FFF2-40B4-BE49-F238E27FC236}">
                  <a16:creationId xmlns:a16="http://schemas.microsoft.com/office/drawing/2014/main" id="{490CF505-4B33-4971-957B-0AE2F2E73CB0}"/>
                </a:ext>
              </a:extLst>
            </p:cNvPr>
            <p:cNvGrpSpPr/>
            <p:nvPr/>
          </p:nvGrpSpPr>
          <p:grpSpPr>
            <a:xfrm>
              <a:off x="7563292" y="2244955"/>
              <a:ext cx="116524" cy="690183"/>
              <a:chOff x="7612629" y="2491689"/>
              <a:chExt cx="109760" cy="650117"/>
            </a:xfrm>
          </p:grpSpPr>
          <p:sp>
            <p:nvSpPr>
              <p:cNvPr id="1374" name="Rectangle 2432">
                <a:extLst>
                  <a:ext uri="{FF2B5EF4-FFF2-40B4-BE49-F238E27FC236}">
                    <a16:creationId xmlns:a16="http://schemas.microsoft.com/office/drawing/2014/main" id="{C3DCF4BE-9670-4874-AAD3-87F4210507E5}"/>
                  </a:ext>
                </a:extLst>
              </p:cNvPr>
              <p:cNvSpPr>
                <a:spLocks noChangeArrowheads="1"/>
              </p:cNvSpPr>
              <p:nvPr/>
            </p:nvSpPr>
            <p:spPr bwMode="auto">
              <a:xfrm>
                <a:off x="7612629" y="2660550"/>
                <a:ext cx="109760" cy="435421"/>
              </a:xfrm>
              <a:prstGeom prst="rect">
                <a:avLst/>
              </a:prstGeom>
              <a:solidFill>
                <a:srgbClr val="73A7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48" name="Line 2707">
                <a:extLst>
                  <a:ext uri="{FF2B5EF4-FFF2-40B4-BE49-F238E27FC236}">
                    <a16:creationId xmlns:a16="http://schemas.microsoft.com/office/drawing/2014/main" id="{81BBE0BF-7C7E-49F2-94C4-A0C99504A472}"/>
                  </a:ext>
                </a:extLst>
              </p:cNvPr>
              <p:cNvSpPr>
                <a:spLocks noChangeShapeType="1"/>
              </p:cNvSpPr>
              <p:nvPr/>
            </p:nvSpPr>
            <p:spPr bwMode="auto">
              <a:xfrm>
                <a:off x="7612629" y="2883688"/>
                <a:ext cx="10976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30" name="Line 3150">
                <a:extLst>
                  <a:ext uri="{FF2B5EF4-FFF2-40B4-BE49-F238E27FC236}">
                    <a16:creationId xmlns:a16="http://schemas.microsoft.com/office/drawing/2014/main" id="{5B1D7908-764A-45AD-8DA5-DFC6D4E38235}"/>
                  </a:ext>
                </a:extLst>
              </p:cNvPr>
              <p:cNvSpPr>
                <a:spLocks noChangeShapeType="1"/>
              </p:cNvSpPr>
              <p:nvPr/>
            </p:nvSpPr>
            <p:spPr bwMode="auto">
              <a:xfrm flipV="1">
                <a:off x="7667509" y="3095972"/>
                <a:ext cx="0" cy="45834"/>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31" name="Line 3151">
                <a:extLst>
                  <a:ext uri="{FF2B5EF4-FFF2-40B4-BE49-F238E27FC236}">
                    <a16:creationId xmlns:a16="http://schemas.microsoft.com/office/drawing/2014/main" id="{2FE498FB-DC44-4FE0-A313-0EEF6A6A6652}"/>
                  </a:ext>
                </a:extLst>
              </p:cNvPr>
              <p:cNvSpPr>
                <a:spLocks noChangeShapeType="1"/>
              </p:cNvSpPr>
              <p:nvPr/>
            </p:nvSpPr>
            <p:spPr bwMode="auto">
              <a:xfrm>
                <a:off x="7667509" y="2491689"/>
                <a:ext cx="0" cy="168861"/>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32" name="Line 3152">
                <a:extLst>
                  <a:ext uri="{FF2B5EF4-FFF2-40B4-BE49-F238E27FC236}">
                    <a16:creationId xmlns:a16="http://schemas.microsoft.com/office/drawing/2014/main" id="{2A9912BA-FA57-48A0-B6DC-26D558D0D03A}"/>
                  </a:ext>
                </a:extLst>
              </p:cNvPr>
              <p:cNvSpPr>
                <a:spLocks noChangeShapeType="1"/>
              </p:cNvSpPr>
              <p:nvPr/>
            </p:nvSpPr>
            <p:spPr bwMode="auto">
              <a:xfrm>
                <a:off x="7640371" y="3141805"/>
                <a:ext cx="5427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33" name="Line 3153">
                <a:extLst>
                  <a:ext uri="{FF2B5EF4-FFF2-40B4-BE49-F238E27FC236}">
                    <a16:creationId xmlns:a16="http://schemas.microsoft.com/office/drawing/2014/main" id="{FB0D4B97-1A20-4ECD-9073-B7652B9BB0C0}"/>
                  </a:ext>
                </a:extLst>
              </p:cNvPr>
              <p:cNvSpPr>
                <a:spLocks noChangeShapeType="1"/>
              </p:cNvSpPr>
              <p:nvPr/>
            </p:nvSpPr>
            <p:spPr bwMode="auto">
              <a:xfrm>
                <a:off x="7640371" y="2491689"/>
                <a:ext cx="5427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a16="http://schemas.microsoft.com/office/drawing/2014/main" id="{78829FBF-6122-4C67-BC3E-E35FF3BC5F62}"/>
                </a:ext>
              </a:extLst>
            </p:cNvPr>
            <p:cNvGrpSpPr/>
            <p:nvPr/>
          </p:nvGrpSpPr>
          <p:grpSpPr>
            <a:xfrm>
              <a:off x="7710549" y="2512577"/>
              <a:ext cx="113964" cy="612074"/>
              <a:chOff x="7751337" y="2743775"/>
              <a:chExt cx="107348" cy="576542"/>
            </a:xfrm>
          </p:grpSpPr>
          <p:sp>
            <p:nvSpPr>
              <p:cNvPr id="1375" name="Rectangle 2433">
                <a:extLst>
                  <a:ext uri="{FF2B5EF4-FFF2-40B4-BE49-F238E27FC236}">
                    <a16:creationId xmlns:a16="http://schemas.microsoft.com/office/drawing/2014/main" id="{0E50246E-C3F4-4DAF-BC18-A938C7578121}"/>
                  </a:ext>
                </a:extLst>
              </p:cNvPr>
              <p:cNvSpPr>
                <a:spLocks noChangeArrowheads="1"/>
              </p:cNvSpPr>
              <p:nvPr/>
            </p:nvSpPr>
            <p:spPr bwMode="auto">
              <a:xfrm>
                <a:off x="7751337" y="2911430"/>
                <a:ext cx="107348" cy="184541"/>
              </a:xfrm>
              <a:prstGeom prst="rect">
                <a:avLst/>
              </a:prstGeom>
              <a:solidFill>
                <a:srgbClr val="73A7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49" name="Line 2708">
                <a:extLst>
                  <a:ext uri="{FF2B5EF4-FFF2-40B4-BE49-F238E27FC236}">
                    <a16:creationId xmlns:a16="http://schemas.microsoft.com/office/drawing/2014/main" id="{C5B64B0F-0925-468F-9819-017B3D8A6D6A}"/>
                  </a:ext>
                </a:extLst>
              </p:cNvPr>
              <p:cNvSpPr>
                <a:spLocks noChangeShapeType="1"/>
              </p:cNvSpPr>
              <p:nvPr/>
            </p:nvSpPr>
            <p:spPr bwMode="auto">
              <a:xfrm>
                <a:off x="7751337" y="3095971"/>
                <a:ext cx="10734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34" name="Line 3154">
                <a:extLst>
                  <a:ext uri="{FF2B5EF4-FFF2-40B4-BE49-F238E27FC236}">
                    <a16:creationId xmlns:a16="http://schemas.microsoft.com/office/drawing/2014/main" id="{2C8A871A-4830-48F8-AA36-EB4FA51209C4}"/>
                  </a:ext>
                </a:extLst>
              </p:cNvPr>
              <p:cNvSpPr>
                <a:spLocks noChangeShapeType="1"/>
              </p:cNvSpPr>
              <p:nvPr/>
            </p:nvSpPr>
            <p:spPr bwMode="auto">
              <a:xfrm flipV="1">
                <a:off x="7805011" y="3095972"/>
                <a:ext cx="0" cy="224345"/>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35" name="Line 3155">
                <a:extLst>
                  <a:ext uri="{FF2B5EF4-FFF2-40B4-BE49-F238E27FC236}">
                    <a16:creationId xmlns:a16="http://schemas.microsoft.com/office/drawing/2014/main" id="{504E1560-8A02-4C52-9540-0A172915BA73}"/>
                  </a:ext>
                </a:extLst>
              </p:cNvPr>
              <p:cNvSpPr>
                <a:spLocks noChangeShapeType="1"/>
              </p:cNvSpPr>
              <p:nvPr/>
            </p:nvSpPr>
            <p:spPr bwMode="auto">
              <a:xfrm>
                <a:off x="7805011" y="2743775"/>
                <a:ext cx="0" cy="167655"/>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36" name="Line 3156">
                <a:extLst>
                  <a:ext uri="{FF2B5EF4-FFF2-40B4-BE49-F238E27FC236}">
                    <a16:creationId xmlns:a16="http://schemas.microsoft.com/office/drawing/2014/main" id="{85EEBAEC-3C6A-4BC4-A4CF-CA4AA636D9E2}"/>
                  </a:ext>
                </a:extLst>
              </p:cNvPr>
              <p:cNvSpPr>
                <a:spLocks noChangeShapeType="1"/>
              </p:cNvSpPr>
              <p:nvPr/>
            </p:nvSpPr>
            <p:spPr bwMode="auto">
              <a:xfrm>
                <a:off x="7777873" y="3320316"/>
                <a:ext cx="5427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37" name="Line 3157">
                <a:extLst>
                  <a:ext uri="{FF2B5EF4-FFF2-40B4-BE49-F238E27FC236}">
                    <a16:creationId xmlns:a16="http://schemas.microsoft.com/office/drawing/2014/main" id="{A837BA96-8DE6-4333-B44D-9C9A746174B4}"/>
                  </a:ext>
                </a:extLst>
              </p:cNvPr>
              <p:cNvSpPr>
                <a:spLocks noChangeShapeType="1"/>
              </p:cNvSpPr>
              <p:nvPr/>
            </p:nvSpPr>
            <p:spPr bwMode="auto">
              <a:xfrm>
                <a:off x="7777873" y="2743775"/>
                <a:ext cx="54277"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43" name="Group 42">
              <a:extLst>
                <a:ext uri="{FF2B5EF4-FFF2-40B4-BE49-F238E27FC236}">
                  <a16:creationId xmlns:a16="http://schemas.microsoft.com/office/drawing/2014/main" id="{9B137E74-26B2-4B2F-9386-C204CF8AA77F}"/>
                </a:ext>
              </a:extLst>
            </p:cNvPr>
            <p:cNvGrpSpPr/>
            <p:nvPr/>
          </p:nvGrpSpPr>
          <p:grpSpPr>
            <a:xfrm>
              <a:off x="8144634" y="2886478"/>
              <a:ext cx="115244" cy="1"/>
              <a:chOff x="8160223" y="3095971"/>
              <a:chExt cx="108554" cy="1"/>
            </a:xfrm>
          </p:grpSpPr>
          <p:sp>
            <p:nvSpPr>
              <p:cNvPr id="1252" name="Line 2711">
                <a:extLst>
                  <a:ext uri="{FF2B5EF4-FFF2-40B4-BE49-F238E27FC236}">
                    <a16:creationId xmlns:a16="http://schemas.microsoft.com/office/drawing/2014/main" id="{4E832F72-BACC-4704-A9FC-13DC76259A4E}"/>
                  </a:ext>
                </a:extLst>
              </p:cNvPr>
              <p:cNvSpPr>
                <a:spLocks noChangeShapeType="1"/>
              </p:cNvSpPr>
              <p:nvPr/>
            </p:nvSpPr>
            <p:spPr bwMode="auto">
              <a:xfrm>
                <a:off x="8160223" y="3095971"/>
                <a:ext cx="10855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38" name="Line 3158">
                <a:extLst>
                  <a:ext uri="{FF2B5EF4-FFF2-40B4-BE49-F238E27FC236}">
                    <a16:creationId xmlns:a16="http://schemas.microsoft.com/office/drawing/2014/main" id="{200CF5DB-621B-4296-8373-CB6BE9BEDB08}"/>
                  </a:ext>
                </a:extLst>
              </p:cNvPr>
              <p:cNvSpPr>
                <a:spLocks noChangeShapeType="1"/>
              </p:cNvSpPr>
              <p:nvPr/>
            </p:nvSpPr>
            <p:spPr bwMode="auto">
              <a:xfrm>
                <a:off x="8214500" y="3095972"/>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39" name="Line 3159">
                <a:extLst>
                  <a:ext uri="{FF2B5EF4-FFF2-40B4-BE49-F238E27FC236}">
                    <a16:creationId xmlns:a16="http://schemas.microsoft.com/office/drawing/2014/main" id="{E1B354C3-6D86-465B-ACF0-EE90C66DDF53}"/>
                  </a:ext>
                </a:extLst>
              </p:cNvPr>
              <p:cNvSpPr>
                <a:spLocks noChangeShapeType="1"/>
              </p:cNvSpPr>
              <p:nvPr/>
            </p:nvSpPr>
            <p:spPr bwMode="auto">
              <a:xfrm>
                <a:off x="8214500" y="3095972"/>
                <a:ext cx="0"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40" name="Line 3160">
                <a:extLst>
                  <a:ext uri="{FF2B5EF4-FFF2-40B4-BE49-F238E27FC236}">
                    <a16:creationId xmlns:a16="http://schemas.microsoft.com/office/drawing/2014/main" id="{A291D11F-DF7E-4349-AD43-689B98F672F5}"/>
                  </a:ext>
                </a:extLst>
              </p:cNvPr>
              <p:cNvSpPr>
                <a:spLocks noChangeShapeType="1"/>
              </p:cNvSpPr>
              <p:nvPr/>
            </p:nvSpPr>
            <p:spPr bwMode="auto">
              <a:xfrm>
                <a:off x="8187965" y="3095972"/>
                <a:ext cx="5307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41" name="Line 3161">
                <a:extLst>
                  <a:ext uri="{FF2B5EF4-FFF2-40B4-BE49-F238E27FC236}">
                    <a16:creationId xmlns:a16="http://schemas.microsoft.com/office/drawing/2014/main" id="{2CA42C07-9F97-4B55-B70E-5D6B8A8266AE}"/>
                  </a:ext>
                </a:extLst>
              </p:cNvPr>
              <p:cNvSpPr>
                <a:spLocks noChangeShapeType="1"/>
              </p:cNvSpPr>
              <p:nvPr/>
            </p:nvSpPr>
            <p:spPr bwMode="auto">
              <a:xfrm>
                <a:off x="8187965" y="3095972"/>
                <a:ext cx="53071"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1546" name="Rectangle 2593">
              <a:extLst>
                <a:ext uri="{FF2B5EF4-FFF2-40B4-BE49-F238E27FC236}">
                  <a16:creationId xmlns:a16="http://schemas.microsoft.com/office/drawing/2014/main" id="{700BEF7A-597B-4EC8-95F9-044E5A611823}"/>
                </a:ext>
              </a:extLst>
            </p:cNvPr>
            <p:cNvSpPr>
              <a:spLocks noChangeArrowheads="1"/>
            </p:cNvSpPr>
            <p:nvPr/>
          </p:nvSpPr>
          <p:spPr bwMode="auto">
            <a:xfrm>
              <a:off x="6571572" y="3549395"/>
              <a:ext cx="74880" cy="16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cs typeface="Arial" panose="020B0604020202020204" pitchFamily="34" charset="0"/>
                </a:rPr>
                <a:t>3</a:t>
              </a:r>
            </a:p>
          </p:txBody>
        </p:sp>
        <p:sp>
          <p:nvSpPr>
            <p:cNvPr id="1158" name="Line 2617">
              <a:extLst>
                <a:ext uri="{FF2B5EF4-FFF2-40B4-BE49-F238E27FC236}">
                  <a16:creationId xmlns:a16="http://schemas.microsoft.com/office/drawing/2014/main" id="{D44FCE0A-FCFE-474D-B9C2-9CD82061D793}"/>
                </a:ext>
              </a:extLst>
            </p:cNvPr>
            <p:cNvSpPr>
              <a:spLocks noChangeShapeType="1"/>
            </p:cNvSpPr>
            <p:nvPr/>
          </p:nvSpPr>
          <p:spPr bwMode="auto">
            <a:xfrm flipV="1">
              <a:off x="7281587" y="2312821"/>
              <a:ext cx="486585" cy="0"/>
            </a:xfrm>
            <a:prstGeom prst="line">
              <a:avLst/>
            </a:prstGeom>
            <a:noFill/>
            <a:ln w="17463"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159" name="Line 2618">
              <a:extLst>
                <a:ext uri="{FF2B5EF4-FFF2-40B4-BE49-F238E27FC236}">
                  <a16:creationId xmlns:a16="http://schemas.microsoft.com/office/drawing/2014/main" id="{48443003-1B81-451F-9FCD-EC0BD3C16E77}"/>
                </a:ext>
              </a:extLst>
            </p:cNvPr>
            <p:cNvSpPr>
              <a:spLocks noChangeShapeType="1"/>
            </p:cNvSpPr>
            <p:nvPr/>
          </p:nvSpPr>
          <p:spPr bwMode="auto">
            <a:xfrm flipV="1">
              <a:off x="7412196" y="2466479"/>
              <a:ext cx="355977" cy="0"/>
            </a:xfrm>
            <a:prstGeom prst="line">
              <a:avLst/>
            </a:prstGeom>
            <a:noFill/>
            <a:ln w="17463"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560" name="Left Brace 1559">
              <a:extLst>
                <a:ext uri="{FF2B5EF4-FFF2-40B4-BE49-F238E27FC236}">
                  <a16:creationId xmlns:a16="http://schemas.microsoft.com/office/drawing/2014/main" id="{78FF1CF3-7D71-4961-A4C0-A2A9BBBCBC2B}"/>
                </a:ext>
              </a:extLst>
            </p:cNvPr>
            <p:cNvSpPr/>
            <p:nvPr/>
          </p:nvSpPr>
          <p:spPr>
            <a:xfrm rot="10800000">
              <a:off x="7792378" y="2312313"/>
              <a:ext cx="107683" cy="156152"/>
            </a:xfrm>
            <a:prstGeom prst="leftBrace">
              <a:avLst>
                <a:gd name="adj1" fmla="val 0"/>
                <a:gd name="adj2" fmla="val 50000"/>
              </a:avLst>
            </a:pr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481" name="Rectangle 2539">
              <a:extLst>
                <a:ext uri="{FF2B5EF4-FFF2-40B4-BE49-F238E27FC236}">
                  <a16:creationId xmlns:a16="http://schemas.microsoft.com/office/drawing/2014/main" id="{7C9F7598-132C-49E7-89C0-A41E47254972}"/>
                </a:ext>
              </a:extLst>
            </p:cNvPr>
            <p:cNvSpPr>
              <a:spLocks noChangeArrowheads="1"/>
            </p:cNvSpPr>
            <p:nvPr/>
          </p:nvSpPr>
          <p:spPr bwMode="auto">
            <a:xfrm>
              <a:off x="8368270" y="2635371"/>
              <a:ext cx="7284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6600"/>
                  </a:solidFill>
                  <a:effectLst/>
                  <a:uLnTx/>
                  <a:uFillTx/>
                  <a:cs typeface="Arial" panose="020B0604020202020204" pitchFamily="34" charset="0"/>
                </a:rPr>
                <a:t>1000</a:t>
              </a:r>
              <a:br>
                <a:rPr kumimoji="0" lang="en-US" altLang="en-US" sz="1200" b="1" i="0" u="none" strike="noStrike" kern="1200" cap="none" spc="0" normalizeH="0" baseline="0" noProof="0" dirty="0">
                  <a:ln>
                    <a:noFill/>
                  </a:ln>
                  <a:solidFill>
                    <a:srgbClr val="FF6600"/>
                  </a:solidFill>
                  <a:effectLst/>
                  <a:uLnTx/>
                  <a:uFillTx/>
                  <a:cs typeface="Arial" panose="020B0604020202020204" pitchFamily="34" charset="0"/>
                </a:rPr>
              </a:br>
              <a:r>
                <a:rPr kumimoji="0" lang="en-US" altLang="en-US" sz="1200" b="1" i="0" u="none" strike="noStrike" kern="1200" cap="none" spc="0" normalizeH="0" baseline="0" noProof="0" dirty="0">
                  <a:ln>
                    <a:noFill/>
                  </a:ln>
                  <a:solidFill>
                    <a:srgbClr val="FF6600"/>
                  </a:solidFill>
                  <a:effectLst/>
                  <a:uLnTx/>
                  <a:uFillTx/>
                  <a:cs typeface="Arial" panose="020B0604020202020204" pitchFamily="34" charset="0"/>
                </a:rPr>
                <a:t>RNA c/mL</a:t>
              </a:r>
              <a:endParaRPr kumimoji="0" lang="en-US" altLang="en-US" sz="2800" b="1" i="0" u="none" strike="noStrike" kern="1200" cap="none" spc="0" normalizeH="0" baseline="0" noProof="0" dirty="0">
                <a:ln>
                  <a:noFill/>
                </a:ln>
                <a:solidFill>
                  <a:srgbClr val="54565B"/>
                </a:solidFill>
                <a:effectLst/>
                <a:uLnTx/>
                <a:uFillTx/>
                <a:cs typeface="Arial" panose="020B0604020202020204" pitchFamily="34" charset="0"/>
              </a:endParaRPr>
            </a:p>
          </p:txBody>
        </p:sp>
        <p:sp>
          <p:nvSpPr>
            <p:cNvPr id="945" name="Freeform 3165">
              <a:extLst>
                <a:ext uri="{FF2B5EF4-FFF2-40B4-BE49-F238E27FC236}">
                  <a16:creationId xmlns:a16="http://schemas.microsoft.com/office/drawing/2014/main" id="{9C721C6E-ED82-4062-967E-3080DFEFF9DC}"/>
                </a:ext>
              </a:extLst>
            </p:cNvPr>
            <p:cNvSpPr>
              <a:spLocks/>
            </p:cNvSpPr>
            <p:nvPr/>
          </p:nvSpPr>
          <p:spPr bwMode="auto">
            <a:xfrm>
              <a:off x="7043414" y="2622542"/>
              <a:ext cx="431525" cy="875877"/>
            </a:xfrm>
            <a:custGeom>
              <a:avLst/>
              <a:gdLst>
                <a:gd name="T0" fmla="*/ 2 w 241"/>
                <a:gd name="T1" fmla="*/ 0 h 505"/>
                <a:gd name="T2" fmla="*/ 239 w 241"/>
                <a:gd name="T3" fmla="*/ 0 h 505"/>
                <a:gd name="T4" fmla="*/ 241 w 241"/>
                <a:gd name="T5" fmla="*/ 2 h 505"/>
                <a:gd name="T6" fmla="*/ 241 w 241"/>
                <a:gd name="T7" fmla="*/ 503 h 505"/>
                <a:gd name="T8" fmla="*/ 239 w 241"/>
                <a:gd name="T9" fmla="*/ 505 h 505"/>
                <a:gd name="T10" fmla="*/ 2 w 241"/>
                <a:gd name="T11" fmla="*/ 505 h 505"/>
                <a:gd name="T12" fmla="*/ 0 w 241"/>
                <a:gd name="T13" fmla="*/ 503 h 505"/>
                <a:gd name="T14" fmla="*/ 0 w 241"/>
                <a:gd name="T15" fmla="*/ 2 h 505"/>
                <a:gd name="T16" fmla="*/ 2 w 241"/>
                <a:gd name="T17" fmla="*/ 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505">
                  <a:moveTo>
                    <a:pt x="2" y="0"/>
                  </a:moveTo>
                  <a:cubicBezTo>
                    <a:pt x="239" y="0"/>
                    <a:pt x="239" y="0"/>
                    <a:pt x="239" y="0"/>
                  </a:cubicBezTo>
                  <a:cubicBezTo>
                    <a:pt x="241" y="0"/>
                    <a:pt x="241" y="1"/>
                    <a:pt x="241" y="2"/>
                  </a:cubicBezTo>
                  <a:cubicBezTo>
                    <a:pt x="241" y="503"/>
                    <a:pt x="241" y="503"/>
                    <a:pt x="241" y="503"/>
                  </a:cubicBezTo>
                  <a:cubicBezTo>
                    <a:pt x="241" y="504"/>
                    <a:pt x="241" y="505"/>
                    <a:pt x="239" y="505"/>
                  </a:cubicBezTo>
                  <a:cubicBezTo>
                    <a:pt x="2" y="505"/>
                    <a:pt x="2" y="505"/>
                    <a:pt x="2" y="505"/>
                  </a:cubicBezTo>
                  <a:cubicBezTo>
                    <a:pt x="1" y="505"/>
                    <a:pt x="0" y="504"/>
                    <a:pt x="0" y="503"/>
                  </a:cubicBezTo>
                  <a:cubicBezTo>
                    <a:pt x="0" y="2"/>
                    <a:pt x="0" y="2"/>
                    <a:pt x="0" y="2"/>
                  </a:cubicBezTo>
                  <a:cubicBezTo>
                    <a:pt x="0" y="1"/>
                    <a:pt x="1" y="0"/>
                    <a:pt x="2" y="0"/>
                  </a:cubicBezTo>
                  <a:close/>
                </a:path>
              </a:pathLst>
            </a:custGeom>
            <a:solidFill>
              <a:srgbClr val="00B0F0">
                <a:alpha val="34902"/>
              </a:srgbClr>
            </a:solidFill>
            <a:ln w="1905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16" name="Slide Number Placeholder 15">
            <a:extLst>
              <a:ext uri="{FF2B5EF4-FFF2-40B4-BE49-F238E27FC236}">
                <a16:creationId xmlns:a16="http://schemas.microsoft.com/office/drawing/2014/main" id="{B9E08BD7-7789-4322-B3B6-19966A8BC271}"/>
              </a:ext>
            </a:extLst>
          </p:cNvPr>
          <p:cNvSpPr>
            <a:spLocks noGrp="1"/>
          </p:cNvSpPr>
          <p:nvPr>
            <p:ph type="sldNum" sz="quarter" idx="12"/>
          </p:nvPr>
        </p:nvSpPr>
        <p:spPr/>
        <p:txBody>
          <a:bodyPr/>
          <a:lstStyle/>
          <a:p>
            <a:pPr>
              <a:defRPr/>
            </a:pPr>
            <a:fld id="{2BE16F37-D63B-443C-96C0-C234F1098F79}" type="slidenum">
              <a:rPr lang="en-US" smtClean="0"/>
              <a:pPr>
                <a:defRPr/>
              </a:pPr>
              <a:t>4</a:t>
            </a:fld>
            <a:endParaRPr lang="en-US" sz="1000" dirty="0"/>
          </a:p>
        </p:txBody>
      </p:sp>
      <p:sp>
        <p:nvSpPr>
          <p:cNvPr id="3" name="TextBox 2">
            <a:extLst>
              <a:ext uri="{FF2B5EF4-FFF2-40B4-BE49-F238E27FC236}">
                <a16:creationId xmlns:a16="http://schemas.microsoft.com/office/drawing/2014/main" id="{BE91721F-99EF-4730-AAFC-15CCBA4160DC}"/>
              </a:ext>
            </a:extLst>
          </p:cNvPr>
          <p:cNvSpPr txBox="1"/>
          <p:nvPr/>
        </p:nvSpPr>
        <p:spPr>
          <a:xfrm>
            <a:off x="7982012" y="1238212"/>
            <a:ext cx="463536" cy="324828"/>
          </a:xfrm>
          <a:prstGeom prst="rect">
            <a:avLst/>
          </a:prstGeom>
          <a:noFill/>
        </p:spPr>
        <p:txBody>
          <a:bodyPr wrap="none" rtlCol="0" anchor="b">
            <a:noAutofit/>
          </a:bodyPr>
          <a:lstStyle/>
          <a:p>
            <a:r>
              <a:rPr lang="en-US" b="1" dirty="0">
                <a:solidFill>
                  <a:srgbClr val="0070C0"/>
                </a:solidFill>
              </a:rPr>
              <a:t>N=70</a:t>
            </a:r>
          </a:p>
        </p:txBody>
      </p:sp>
      <p:sp>
        <p:nvSpPr>
          <p:cNvPr id="948" name="TextBox 947">
            <a:extLst>
              <a:ext uri="{FF2B5EF4-FFF2-40B4-BE49-F238E27FC236}">
                <a16:creationId xmlns:a16="http://schemas.microsoft.com/office/drawing/2014/main" id="{6C750B8E-77AA-4560-8827-0DB3E7442CD5}"/>
              </a:ext>
            </a:extLst>
          </p:cNvPr>
          <p:cNvSpPr txBox="1"/>
          <p:nvPr/>
        </p:nvSpPr>
        <p:spPr>
          <a:xfrm>
            <a:off x="7987134" y="3897347"/>
            <a:ext cx="463536" cy="324828"/>
          </a:xfrm>
          <a:prstGeom prst="rect">
            <a:avLst/>
          </a:prstGeom>
          <a:noFill/>
        </p:spPr>
        <p:txBody>
          <a:bodyPr wrap="none" rtlCol="0" anchor="b">
            <a:noAutofit/>
          </a:bodyPr>
          <a:lstStyle/>
          <a:p>
            <a:r>
              <a:rPr lang="en-US" b="1" dirty="0">
                <a:solidFill>
                  <a:srgbClr val="0070C0"/>
                </a:solidFill>
              </a:rPr>
              <a:t>N=134</a:t>
            </a:r>
          </a:p>
        </p:txBody>
      </p:sp>
    </p:spTree>
    <p:extLst>
      <p:ext uri="{BB962C8B-B14F-4D97-AF65-F5344CB8AC3E}">
        <p14:creationId xmlns:p14="http://schemas.microsoft.com/office/powerpoint/2010/main" val="1528285501"/>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9CB02-5940-4A05-AA13-67F2DA752BB4}"/>
              </a:ext>
            </a:extLst>
          </p:cNvPr>
          <p:cNvSpPr>
            <a:spLocks noGrp="1"/>
          </p:cNvSpPr>
          <p:nvPr>
            <p:ph type="title"/>
          </p:nvPr>
        </p:nvSpPr>
        <p:spPr/>
        <p:txBody>
          <a:bodyPr anchor="ctr"/>
          <a:lstStyle/>
          <a:p>
            <a:r>
              <a:rPr lang="en-US" dirty="0"/>
              <a:t>Results: Sensitivity Scores for Predictors of Control</a:t>
            </a:r>
          </a:p>
        </p:txBody>
      </p:sp>
      <p:sp>
        <p:nvSpPr>
          <p:cNvPr id="8" name="Text Placeholder 7">
            <a:extLst>
              <a:ext uri="{FF2B5EF4-FFF2-40B4-BE49-F238E27FC236}">
                <a16:creationId xmlns:a16="http://schemas.microsoft.com/office/drawing/2014/main" id="{034537A1-C1D7-44B0-8536-6D2B259C0C93}"/>
              </a:ext>
            </a:extLst>
          </p:cNvPr>
          <p:cNvSpPr>
            <a:spLocks noGrp="1"/>
          </p:cNvSpPr>
          <p:nvPr>
            <p:ph type="body" sz="quarter" idx="11"/>
          </p:nvPr>
        </p:nvSpPr>
        <p:spPr>
          <a:xfrm>
            <a:off x="596154" y="6167734"/>
            <a:ext cx="10972800" cy="307777"/>
          </a:xfrm>
        </p:spPr>
        <p:txBody>
          <a:bodyPr/>
          <a:lstStyle/>
          <a:p>
            <a:pPr lvl="0" fontAlgn="base">
              <a:spcBef>
                <a:spcPct val="0"/>
              </a:spcBef>
              <a:spcAft>
                <a:spcPct val="0"/>
              </a:spcAft>
              <a:defRPr/>
            </a:pPr>
            <a:r>
              <a:rPr lang="en-US" baseline="30000" dirty="0">
                <a:latin typeface="+mj-lt"/>
                <a:cs typeface="Calibri" panose="020F0502020204030204" pitchFamily="34" charset="0"/>
              </a:rPr>
              <a:t>a</a:t>
            </a:r>
            <a:r>
              <a:rPr kumimoji="0" lang="en-US" b="0" i="0" u="none" strike="noStrike" kern="1200" cap="none" spc="0" normalizeH="0" baseline="0" noProof="0" dirty="0">
                <a:ln>
                  <a:noFill/>
                </a:ln>
                <a:solidFill>
                  <a:prstClr val="black"/>
                </a:solidFill>
                <a:effectLst/>
                <a:uLnTx/>
                <a:uFillTx/>
                <a:latin typeface="+mj-lt"/>
                <a:cs typeface="Arial" panose="020B0604020202020204" pitchFamily="34" charset="0"/>
              </a:rPr>
              <a:t>Early predictors = Time to Rebound + Slope 1 + Peak.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err="1">
                <a:ln>
                  <a:noFill/>
                </a:ln>
                <a:solidFill>
                  <a:prstClr val="black"/>
                </a:solidFill>
                <a:effectLst/>
                <a:uLnTx/>
                <a:uFillTx/>
                <a:latin typeface="+mj-lt"/>
                <a:cs typeface="Arial" panose="020B0604020202020204" pitchFamily="34" charset="0"/>
              </a:rPr>
              <a:t>Prev</a:t>
            </a:r>
            <a:r>
              <a:rPr kumimoji="0" lang="en-US" b="0" i="0" u="none" strike="noStrike" kern="1200" cap="none" spc="0" normalizeH="0" baseline="0" noProof="0" dirty="0">
                <a:ln>
                  <a:noFill/>
                </a:ln>
                <a:solidFill>
                  <a:prstClr val="black"/>
                </a:solidFill>
                <a:effectLst/>
                <a:uLnTx/>
                <a:uFillTx/>
                <a:latin typeface="+mj-lt"/>
                <a:cs typeface="Arial" panose="020B0604020202020204" pitchFamily="34" charset="0"/>
              </a:rPr>
              <a:t>, prevalence of controllers in dataset.</a:t>
            </a:r>
          </a:p>
        </p:txBody>
      </p:sp>
      <p:sp>
        <p:nvSpPr>
          <p:cNvPr id="3" name="Slide Number Placeholder 2">
            <a:extLst>
              <a:ext uri="{FF2B5EF4-FFF2-40B4-BE49-F238E27FC236}">
                <a16:creationId xmlns:a16="http://schemas.microsoft.com/office/drawing/2014/main" id="{42472CF1-975F-48BC-B404-E142D0306C57}"/>
              </a:ext>
            </a:extLst>
          </p:cNvPr>
          <p:cNvSpPr>
            <a:spLocks noGrp="1"/>
          </p:cNvSpPr>
          <p:nvPr>
            <p:ph type="sldNum" sz="quarter" idx="12"/>
          </p:nvPr>
        </p:nvSpPr>
        <p:spPr/>
        <p:txBody>
          <a:bodyPr/>
          <a:lstStyle/>
          <a:p>
            <a:pPr>
              <a:defRPr/>
            </a:pPr>
            <a:fld id="{2BE16F37-D63B-443C-96C0-C234F1098F79}" type="slidenum">
              <a:rPr lang="en-US" smtClean="0"/>
              <a:pPr>
                <a:defRPr/>
              </a:pPr>
              <a:t>5</a:t>
            </a:fld>
            <a:endParaRPr lang="en-US" sz="1000" dirty="0"/>
          </a:p>
        </p:txBody>
      </p:sp>
      <p:graphicFrame>
        <p:nvGraphicFramePr>
          <p:cNvPr id="5" name="Table 4">
            <a:extLst>
              <a:ext uri="{FF2B5EF4-FFF2-40B4-BE49-F238E27FC236}">
                <a16:creationId xmlns:a16="http://schemas.microsoft.com/office/drawing/2014/main" id="{5CC43650-EADE-4136-ABDF-017BD7783102}"/>
              </a:ext>
            </a:extLst>
          </p:cNvPr>
          <p:cNvGraphicFramePr>
            <a:graphicFrameLocks noGrp="1"/>
          </p:cNvGraphicFramePr>
          <p:nvPr>
            <p:extLst>
              <p:ext uri="{D42A27DB-BD31-4B8C-83A1-F6EECF244321}">
                <p14:modId xmlns:p14="http://schemas.microsoft.com/office/powerpoint/2010/main" val="340478745"/>
              </p:ext>
            </p:extLst>
          </p:nvPr>
        </p:nvGraphicFramePr>
        <p:xfrm>
          <a:off x="609600" y="2253387"/>
          <a:ext cx="8841804" cy="340688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032828">
                  <a:extLst>
                    <a:ext uri="{9D8B030D-6E8A-4147-A177-3AD203B41FA5}">
                      <a16:colId xmlns:a16="http://schemas.microsoft.com/office/drawing/2014/main" val="2267083723"/>
                    </a:ext>
                  </a:extLst>
                </a:gridCol>
                <a:gridCol w="1115568">
                  <a:extLst>
                    <a:ext uri="{9D8B030D-6E8A-4147-A177-3AD203B41FA5}">
                      <a16:colId xmlns:a16="http://schemas.microsoft.com/office/drawing/2014/main" val="2772830643"/>
                    </a:ext>
                  </a:extLst>
                </a:gridCol>
                <a:gridCol w="1115568">
                  <a:extLst>
                    <a:ext uri="{9D8B030D-6E8A-4147-A177-3AD203B41FA5}">
                      <a16:colId xmlns:a16="http://schemas.microsoft.com/office/drawing/2014/main" val="2358951253"/>
                    </a:ext>
                  </a:extLst>
                </a:gridCol>
                <a:gridCol w="1115568">
                  <a:extLst>
                    <a:ext uri="{9D8B030D-6E8A-4147-A177-3AD203B41FA5}">
                      <a16:colId xmlns:a16="http://schemas.microsoft.com/office/drawing/2014/main" val="1606504491"/>
                    </a:ext>
                  </a:extLst>
                </a:gridCol>
                <a:gridCol w="1115568">
                  <a:extLst>
                    <a:ext uri="{9D8B030D-6E8A-4147-A177-3AD203B41FA5}">
                      <a16:colId xmlns:a16="http://schemas.microsoft.com/office/drawing/2014/main" val="294316523"/>
                    </a:ext>
                  </a:extLst>
                </a:gridCol>
                <a:gridCol w="1115568">
                  <a:extLst>
                    <a:ext uri="{9D8B030D-6E8A-4147-A177-3AD203B41FA5}">
                      <a16:colId xmlns:a16="http://schemas.microsoft.com/office/drawing/2014/main" val="4130494469"/>
                    </a:ext>
                  </a:extLst>
                </a:gridCol>
                <a:gridCol w="1115568">
                  <a:extLst>
                    <a:ext uri="{9D8B030D-6E8A-4147-A177-3AD203B41FA5}">
                      <a16:colId xmlns:a16="http://schemas.microsoft.com/office/drawing/2014/main" val="4216500726"/>
                    </a:ext>
                  </a:extLst>
                </a:gridCol>
                <a:gridCol w="1115568">
                  <a:extLst>
                    <a:ext uri="{9D8B030D-6E8A-4147-A177-3AD203B41FA5}">
                      <a16:colId xmlns:a16="http://schemas.microsoft.com/office/drawing/2014/main" val="2589441186"/>
                    </a:ext>
                  </a:extLst>
                </a:gridCol>
              </a:tblGrid>
              <a:tr h="548640">
                <a:tc>
                  <a:txBody>
                    <a:bodyPr/>
                    <a:lstStyle/>
                    <a:p>
                      <a:endParaRPr lang="en-US" sz="1400" b="0" dirty="0">
                        <a:solidFill>
                          <a:srgbClr val="002060"/>
                        </a:solidFill>
                        <a:latin typeface="+mj-lt"/>
                      </a:endParaRPr>
                    </a:p>
                    <a:p>
                      <a:endParaRPr lang="en-US" sz="1400" b="0" dirty="0">
                        <a:solidFill>
                          <a:srgbClr val="002060"/>
                        </a:solidFill>
                        <a:latin typeface="+mj-lt"/>
                      </a:endParaRP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ctr"/>
                      <a:r>
                        <a:rPr lang="en-US" sz="1400" b="1" dirty="0">
                          <a:solidFill>
                            <a:schemeClr val="bg1"/>
                          </a:solidFill>
                          <a:latin typeface="+mj-lt"/>
                        </a:rPr>
                        <a:t>Early</a:t>
                      </a:r>
                    </a:p>
                    <a:p>
                      <a:pPr algn="ctr"/>
                      <a:r>
                        <a:rPr lang="en-US" sz="1400" b="1" dirty="0">
                          <a:solidFill>
                            <a:schemeClr val="bg1"/>
                          </a:solidFill>
                          <a:latin typeface="+mj-lt"/>
                        </a:rPr>
                        <a:t>Best 3</a:t>
                      </a:r>
                      <a:r>
                        <a:rPr lang="en-US" sz="1400" b="1" baseline="30000" dirty="0">
                          <a:solidFill>
                            <a:schemeClr val="bg1"/>
                          </a:solidFill>
                          <a:latin typeface="+mj-lt"/>
                        </a:rPr>
                        <a:t>a</a:t>
                      </a:r>
                      <a:endParaRPr lang="en-US" sz="1400" b="1" dirty="0">
                        <a:solidFill>
                          <a:schemeClr val="bg1"/>
                        </a:solidFill>
                        <a:latin typeface="+mj-lt"/>
                      </a:endParaRPr>
                    </a:p>
                  </a:txBody>
                  <a:tcPr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0066A8"/>
                    </a:solidFill>
                  </a:tcPr>
                </a:tc>
                <a:tc>
                  <a:txBody>
                    <a:bodyPr/>
                    <a:lstStyle/>
                    <a:p>
                      <a:pPr algn="ctr"/>
                      <a:r>
                        <a:rPr lang="en-US" sz="1400" b="1" dirty="0">
                          <a:solidFill>
                            <a:schemeClr val="bg1"/>
                          </a:solidFill>
                          <a:latin typeface="+mj-lt"/>
                        </a:rPr>
                        <a:t>Peak</a:t>
                      </a:r>
                    </a:p>
                  </a:txBody>
                  <a:tcPr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0066A8"/>
                    </a:solidFill>
                  </a:tcPr>
                </a:tc>
                <a:tc>
                  <a:txBody>
                    <a:bodyPr/>
                    <a:lstStyle/>
                    <a:p>
                      <a:pPr algn="ctr"/>
                      <a:r>
                        <a:rPr lang="en-US" sz="1400" b="1" dirty="0">
                          <a:solidFill>
                            <a:schemeClr val="bg1"/>
                          </a:solidFill>
                          <a:latin typeface="+mj-lt"/>
                        </a:rPr>
                        <a:t>Slope 1</a:t>
                      </a:r>
                    </a:p>
                  </a:txBody>
                  <a:tcPr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0066A8"/>
                    </a:solidFill>
                  </a:tcPr>
                </a:tc>
                <a:tc>
                  <a:txBody>
                    <a:bodyPr/>
                    <a:lstStyle/>
                    <a:p>
                      <a:pPr algn="ctr"/>
                      <a:r>
                        <a:rPr lang="en-US" sz="1400" b="1" dirty="0">
                          <a:solidFill>
                            <a:schemeClr val="bg1"/>
                          </a:solidFill>
                          <a:latin typeface="+mj-lt"/>
                        </a:rPr>
                        <a:t>Time to Rebound</a:t>
                      </a:r>
                    </a:p>
                  </a:txBody>
                  <a:tcPr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0066A8"/>
                    </a:solidFill>
                  </a:tcPr>
                </a:tc>
                <a:tc>
                  <a:txBody>
                    <a:bodyPr/>
                    <a:lstStyle/>
                    <a:p>
                      <a:pPr algn="ctr"/>
                      <a:r>
                        <a:rPr lang="en-US" sz="1400" b="1" dirty="0">
                          <a:solidFill>
                            <a:schemeClr val="bg1"/>
                          </a:solidFill>
                          <a:latin typeface="+mj-lt"/>
                        </a:rPr>
                        <a:t>Peak + Slope 1</a:t>
                      </a:r>
                    </a:p>
                  </a:txBody>
                  <a:tcPr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0066A8"/>
                    </a:solidFill>
                  </a:tcPr>
                </a:tc>
                <a:tc>
                  <a:txBody>
                    <a:bodyPr/>
                    <a:lstStyle/>
                    <a:p>
                      <a:pPr algn="ctr"/>
                      <a:r>
                        <a:rPr lang="en-US" sz="1400" b="1" dirty="0">
                          <a:solidFill>
                            <a:schemeClr val="bg1"/>
                          </a:solidFill>
                          <a:latin typeface="+mj-lt"/>
                        </a:rPr>
                        <a:t>Peak + Time to Rebound</a:t>
                      </a:r>
                    </a:p>
                  </a:txBody>
                  <a:tcPr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0066A8"/>
                    </a:solidFill>
                  </a:tcPr>
                </a:tc>
                <a:tc>
                  <a:txBody>
                    <a:bodyPr/>
                    <a:lstStyle/>
                    <a:p>
                      <a:pPr algn="ctr"/>
                      <a:r>
                        <a:rPr lang="en-US" sz="1400" b="1" dirty="0">
                          <a:solidFill>
                            <a:schemeClr val="bg1"/>
                          </a:solidFill>
                          <a:latin typeface="+mj-lt"/>
                        </a:rPr>
                        <a:t>Slope 1 + Time to Rebound</a:t>
                      </a:r>
                    </a:p>
                  </a:txBody>
                  <a:tcPr anchor="b">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0066A8"/>
                    </a:solidFill>
                  </a:tcPr>
                </a:tc>
                <a:extLst>
                  <a:ext uri="{0D108BD9-81ED-4DB2-BD59-A6C34878D82A}">
                    <a16:rowId xmlns:a16="http://schemas.microsoft.com/office/drawing/2014/main" val="1638268281"/>
                  </a:ext>
                </a:extLst>
              </a:tr>
              <a:tr h="445894">
                <a:tc>
                  <a:txBody>
                    <a:bodyPr/>
                    <a:lstStyle/>
                    <a:p>
                      <a:pPr algn="l" fontAlgn="b"/>
                      <a:r>
                        <a:rPr lang="en-US" sz="1400" b="1" i="0" u="none" strike="noStrike" dirty="0">
                          <a:solidFill>
                            <a:srgbClr val="000000"/>
                          </a:solidFill>
                          <a:effectLst/>
                          <a:latin typeface="+mj-lt"/>
                        </a:rPr>
                        <a:t>Sensitivity</a:t>
                      </a:r>
                    </a:p>
                  </a:txBody>
                  <a:tcPr marR="6350" marT="635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EAEA"/>
                    </a:solidFill>
                  </a:tcPr>
                </a:tc>
                <a:tc>
                  <a:txBody>
                    <a:bodyPr/>
                    <a:lstStyle/>
                    <a:p>
                      <a:pPr algn="ctr" fontAlgn="b"/>
                      <a:r>
                        <a:rPr lang="en-US" sz="1600" b="0" i="0" u="none" strike="noStrike" dirty="0">
                          <a:solidFill>
                            <a:srgbClr val="000000"/>
                          </a:solidFill>
                          <a:effectLst/>
                          <a:latin typeface="+mj-lt"/>
                        </a:rPr>
                        <a:t>0.94</a:t>
                      </a:r>
                    </a:p>
                  </a:txBody>
                  <a:tcPr marL="6350" marR="6350" marT="635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EAEA"/>
                    </a:solidFill>
                  </a:tcPr>
                </a:tc>
                <a:tc>
                  <a:txBody>
                    <a:bodyPr/>
                    <a:lstStyle/>
                    <a:p>
                      <a:pPr algn="ctr" fontAlgn="b"/>
                      <a:r>
                        <a:rPr lang="en-US" sz="1600" b="0" i="0" u="none" strike="noStrike" dirty="0">
                          <a:solidFill>
                            <a:srgbClr val="000000"/>
                          </a:solidFill>
                          <a:effectLst/>
                          <a:latin typeface="+mj-lt"/>
                        </a:rPr>
                        <a:t>0.78</a:t>
                      </a:r>
                    </a:p>
                  </a:txBody>
                  <a:tcPr marL="6350" marR="6350" marT="635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EAEA"/>
                    </a:solidFill>
                  </a:tcPr>
                </a:tc>
                <a:tc>
                  <a:txBody>
                    <a:bodyPr/>
                    <a:lstStyle/>
                    <a:p>
                      <a:pPr algn="ctr" fontAlgn="b"/>
                      <a:r>
                        <a:rPr lang="en-US" sz="1600" b="0" i="0" u="none" strike="noStrike" dirty="0">
                          <a:solidFill>
                            <a:srgbClr val="000000"/>
                          </a:solidFill>
                          <a:effectLst/>
                          <a:latin typeface="+mj-lt"/>
                        </a:rPr>
                        <a:t>0.39</a:t>
                      </a:r>
                    </a:p>
                  </a:txBody>
                  <a:tcPr marL="6350" marR="6350" marT="635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EAEA"/>
                    </a:solidFill>
                  </a:tcPr>
                </a:tc>
                <a:tc>
                  <a:txBody>
                    <a:bodyPr/>
                    <a:lstStyle/>
                    <a:p>
                      <a:pPr algn="ctr" fontAlgn="b"/>
                      <a:r>
                        <a:rPr lang="en-US" sz="1600" b="0" i="0" u="none" strike="noStrike" dirty="0">
                          <a:solidFill>
                            <a:srgbClr val="000000"/>
                          </a:solidFill>
                          <a:effectLst/>
                          <a:latin typeface="+mj-lt"/>
                        </a:rPr>
                        <a:t>0.22</a:t>
                      </a:r>
                    </a:p>
                  </a:txBody>
                  <a:tcPr marL="6350" marR="6350" marT="635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EAEA"/>
                    </a:solidFill>
                  </a:tcPr>
                </a:tc>
                <a:tc>
                  <a:txBody>
                    <a:bodyPr/>
                    <a:lstStyle/>
                    <a:p>
                      <a:pPr algn="ctr" fontAlgn="b"/>
                      <a:r>
                        <a:rPr lang="en-US" sz="1600" b="0" i="0" u="none" strike="noStrike" dirty="0">
                          <a:solidFill>
                            <a:srgbClr val="000000"/>
                          </a:solidFill>
                          <a:effectLst/>
                          <a:latin typeface="+mj-lt"/>
                        </a:rPr>
                        <a:t>0.83</a:t>
                      </a:r>
                    </a:p>
                  </a:txBody>
                  <a:tcPr marL="6350" marR="6350" marT="635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EAEA"/>
                    </a:solidFill>
                  </a:tcPr>
                </a:tc>
                <a:tc>
                  <a:txBody>
                    <a:bodyPr/>
                    <a:lstStyle/>
                    <a:p>
                      <a:pPr algn="ctr" fontAlgn="b"/>
                      <a:r>
                        <a:rPr lang="en-US" sz="1600" b="0" i="0" u="none" strike="noStrike" dirty="0">
                          <a:solidFill>
                            <a:srgbClr val="000000"/>
                          </a:solidFill>
                          <a:effectLst/>
                          <a:latin typeface="+mj-lt"/>
                        </a:rPr>
                        <a:t>0.89</a:t>
                      </a:r>
                    </a:p>
                  </a:txBody>
                  <a:tcPr marL="6350" marR="6350" marT="635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EAEA"/>
                    </a:solidFill>
                  </a:tcPr>
                </a:tc>
                <a:tc>
                  <a:txBody>
                    <a:bodyPr/>
                    <a:lstStyle/>
                    <a:p>
                      <a:pPr algn="ctr" fontAlgn="b"/>
                      <a:r>
                        <a:rPr lang="en-US" sz="1600" b="0" i="0" u="none" strike="noStrike" dirty="0">
                          <a:solidFill>
                            <a:srgbClr val="000000"/>
                          </a:solidFill>
                          <a:effectLst/>
                          <a:latin typeface="+mj-lt"/>
                        </a:rPr>
                        <a:t>0.61</a:t>
                      </a:r>
                    </a:p>
                  </a:txBody>
                  <a:tcPr marL="6350" marR="6350" marT="6350" marB="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EAEA"/>
                    </a:solidFill>
                  </a:tcPr>
                </a:tc>
                <a:extLst>
                  <a:ext uri="{0D108BD9-81ED-4DB2-BD59-A6C34878D82A}">
                    <a16:rowId xmlns:a16="http://schemas.microsoft.com/office/drawing/2014/main" val="3599412033"/>
                  </a:ext>
                </a:extLst>
              </a:tr>
              <a:tr h="445894">
                <a:tc>
                  <a:txBody>
                    <a:bodyPr/>
                    <a:lstStyle/>
                    <a:p>
                      <a:pPr algn="l" fontAlgn="b"/>
                      <a:r>
                        <a:rPr lang="en-US" sz="1400" b="1" i="0" u="none" strike="noStrike" dirty="0">
                          <a:solidFill>
                            <a:srgbClr val="000000"/>
                          </a:solidFill>
                          <a:effectLst/>
                          <a:latin typeface="+mj-lt"/>
                        </a:rPr>
                        <a:t>Specificity</a:t>
                      </a:r>
                    </a:p>
                  </a:txBody>
                  <a:tcPr marR="6350" marT="635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EAEA"/>
                    </a:solidFill>
                  </a:tcPr>
                </a:tc>
                <a:tc>
                  <a:txBody>
                    <a:bodyPr/>
                    <a:lstStyle/>
                    <a:p>
                      <a:pPr algn="ctr" fontAlgn="b"/>
                      <a:r>
                        <a:rPr lang="en-US" sz="1600" b="0" i="0" u="none" strike="noStrike" dirty="0">
                          <a:solidFill>
                            <a:srgbClr val="000000"/>
                          </a:solidFill>
                          <a:effectLst/>
                          <a:latin typeface="+mj-lt"/>
                        </a:rPr>
                        <a:t>0.94</a:t>
                      </a:r>
                    </a:p>
                  </a:txBody>
                  <a:tcPr marL="6350" marR="6350" marT="635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EAEA"/>
                    </a:solidFill>
                  </a:tcPr>
                </a:tc>
                <a:tc>
                  <a:txBody>
                    <a:bodyPr/>
                    <a:lstStyle/>
                    <a:p>
                      <a:pPr algn="ctr" fontAlgn="b"/>
                      <a:r>
                        <a:rPr lang="en-US" sz="1600" b="0" i="0" u="none" strike="noStrike" dirty="0">
                          <a:solidFill>
                            <a:srgbClr val="000000"/>
                          </a:solidFill>
                          <a:effectLst/>
                          <a:latin typeface="+mj-lt"/>
                        </a:rPr>
                        <a:t>0.99</a:t>
                      </a:r>
                    </a:p>
                  </a:txBody>
                  <a:tcPr marL="6350" marR="6350" marT="635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EAEA"/>
                    </a:solidFill>
                  </a:tcPr>
                </a:tc>
                <a:tc>
                  <a:txBody>
                    <a:bodyPr/>
                    <a:lstStyle/>
                    <a:p>
                      <a:pPr algn="ctr" fontAlgn="b"/>
                      <a:r>
                        <a:rPr lang="en-US" sz="1600" b="0" i="0" u="none" strike="noStrike" dirty="0">
                          <a:solidFill>
                            <a:srgbClr val="000000"/>
                          </a:solidFill>
                          <a:effectLst/>
                          <a:latin typeface="+mj-lt"/>
                        </a:rPr>
                        <a:t>0.97</a:t>
                      </a:r>
                    </a:p>
                  </a:txBody>
                  <a:tcPr marL="6350" marR="6350" marT="635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EAEA"/>
                    </a:solidFill>
                  </a:tcPr>
                </a:tc>
                <a:tc>
                  <a:txBody>
                    <a:bodyPr/>
                    <a:lstStyle/>
                    <a:p>
                      <a:pPr algn="ctr" fontAlgn="b"/>
                      <a:r>
                        <a:rPr lang="en-US" sz="1600" b="0" i="0" u="none" strike="noStrike" dirty="0">
                          <a:solidFill>
                            <a:srgbClr val="000000"/>
                          </a:solidFill>
                          <a:effectLst/>
                          <a:latin typeface="+mj-lt"/>
                        </a:rPr>
                        <a:t>0.97</a:t>
                      </a:r>
                    </a:p>
                  </a:txBody>
                  <a:tcPr marL="6350" marR="6350" marT="635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EAEA"/>
                    </a:solidFill>
                  </a:tcPr>
                </a:tc>
                <a:tc>
                  <a:txBody>
                    <a:bodyPr/>
                    <a:lstStyle/>
                    <a:p>
                      <a:pPr algn="ctr" fontAlgn="b"/>
                      <a:r>
                        <a:rPr lang="en-US" sz="1600" b="0" i="0" u="none" strike="noStrike" dirty="0">
                          <a:solidFill>
                            <a:srgbClr val="000000"/>
                          </a:solidFill>
                          <a:effectLst/>
                          <a:latin typeface="+mj-lt"/>
                        </a:rPr>
                        <a:t>0.98</a:t>
                      </a:r>
                    </a:p>
                  </a:txBody>
                  <a:tcPr marL="6350" marR="6350" marT="635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EAEA"/>
                    </a:solidFill>
                  </a:tcPr>
                </a:tc>
                <a:tc>
                  <a:txBody>
                    <a:bodyPr/>
                    <a:lstStyle/>
                    <a:p>
                      <a:pPr algn="ctr" fontAlgn="b"/>
                      <a:r>
                        <a:rPr lang="en-US" sz="1600" b="0" i="0" u="none" strike="noStrike" dirty="0">
                          <a:solidFill>
                            <a:srgbClr val="000000"/>
                          </a:solidFill>
                          <a:effectLst/>
                          <a:latin typeface="+mj-lt"/>
                        </a:rPr>
                        <a:t>0.95</a:t>
                      </a:r>
                    </a:p>
                  </a:txBody>
                  <a:tcPr marL="6350" marR="6350" marT="635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EAEA"/>
                    </a:solidFill>
                  </a:tcPr>
                </a:tc>
                <a:tc>
                  <a:txBody>
                    <a:bodyPr/>
                    <a:lstStyle/>
                    <a:p>
                      <a:pPr algn="ctr" fontAlgn="b"/>
                      <a:r>
                        <a:rPr lang="en-US" sz="1600" b="0" i="0" u="none" strike="noStrike" dirty="0">
                          <a:solidFill>
                            <a:srgbClr val="000000"/>
                          </a:solidFill>
                          <a:effectLst/>
                          <a:latin typeface="+mj-lt"/>
                        </a:rPr>
                        <a:t>0.94</a:t>
                      </a:r>
                    </a:p>
                  </a:txBody>
                  <a:tcPr marL="6350" marR="6350" marT="6350" marB="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EAEA"/>
                    </a:solidFill>
                  </a:tcPr>
                </a:tc>
                <a:extLst>
                  <a:ext uri="{0D108BD9-81ED-4DB2-BD59-A6C34878D82A}">
                    <a16:rowId xmlns:a16="http://schemas.microsoft.com/office/drawing/2014/main" val="3778692684"/>
                  </a:ext>
                </a:extLst>
              </a:tr>
              <a:tr h="445894">
                <a:tc>
                  <a:txBody>
                    <a:bodyPr/>
                    <a:lstStyle/>
                    <a:p>
                      <a:pPr algn="l" fontAlgn="b"/>
                      <a:r>
                        <a:rPr lang="en-US" sz="1400" b="1" i="0" u="none" strike="noStrike" dirty="0">
                          <a:solidFill>
                            <a:srgbClr val="000000"/>
                          </a:solidFill>
                          <a:effectLst/>
                          <a:latin typeface="+mj-lt"/>
                        </a:rPr>
                        <a:t>Accuracy</a:t>
                      </a:r>
                    </a:p>
                  </a:txBody>
                  <a:tcPr marR="6350" marT="635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EAEA"/>
                    </a:solidFill>
                  </a:tcPr>
                </a:tc>
                <a:tc>
                  <a:txBody>
                    <a:bodyPr/>
                    <a:lstStyle/>
                    <a:p>
                      <a:pPr algn="ctr" fontAlgn="b"/>
                      <a:r>
                        <a:rPr lang="en-US" sz="1600" b="0" i="0" u="none" strike="noStrike" dirty="0">
                          <a:solidFill>
                            <a:srgbClr val="000000"/>
                          </a:solidFill>
                          <a:effectLst/>
                          <a:latin typeface="+mj-lt"/>
                        </a:rPr>
                        <a:t>0.94</a:t>
                      </a:r>
                    </a:p>
                  </a:txBody>
                  <a:tcPr marL="6350" marR="6350" marT="635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EAEA"/>
                    </a:solidFill>
                  </a:tcPr>
                </a:tc>
                <a:tc>
                  <a:txBody>
                    <a:bodyPr/>
                    <a:lstStyle/>
                    <a:p>
                      <a:pPr algn="ctr" fontAlgn="b"/>
                      <a:r>
                        <a:rPr lang="en-US" sz="1600" b="0" i="0" u="none" strike="noStrike" dirty="0">
                          <a:solidFill>
                            <a:srgbClr val="000000"/>
                          </a:solidFill>
                          <a:effectLst/>
                          <a:latin typeface="+mj-lt"/>
                        </a:rPr>
                        <a:t>0.88</a:t>
                      </a:r>
                    </a:p>
                  </a:txBody>
                  <a:tcPr marL="6350" marR="6350" marT="635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EAEA"/>
                    </a:solidFill>
                  </a:tcPr>
                </a:tc>
                <a:tc>
                  <a:txBody>
                    <a:bodyPr/>
                    <a:lstStyle/>
                    <a:p>
                      <a:pPr algn="ctr" fontAlgn="b"/>
                      <a:r>
                        <a:rPr lang="en-US" sz="1600" b="0" i="0" u="none" strike="noStrike" dirty="0">
                          <a:solidFill>
                            <a:srgbClr val="000000"/>
                          </a:solidFill>
                          <a:effectLst/>
                          <a:latin typeface="+mj-lt"/>
                        </a:rPr>
                        <a:t>0.68</a:t>
                      </a:r>
                    </a:p>
                  </a:txBody>
                  <a:tcPr marL="6350" marR="6350" marT="635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EAEA"/>
                    </a:solidFill>
                  </a:tcPr>
                </a:tc>
                <a:tc>
                  <a:txBody>
                    <a:bodyPr/>
                    <a:lstStyle/>
                    <a:p>
                      <a:pPr algn="ctr" fontAlgn="b"/>
                      <a:r>
                        <a:rPr lang="en-US" sz="1600" b="0" i="0" u="none" strike="noStrike" dirty="0">
                          <a:solidFill>
                            <a:srgbClr val="000000"/>
                          </a:solidFill>
                          <a:effectLst/>
                          <a:latin typeface="+mj-lt"/>
                        </a:rPr>
                        <a:t>0.60</a:t>
                      </a:r>
                    </a:p>
                  </a:txBody>
                  <a:tcPr marL="6350" marR="6350" marT="635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EAEA"/>
                    </a:solidFill>
                  </a:tcPr>
                </a:tc>
                <a:tc>
                  <a:txBody>
                    <a:bodyPr/>
                    <a:lstStyle/>
                    <a:p>
                      <a:pPr algn="ctr" fontAlgn="b"/>
                      <a:r>
                        <a:rPr lang="en-US" sz="1600" b="0" i="0" u="none" strike="noStrike" dirty="0">
                          <a:solidFill>
                            <a:srgbClr val="000000"/>
                          </a:solidFill>
                          <a:effectLst/>
                          <a:latin typeface="+mj-lt"/>
                        </a:rPr>
                        <a:t>0.91</a:t>
                      </a:r>
                    </a:p>
                  </a:txBody>
                  <a:tcPr marL="6350" marR="6350" marT="635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EAEA"/>
                    </a:solidFill>
                  </a:tcPr>
                </a:tc>
                <a:tc>
                  <a:txBody>
                    <a:bodyPr/>
                    <a:lstStyle/>
                    <a:p>
                      <a:pPr algn="ctr" fontAlgn="b"/>
                      <a:r>
                        <a:rPr lang="en-US" sz="1600" b="0" i="0" u="none" strike="noStrike" dirty="0">
                          <a:solidFill>
                            <a:srgbClr val="000000"/>
                          </a:solidFill>
                          <a:effectLst/>
                          <a:latin typeface="+mj-lt"/>
                        </a:rPr>
                        <a:t>0.92</a:t>
                      </a:r>
                    </a:p>
                  </a:txBody>
                  <a:tcPr marL="6350" marR="6350" marT="635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EAEA"/>
                    </a:solidFill>
                  </a:tcPr>
                </a:tc>
                <a:tc>
                  <a:txBody>
                    <a:bodyPr/>
                    <a:lstStyle/>
                    <a:p>
                      <a:pPr algn="ctr" fontAlgn="b"/>
                      <a:r>
                        <a:rPr lang="en-US" sz="1600" b="0" i="0" u="none" strike="noStrike" dirty="0">
                          <a:solidFill>
                            <a:srgbClr val="000000"/>
                          </a:solidFill>
                          <a:effectLst/>
                          <a:latin typeface="+mj-lt"/>
                        </a:rPr>
                        <a:t>0.78</a:t>
                      </a:r>
                    </a:p>
                  </a:txBody>
                  <a:tcPr marL="6350" marR="6350" marT="6350" marB="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EAEA"/>
                    </a:solidFill>
                  </a:tcPr>
                </a:tc>
                <a:extLst>
                  <a:ext uri="{0D108BD9-81ED-4DB2-BD59-A6C34878D82A}">
                    <a16:rowId xmlns:a16="http://schemas.microsoft.com/office/drawing/2014/main" val="3581633194"/>
                  </a:ext>
                </a:extLst>
              </a:tr>
              <a:tr h="445894">
                <a:tc>
                  <a:txBody>
                    <a:bodyPr/>
                    <a:lstStyle/>
                    <a:p>
                      <a:pPr algn="l" fontAlgn="b"/>
                      <a:r>
                        <a:rPr lang="en-US" sz="1400" b="1" i="0" u="none" strike="noStrike" dirty="0">
                          <a:solidFill>
                            <a:srgbClr val="000000"/>
                          </a:solidFill>
                          <a:effectLst/>
                          <a:latin typeface="+mj-lt"/>
                        </a:rPr>
                        <a:t>PPV</a:t>
                      </a:r>
                    </a:p>
                  </a:txBody>
                  <a:tcPr marR="6350" marT="635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EAEA"/>
                    </a:solidFill>
                  </a:tcPr>
                </a:tc>
                <a:tc>
                  <a:txBody>
                    <a:bodyPr/>
                    <a:lstStyle/>
                    <a:p>
                      <a:pPr algn="ctr" fontAlgn="b"/>
                      <a:r>
                        <a:rPr lang="en-US" sz="1600" b="0" i="0" u="none" strike="noStrike" dirty="0">
                          <a:solidFill>
                            <a:srgbClr val="000000"/>
                          </a:solidFill>
                          <a:effectLst/>
                          <a:latin typeface="+mj-lt"/>
                        </a:rPr>
                        <a:t>0.74</a:t>
                      </a:r>
                    </a:p>
                  </a:txBody>
                  <a:tcPr marL="6350" marR="6350" marT="635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EAEA"/>
                    </a:solidFill>
                  </a:tcPr>
                </a:tc>
                <a:tc>
                  <a:txBody>
                    <a:bodyPr/>
                    <a:lstStyle/>
                    <a:p>
                      <a:pPr algn="ctr" fontAlgn="b"/>
                      <a:r>
                        <a:rPr lang="en-US" sz="1600" b="0" i="0" u="none" strike="noStrike" dirty="0">
                          <a:solidFill>
                            <a:srgbClr val="000000"/>
                          </a:solidFill>
                          <a:effectLst/>
                          <a:latin typeface="+mj-lt"/>
                        </a:rPr>
                        <a:t>0.93</a:t>
                      </a:r>
                    </a:p>
                  </a:txBody>
                  <a:tcPr marL="6350" marR="6350" marT="635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EAEA"/>
                    </a:solidFill>
                  </a:tcPr>
                </a:tc>
                <a:tc>
                  <a:txBody>
                    <a:bodyPr/>
                    <a:lstStyle/>
                    <a:p>
                      <a:pPr algn="ctr" fontAlgn="b"/>
                      <a:r>
                        <a:rPr lang="en-US" sz="1600" b="0" i="0" u="none" strike="noStrike" dirty="0">
                          <a:solidFill>
                            <a:srgbClr val="000000"/>
                          </a:solidFill>
                          <a:effectLst/>
                          <a:latin typeface="+mj-lt"/>
                        </a:rPr>
                        <a:t>0.70</a:t>
                      </a:r>
                    </a:p>
                  </a:txBody>
                  <a:tcPr marL="6350" marR="6350" marT="635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EAEA"/>
                    </a:solidFill>
                  </a:tcPr>
                </a:tc>
                <a:tc>
                  <a:txBody>
                    <a:bodyPr/>
                    <a:lstStyle/>
                    <a:p>
                      <a:pPr algn="ctr" fontAlgn="b"/>
                      <a:r>
                        <a:rPr lang="en-US" sz="1600" b="0" i="0" u="none" strike="noStrike" dirty="0">
                          <a:solidFill>
                            <a:srgbClr val="000000"/>
                          </a:solidFill>
                          <a:effectLst/>
                          <a:latin typeface="+mj-lt"/>
                        </a:rPr>
                        <a:t>0.57</a:t>
                      </a:r>
                    </a:p>
                  </a:txBody>
                  <a:tcPr marL="6350" marR="6350" marT="635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EAEA"/>
                    </a:solidFill>
                  </a:tcPr>
                </a:tc>
                <a:tc>
                  <a:txBody>
                    <a:bodyPr/>
                    <a:lstStyle/>
                    <a:p>
                      <a:pPr algn="ctr" fontAlgn="b"/>
                      <a:r>
                        <a:rPr lang="en-US" sz="1600" b="0" i="0" u="none" strike="noStrike" dirty="0">
                          <a:solidFill>
                            <a:srgbClr val="000000"/>
                          </a:solidFill>
                          <a:effectLst/>
                          <a:latin typeface="+mj-lt"/>
                        </a:rPr>
                        <a:t>0.88</a:t>
                      </a:r>
                    </a:p>
                  </a:txBody>
                  <a:tcPr marL="6350" marR="6350" marT="635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EAEA"/>
                    </a:solidFill>
                  </a:tcPr>
                </a:tc>
                <a:tc>
                  <a:txBody>
                    <a:bodyPr/>
                    <a:lstStyle/>
                    <a:p>
                      <a:pPr algn="ctr" fontAlgn="b"/>
                      <a:r>
                        <a:rPr lang="en-US" sz="1600" b="0" i="0" u="none" strike="noStrike" dirty="0">
                          <a:solidFill>
                            <a:srgbClr val="000000"/>
                          </a:solidFill>
                          <a:effectLst/>
                          <a:latin typeface="+mj-lt"/>
                        </a:rPr>
                        <a:t>0.76</a:t>
                      </a:r>
                    </a:p>
                  </a:txBody>
                  <a:tcPr marL="6350" marR="6350" marT="635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EAEA"/>
                    </a:solidFill>
                  </a:tcPr>
                </a:tc>
                <a:tc>
                  <a:txBody>
                    <a:bodyPr/>
                    <a:lstStyle/>
                    <a:p>
                      <a:pPr algn="ctr" fontAlgn="b"/>
                      <a:r>
                        <a:rPr lang="en-US" sz="1600" b="0" i="0" u="none" strike="noStrike" dirty="0">
                          <a:solidFill>
                            <a:srgbClr val="000000"/>
                          </a:solidFill>
                          <a:effectLst/>
                          <a:latin typeface="+mj-lt"/>
                        </a:rPr>
                        <a:t>0.65</a:t>
                      </a:r>
                    </a:p>
                  </a:txBody>
                  <a:tcPr marL="6350" marR="6350" marT="6350" marB="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EAEA"/>
                    </a:solidFill>
                  </a:tcPr>
                </a:tc>
                <a:extLst>
                  <a:ext uri="{0D108BD9-81ED-4DB2-BD59-A6C34878D82A}">
                    <a16:rowId xmlns:a16="http://schemas.microsoft.com/office/drawing/2014/main" val="2092999217"/>
                  </a:ext>
                </a:extLst>
              </a:tr>
              <a:tr h="445894">
                <a:tc>
                  <a:txBody>
                    <a:bodyPr/>
                    <a:lstStyle/>
                    <a:p>
                      <a:pPr algn="l" fontAlgn="b"/>
                      <a:r>
                        <a:rPr lang="en-US" sz="1400" b="1" i="0" u="none" strike="noStrike" dirty="0">
                          <a:solidFill>
                            <a:srgbClr val="000000"/>
                          </a:solidFill>
                          <a:effectLst/>
                          <a:latin typeface="+mj-lt"/>
                        </a:rPr>
                        <a:t>NPV</a:t>
                      </a:r>
                    </a:p>
                  </a:txBody>
                  <a:tcPr marR="6350" marT="635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EAEA"/>
                    </a:solidFill>
                  </a:tcPr>
                </a:tc>
                <a:tc>
                  <a:txBody>
                    <a:bodyPr/>
                    <a:lstStyle/>
                    <a:p>
                      <a:pPr algn="ctr" fontAlgn="b"/>
                      <a:r>
                        <a:rPr lang="en-US" sz="1600" b="0" i="0" u="none" strike="noStrike" dirty="0">
                          <a:solidFill>
                            <a:srgbClr val="000000"/>
                          </a:solidFill>
                          <a:effectLst/>
                          <a:latin typeface="+mj-lt"/>
                        </a:rPr>
                        <a:t>0.99</a:t>
                      </a:r>
                    </a:p>
                  </a:txBody>
                  <a:tcPr marL="6350" marR="6350" marT="635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EAEA"/>
                    </a:solidFill>
                  </a:tcPr>
                </a:tc>
                <a:tc>
                  <a:txBody>
                    <a:bodyPr/>
                    <a:lstStyle/>
                    <a:p>
                      <a:pPr algn="ctr" fontAlgn="b"/>
                      <a:r>
                        <a:rPr lang="en-US" sz="1600" b="0" i="0" u="none" strike="noStrike" dirty="0">
                          <a:solidFill>
                            <a:srgbClr val="000000"/>
                          </a:solidFill>
                          <a:effectLst/>
                          <a:latin typeface="+mj-lt"/>
                        </a:rPr>
                        <a:t>0.96</a:t>
                      </a:r>
                    </a:p>
                  </a:txBody>
                  <a:tcPr marL="6350" marR="6350" marT="635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EAEA"/>
                    </a:solidFill>
                  </a:tcPr>
                </a:tc>
                <a:tc>
                  <a:txBody>
                    <a:bodyPr/>
                    <a:lstStyle/>
                    <a:p>
                      <a:pPr algn="ctr" fontAlgn="b"/>
                      <a:r>
                        <a:rPr lang="en-US" sz="1600" b="0" i="0" u="none" strike="noStrike" dirty="0">
                          <a:solidFill>
                            <a:srgbClr val="000000"/>
                          </a:solidFill>
                          <a:effectLst/>
                          <a:latin typeface="+mj-lt"/>
                        </a:rPr>
                        <a:t>0.90</a:t>
                      </a:r>
                    </a:p>
                  </a:txBody>
                  <a:tcPr marL="6350" marR="6350" marT="635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EAEA"/>
                    </a:solidFill>
                  </a:tcPr>
                </a:tc>
                <a:tc>
                  <a:txBody>
                    <a:bodyPr/>
                    <a:lstStyle/>
                    <a:p>
                      <a:pPr algn="ctr" fontAlgn="b"/>
                      <a:r>
                        <a:rPr lang="en-US" sz="1600" b="0" i="0" u="none" strike="noStrike" dirty="0">
                          <a:solidFill>
                            <a:srgbClr val="000000"/>
                          </a:solidFill>
                          <a:effectLst/>
                          <a:latin typeface="+mj-lt"/>
                        </a:rPr>
                        <a:t>0.88</a:t>
                      </a:r>
                    </a:p>
                  </a:txBody>
                  <a:tcPr marL="6350" marR="6350" marT="635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EAEA"/>
                    </a:solidFill>
                  </a:tcPr>
                </a:tc>
                <a:tc>
                  <a:txBody>
                    <a:bodyPr/>
                    <a:lstStyle/>
                    <a:p>
                      <a:pPr algn="ctr" fontAlgn="b"/>
                      <a:r>
                        <a:rPr lang="en-US" sz="1600" b="0" i="0" u="none" strike="noStrike" dirty="0">
                          <a:solidFill>
                            <a:srgbClr val="000000"/>
                          </a:solidFill>
                          <a:effectLst/>
                          <a:latin typeface="+mj-lt"/>
                        </a:rPr>
                        <a:t>0.97</a:t>
                      </a:r>
                    </a:p>
                  </a:txBody>
                  <a:tcPr marL="6350" marR="6350" marT="635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EAEA"/>
                    </a:solidFill>
                  </a:tcPr>
                </a:tc>
                <a:tc>
                  <a:txBody>
                    <a:bodyPr/>
                    <a:lstStyle/>
                    <a:p>
                      <a:pPr algn="ctr" fontAlgn="b"/>
                      <a:r>
                        <a:rPr lang="en-US" sz="1600" b="0" i="0" u="none" strike="noStrike" dirty="0">
                          <a:solidFill>
                            <a:srgbClr val="000000"/>
                          </a:solidFill>
                          <a:effectLst/>
                          <a:latin typeface="+mj-lt"/>
                        </a:rPr>
                        <a:t>0.98</a:t>
                      </a:r>
                    </a:p>
                  </a:txBody>
                  <a:tcPr marL="6350" marR="6350" marT="635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EAEA"/>
                    </a:solidFill>
                  </a:tcPr>
                </a:tc>
                <a:tc>
                  <a:txBody>
                    <a:bodyPr/>
                    <a:lstStyle/>
                    <a:p>
                      <a:pPr algn="ctr" fontAlgn="b"/>
                      <a:r>
                        <a:rPr lang="en-US" sz="1600" b="0" i="0" u="none" strike="noStrike" dirty="0">
                          <a:solidFill>
                            <a:srgbClr val="000000"/>
                          </a:solidFill>
                          <a:effectLst/>
                          <a:latin typeface="+mj-lt"/>
                        </a:rPr>
                        <a:t>0.93</a:t>
                      </a:r>
                    </a:p>
                  </a:txBody>
                  <a:tcPr marL="6350" marR="6350" marT="6350" marB="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EAEA"/>
                    </a:solidFill>
                  </a:tcPr>
                </a:tc>
                <a:extLst>
                  <a:ext uri="{0D108BD9-81ED-4DB2-BD59-A6C34878D82A}">
                    <a16:rowId xmlns:a16="http://schemas.microsoft.com/office/drawing/2014/main" val="4163141094"/>
                  </a:ext>
                </a:extLst>
              </a:tr>
              <a:tr h="445894">
                <a:tc>
                  <a:txBody>
                    <a:bodyPr/>
                    <a:lstStyle/>
                    <a:p>
                      <a:pPr algn="l" fontAlgn="b"/>
                      <a:r>
                        <a:rPr lang="en-US" sz="1400" b="1" i="0" u="none" strike="noStrike" dirty="0" err="1">
                          <a:solidFill>
                            <a:srgbClr val="000000"/>
                          </a:solidFill>
                          <a:effectLst/>
                          <a:latin typeface="+mj-lt"/>
                        </a:rPr>
                        <a:t>Prev</a:t>
                      </a:r>
                      <a:endParaRPr lang="en-US" sz="1400" b="1" i="0" u="none" strike="noStrike" dirty="0">
                        <a:solidFill>
                          <a:srgbClr val="000000"/>
                        </a:solidFill>
                        <a:effectLst/>
                        <a:latin typeface="+mj-lt"/>
                      </a:endParaRPr>
                    </a:p>
                  </a:txBody>
                  <a:tcPr marR="6350" marT="635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rgbClr val="EAEAEA"/>
                    </a:solidFill>
                  </a:tcPr>
                </a:tc>
                <a:tc>
                  <a:txBody>
                    <a:bodyPr/>
                    <a:lstStyle/>
                    <a:p>
                      <a:pPr algn="ctr" fontAlgn="b"/>
                      <a:r>
                        <a:rPr lang="en-US" sz="1600" b="0" i="0" u="none" strike="noStrike" dirty="0">
                          <a:solidFill>
                            <a:srgbClr val="000000"/>
                          </a:solidFill>
                          <a:effectLst/>
                          <a:latin typeface="+mj-lt"/>
                        </a:rPr>
                        <a:t>0.1513</a:t>
                      </a:r>
                    </a:p>
                  </a:txBody>
                  <a:tcPr marL="6350" marR="6350" marT="635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rgbClr val="EAEAEA"/>
                    </a:solidFill>
                  </a:tcPr>
                </a:tc>
                <a:tc>
                  <a:txBody>
                    <a:bodyPr/>
                    <a:lstStyle/>
                    <a:p>
                      <a:pPr algn="ctr" fontAlgn="b"/>
                      <a:r>
                        <a:rPr lang="en-US" sz="1600" b="0" i="0" u="none" strike="noStrike" dirty="0">
                          <a:solidFill>
                            <a:srgbClr val="000000"/>
                          </a:solidFill>
                          <a:effectLst/>
                          <a:latin typeface="+mj-lt"/>
                        </a:rPr>
                        <a:t>0.1513</a:t>
                      </a:r>
                    </a:p>
                  </a:txBody>
                  <a:tcPr marL="6350" marR="6350" marT="635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rgbClr val="EAEAEA"/>
                    </a:solidFill>
                  </a:tcPr>
                </a:tc>
                <a:tc>
                  <a:txBody>
                    <a:bodyPr/>
                    <a:lstStyle/>
                    <a:p>
                      <a:pPr algn="ctr" fontAlgn="b"/>
                      <a:r>
                        <a:rPr lang="en-US" sz="1600" b="0" i="0" u="none" strike="noStrike" dirty="0">
                          <a:solidFill>
                            <a:srgbClr val="000000"/>
                          </a:solidFill>
                          <a:effectLst/>
                          <a:latin typeface="+mj-lt"/>
                        </a:rPr>
                        <a:t>0.1513</a:t>
                      </a:r>
                    </a:p>
                  </a:txBody>
                  <a:tcPr marL="6350" marR="6350" marT="635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rgbClr val="EAEAEA"/>
                    </a:solidFill>
                  </a:tcPr>
                </a:tc>
                <a:tc>
                  <a:txBody>
                    <a:bodyPr/>
                    <a:lstStyle/>
                    <a:p>
                      <a:pPr algn="ctr" fontAlgn="b"/>
                      <a:r>
                        <a:rPr lang="en-US" sz="1600" b="0" i="0" u="none" strike="noStrike" dirty="0">
                          <a:solidFill>
                            <a:srgbClr val="000000"/>
                          </a:solidFill>
                          <a:effectLst/>
                          <a:latin typeface="+mj-lt"/>
                        </a:rPr>
                        <a:t>0.1513</a:t>
                      </a:r>
                    </a:p>
                  </a:txBody>
                  <a:tcPr marL="6350" marR="6350" marT="635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rgbClr val="EAEAEA"/>
                    </a:solidFill>
                  </a:tcPr>
                </a:tc>
                <a:tc>
                  <a:txBody>
                    <a:bodyPr/>
                    <a:lstStyle/>
                    <a:p>
                      <a:pPr algn="ctr" fontAlgn="b"/>
                      <a:r>
                        <a:rPr lang="en-US" sz="1600" b="0" i="0" u="none" strike="noStrike" dirty="0">
                          <a:solidFill>
                            <a:srgbClr val="000000"/>
                          </a:solidFill>
                          <a:effectLst/>
                          <a:latin typeface="+mj-lt"/>
                        </a:rPr>
                        <a:t>0.1513</a:t>
                      </a:r>
                    </a:p>
                  </a:txBody>
                  <a:tcPr marL="6350" marR="6350" marT="635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rgbClr val="EAEAEA"/>
                    </a:solidFill>
                  </a:tcPr>
                </a:tc>
                <a:tc>
                  <a:txBody>
                    <a:bodyPr/>
                    <a:lstStyle/>
                    <a:p>
                      <a:pPr algn="ctr" fontAlgn="b"/>
                      <a:r>
                        <a:rPr lang="en-US" sz="1600" b="0" i="0" u="none" strike="noStrike" dirty="0">
                          <a:solidFill>
                            <a:srgbClr val="000000"/>
                          </a:solidFill>
                          <a:effectLst/>
                          <a:latin typeface="+mj-lt"/>
                        </a:rPr>
                        <a:t>0.1513</a:t>
                      </a:r>
                    </a:p>
                  </a:txBody>
                  <a:tcPr marL="6350" marR="6350" marT="635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rgbClr val="EAEAEA"/>
                    </a:solidFill>
                  </a:tcPr>
                </a:tc>
                <a:tc>
                  <a:txBody>
                    <a:bodyPr/>
                    <a:lstStyle/>
                    <a:p>
                      <a:pPr algn="ctr" fontAlgn="b"/>
                      <a:r>
                        <a:rPr lang="en-US" sz="1600" b="0" i="0" u="none" strike="noStrike" dirty="0">
                          <a:solidFill>
                            <a:srgbClr val="000000"/>
                          </a:solidFill>
                          <a:effectLst/>
                          <a:latin typeface="+mj-lt"/>
                        </a:rPr>
                        <a:t>0.1513</a:t>
                      </a:r>
                    </a:p>
                  </a:txBody>
                  <a:tcPr marL="6350" marR="6350" marT="6350" marB="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rgbClr val="EAEAEA"/>
                    </a:solidFill>
                  </a:tcPr>
                </a:tc>
                <a:extLst>
                  <a:ext uri="{0D108BD9-81ED-4DB2-BD59-A6C34878D82A}">
                    <a16:rowId xmlns:a16="http://schemas.microsoft.com/office/drawing/2014/main" val="296018402"/>
                  </a:ext>
                </a:extLst>
              </a:tr>
            </a:tbl>
          </a:graphicData>
        </a:graphic>
      </p:graphicFrame>
      <p:sp>
        <p:nvSpPr>
          <p:cNvPr id="14" name="Arrow: Down 13">
            <a:extLst>
              <a:ext uri="{FF2B5EF4-FFF2-40B4-BE49-F238E27FC236}">
                <a16:creationId xmlns:a16="http://schemas.microsoft.com/office/drawing/2014/main" id="{016649D6-9FE6-4BF7-A718-D4C22FA51618}"/>
              </a:ext>
            </a:extLst>
          </p:cNvPr>
          <p:cNvSpPr/>
          <p:nvPr/>
        </p:nvSpPr>
        <p:spPr>
          <a:xfrm flipH="1">
            <a:off x="1800652" y="1425186"/>
            <a:ext cx="757860" cy="529823"/>
          </a:xfrm>
          <a:prstGeom prst="downArrow">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8ACDDDAE-4342-4F2E-A53F-4DD170CB9ABD}"/>
              </a:ext>
            </a:extLst>
          </p:cNvPr>
          <p:cNvSpPr/>
          <p:nvPr/>
        </p:nvSpPr>
        <p:spPr>
          <a:xfrm flipH="1">
            <a:off x="6147157" y="1438146"/>
            <a:ext cx="757860" cy="529823"/>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A9971637-E774-4507-93DA-A82D699A8B3D}"/>
              </a:ext>
            </a:extLst>
          </p:cNvPr>
          <p:cNvSpPr/>
          <p:nvPr/>
        </p:nvSpPr>
        <p:spPr>
          <a:xfrm flipH="1">
            <a:off x="7338424" y="1414302"/>
            <a:ext cx="757860" cy="529823"/>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56CB22FC-8E33-41DA-B5CA-CF1EC7A4ABFD}"/>
              </a:ext>
            </a:extLst>
          </p:cNvPr>
          <p:cNvSpPr/>
          <p:nvPr/>
        </p:nvSpPr>
        <p:spPr>
          <a:xfrm flipH="1">
            <a:off x="2999341" y="1438145"/>
            <a:ext cx="757860" cy="529823"/>
          </a:xfrm>
          <a:prstGeom prst="downArrow">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FD968543-0C7D-41D9-9138-55380B5FCB92}"/>
              </a:ext>
            </a:extLst>
          </p:cNvPr>
          <p:cNvSpPr/>
          <p:nvPr/>
        </p:nvSpPr>
        <p:spPr>
          <a:xfrm flipH="1">
            <a:off x="4095717" y="1412692"/>
            <a:ext cx="757860" cy="529823"/>
          </a:xfrm>
          <a:prstGeom prst="downArrow">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C24052A8-8D3E-4FA8-AC5D-AC23580FE1A4}"/>
              </a:ext>
            </a:extLst>
          </p:cNvPr>
          <p:cNvSpPr/>
          <p:nvPr/>
        </p:nvSpPr>
        <p:spPr>
          <a:xfrm flipH="1">
            <a:off x="5121437" y="1438144"/>
            <a:ext cx="757860" cy="529823"/>
          </a:xfrm>
          <a:prstGeom prst="downArrow">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8D8951B8-7EE6-42C9-A8A0-97E37D5DFCAE}"/>
              </a:ext>
            </a:extLst>
          </p:cNvPr>
          <p:cNvSpPr/>
          <p:nvPr/>
        </p:nvSpPr>
        <p:spPr>
          <a:xfrm flipH="1">
            <a:off x="8529691" y="1469832"/>
            <a:ext cx="757860" cy="529823"/>
          </a:xfrm>
          <a:prstGeom prst="downArrow">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764846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9CB02-5940-4A05-AA13-67F2DA752BB4}"/>
              </a:ext>
            </a:extLst>
          </p:cNvPr>
          <p:cNvSpPr>
            <a:spLocks noGrp="1"/>
          </p:cNvSpPr>
          <p:nvPr>
            <p:ph type="title"/>
          </p:nvPr>
        </p:nvSpPr>
        <p:spPr/>
        <p:txBody>
          <a:bodyPr anchor="ctr"/>
          <a:lstStyle/>
          <a:p>
            <a:r>
              <a:rPr lang="en-US" dirty="0"/>
              <a:t>Conclusion</a:t>
            </a:r>
          </a:p>
        </p:txBody>
      </p:sp>
      <p:sp>
        <p:nvSpPr>
          <p:cNvPr id="3" name="Content Placeholder 2">
            <a:extLst>
              <a:ext uri="{FF2B5EF4-FFF2-40B4-BE49-F238E27FC236}">
                <a16:creationId xmlns:a16="http://schemas.microsoft.com/office/drawing/2014/main" id="{0F7E4A22-D40E-43FF-9260-8DD56AF8B63D}"/>
              </a:ext>
            </a:extLst>
          </p:cNvPr>
          <p:cNvSpPr>
            <a:spLocks noGrp="1"/>
          </p:cNvSpPr>
          <p:nvPr>
            <p:ph idx="1"/>
          </p:nvPr>
        </p:nvSpPr>
        <p:spPr>
          <a:xfrm>
            <a:off x="609600" y="866775"/>
            <a:ext cx="10972800" cy="4031873"/>
          </a:xfrm>
        </p:spPr>
        <p:txBody>
          <a:bodyPr>
            <a:spAutoFit/>
          </a:bodyPr>
          <a:lstStyle/>
          <a:p>
            <a:pPr>
              <a:spcBef>
                <a:spcPts val="600"/>
              </a:spcBef>
              <a:spcAft>
                <a:spcPts val="1200"/>
              </a:spcAft>
            </a:pPr>
            <a:r>
              <a:rPr lang="en-US" sz="2200" dirty="0">
                <a:ea typeface="Times New Roman" panose="02020603050405020304" pitchFamily="18" charset="0"/>
                <a:cs typeface="Times New Roman" panose="02020603050405020304" pitchFamily="18" charset="0"/>
              </a:rPr>
              <a:t>This study identified predictors that can easily be derived using clinical data as it is being collected in real time; these parameters can predict HIV post-treatment control (and non-control)</a:t>
            </a:r>
          </a:p>
          <a:p>
            <a:pPr>
              <a:spcBef>
                <a:spcPts val="600"/>
              </a:spcBef>
              <a:spcAft>
                <a:spcPts val="1200"/>
              </a:spcAft>
            </a:pPr>
            <a:r>
              <a:rPr lang="en-US" sz="2200" dirty="0">
                <a:ea typeface="Times New Roman" panose="02020603050405020304" pitchFamily="18" charset="0"/>
                <a:cs typeface="Times New Roman" panose="02020603050405020304" pitchFamily="18" charset="0"/>
              </a:rPr>
              <a:t>The key predictors are (</a:t>
            </a:r>
            <a:r>
              <a:rPr lang="en-US" sz="2200" dirty="0" err="1">
                <a:ea typeface="Times New Roman" panose="02020603050405020304" pitchFamily="18" charset="0"/>
                <a:cs typeface="Times New Roman" panose="02020603050405020304" pitchFamily="18" charset="0"/>
              </a:rPr>
              <a:t>i</a:t>
            </a:r>
            <a:r>
              <a:rPr lang="en-US" sz="2200" dirty="0">
                <a:ea typeface="Times New Roman" panose="02020603050405020304" pitchFamily="18" charset="0"/>
                <a:cs typeface="Times New Roman" panose="02020603050405020304" pitchFamily="18" charset="0"/>
              </a:rPr>
              <a:t>) Viral Peak, (ii) Time to Rebound, and (iii) Rate of Viral Rebound (Slope-1); when used in combination, these predictors have high accuracy, sensitivity, and specificity scores</a:t>
            </a:r>
          </a:p>
          <a:p>
            <a:pPr lvl="1">
              <a:spcAft>
                <a:spcPts val="1200"/>
              </a:spcAft>
            </a:pPr>
            <a:r>
              <a:rPr lang="en-US" sz="2000" dirty="0">
                <a:ea typeface="Times New Roman" panose="02020603050405020304" pitchFamily="18" charset="0"/>
                <a:cs typeface="Times New Roman" panose="02020603050405020304" pitchFamily="18" charset="0"/>
              </a:rPr>
              <a:t>(</a:t>
            </a:r>
            <a:r>
              <a:rPr lang="en-US" sz="2000" dirty="0" err="1">
                <a:ea typeface="Times New Roman" panose="02020603050405020304" pitchFamily="18" charset="0"/>
                <a:cs typeface="Times New Roman" panose="02020603050405020304" pitchFamily="18" charset="0"/>
              </a:rPr>
              <a:t>i</a:t>
            </a:r>
            <a:r>
              <a:rPr lang="en-US" sz="2000" dirty="0">
                <a:ea typeface="Times New Roman" panose="02020603050405020304" pitchFamily="18" charset="0"/>
                <a:cs typeface="Times New Roman" panose="02020603050405020304" pitchFamily="18" charset="0"/>
              </a:rPr>
              <a:t>) ≥94% (Peak + Slope-1 + Time to Rebound), (ii) ≥89% (Peak + Time to Rebound), and </a:t>
            </a:r>
            <a:br>
              <a:rPr lang="en-US" sz="2000" dirty="0">
                <a:ea typeface="Times New Roman" panose="02020603050405020304" pitchFamily="18" charset="0"/>
                <a:cs typeface="Times New Roman" panose="02020603050405020304" pitchFamily="18" charset="0"/>
              </a:rPr>
            </a:br>
            <a:r>
              <a:rPr lang="en-US" sz="2000" dirty="0">
                <a:ea typeface="Times New Roman" panose="02020603050405020304" pitchFamily="18" charset="0"/>
                <a:cs typeface="Times New Roman" panose="02020603050405020304" pitchFamily="18" charset="0"/>
              </a:rPr>
              <a:t>(iii) ≥78% (Peak only)</a:t>
            </a:r>
          </a:p>
          <a:p>
            <a:pPr>
              <a:spcBef>
                <a:spcPts val="600"/>
              </a:spcBef>
              <a:spcAft>
                <a:spcPts val="1200"/>
              </a:spcAft>
            </a:pPr>
            <a:r>
              <a:rPr lang="en-US" sz="2200" dirty="0">
                <a:ea typeface="Times New Roman" panose="02020603050405020304" pitchFamily="18" charset="0"/>
                <a:cs typeface="Times New Roman" panose="02020603050405020304" pitchFamily="18" charset="0"/>
              </a:rPr>
              <a:t>Incorporating these predictors within ART restart criteria may allow participants who are not likely to become controllers to restart ART without delay</a:t>
            </a:r>
            <a:endParaRPr lang="en-US" sz="2200" dirty="0"/>
          </a:p>
        </p:txBody>
      </p:sp>
      <p:sp>
        <p:nvSpPr>
          <p:cNvPr id="6" name="Slide Number Placeholder 5">
            <a:extLst>
              <a:ext uri="{FF2B5EF4-FFF2-40B4-BE49-F238E27FC236}">
                <a16:creationId xmlns:a16="http://schemas.microsoft.com/office/drawing/2014/main" id="{1E1F1A61-6A2B-4A76-8A66-86C7EA7D9C15}"/>
              </a:ext>
            </a:extLst>
          </p:cNvPr>
          <p:cNvSpPr>
            <a:spLocks noGrp="1"/>
          </p:cNvSpPr>
          <p:nvPr>
            <p:ph type="sldNum" sz="quarter" idx="12"/>
          </p:nvPr>
        </p:nvSpPr>
        <p:spPr>
          <a:xfrm>
            <a:off x="11582400" y="6264275"/>
            <a:ext cx="387928" cy="365125"/>
          </a:xfrm>
        </p:spPr>
        <p:txBody>
          <a:bodyPr/>
          <a:lstStyle/>
          <a:p>
            <a:pPr>
              <a:defRPr/>
            </a:pPr>
            <a:fld id="{2BE16F37-D63B-443C-96C0-C234F1098F79}" type="slidenum">
              <a:rPr lang="en-US" smtClean="0"/>
              <a:pPr>
                <a:defRPr/>
              </a:pPr>
              <a:t>6</a:t>
            </a:fld>
            <a:endParaRPr lang="en-US" sz="1000" dirty="0"/>
          </a:p>
        </p:txBody>
      </p:sp>
      <p:sp>
        <p:nvSpPr>
          <p:cNvPr id="7" name="Content Placeholder 2">
            <a:extLst>
              <a:ext uri="{FF2B5EF4-FFF2-40B4-BE49-F238E27FC236}">
                <a16:creationId xmlns:a16="http://schemas.microsoft.com/office/drawing/2014/main" id="{6DF66CCA-722C-42F6-81D5-DDF71105B565}"/>
              </a:ext>
            </a:extLst>
          </p:cNvPr>
          <p:cNvSpPr txBox="1">
            <a:spLocks/>
          </p:cNvSpPr>
          <p:nvPr/>
        </p:nvSpPr>
        <p:spPr bwMode="auto">
          <a:xfrm>
            <a:off x="609600" y="5902742"/>
            <a:ext cx="10972800" cy="726658"/>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lvl1pPr marL="342900" indent="-342900" algn="l" rtl="0" eaLnBrk="0" fontAlgn="base" hangingPunct="0">
              <a:spcBef>
                <a:spcPts val="900"/>
              </a:spcBef>
              <a:spcAft>
                <a:spcPct val="0"/>
              </a:spcAft>
              <a:buClr>
                <a:srgbClr val="990000"/>
              </a:buClr>
              <a:buFont typeface="Symbol" pitchFamily="18" charset="2"/>
              <a:buChar char="¨"/>
              <a:defRPr sz="2400">
                <a:solidFill>
                  <a:schemeClr val="tx1"/>
                </a:solidFill>
                <a:latin typeface="+mn-lt"/>
                <a:ea typeface="+mn-ea"/>
                <a:cs typeface="+mn-cs"/>
              </a:defRPr>
            </a:lvl1pPr>
            <a:lvl2pPr marL="742950" indent="-285750" algn="l" rtl="0" eaLnBrk="0" fontAlgn="base" hangingPunct="0">
              <a:spcBef>
                <a:spcPts val="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spcBef>
                <a:spcPts val="0"/>
              </a:spcBef>
              <a:spcAft>
                <a:spcPts val="0"/>
              </a:spcAft>
              <a:buNone/>
            </a:pPr>
            <a:r>
              <a:rPr lang="en-US" sz="1400" b="1" kern="0" dirty="0">
                <a:solidFill>
                  <a:srgbClr val="0066A8"/>
                </a:solidFill>
                <a:ea typeface="Times New Roman" panose="02020603050405020304" pitchFamily="18" charset="0"/>
                <a:cs typeface="Times New Roman" panose="02020603050405020304" pitchFamily="18" charset="0"/>
              </a:rPr>
              <a:t>Acknowledgments: </a:t>
            </a:r>
            <a:r>
              <a:rPr lang="en-US" sz="1400" kern="0" dirty="0">
                <a:solidFill>
                  <a:srgbClr val="0066A8"/>
                </a:solidFill>
                <a:ea typeface="Times New Roman" panose="02020603050405020304" pitchFamily="18" charset="0"/>
                <a:cs typeface="Times New Roman" panose="02020603050405020304" pitchFamily="18" charset="0"/>
              </a:rPr>
              <a:t>This study was funded by Gilead Sciences, Inc.</a:t>
            </a:r>
          </a:p>
          <a:p>
            <a:pPr marL="0" indent="0">
              <a:spcBef>
                <a:spcPts val="0"/>
              </a:spcBef>
              <a:spcAft>
                <a:spcPts val="0"/>
              </a:spcAft>
              <a:buNone/>
            </a:pPr>
            <a:br>
              <a:rPr lang="en-US" sz="1400" dirty="0">
                <a:solidFill>
                  <a:srgbClr val="0066A8"/>
                </a:solidFill>
                <a:ea typeface="Calibri" panose="020F0502020204030204" pitchFamily="34" charset="0"/>
              </a:rPr>
            </a:br>
            <a:r>
              <a:rPr lang="en-US" sz="1400" dirty="0">
                <a:solidFill>
                  <a:srgbClr val="0070C0"/>
                </a:solidFill>
                <a:ea typeface="Calibri" panose="020F0502020204030204" pitchFamily="34" charset="0"/>
              </a:rPr>
              <a:t>We are grateful to the study participants and to ACTG for making the HIV ATI data available for data modeling</a:t>
            </a:r>
            <a:r>
              <a:rPr lang="en-US" sz="1400" dirty="0">
                <a:solidFill>
                  <a:srgbClr val="FF0000"/>
                </a:solidFill>
                <a:ea typeface="Calibri" panose="020F0502020204030204" pitchFamily="34" charset="0"/>
              </a:rPr>
              <a:t>.</a:t>
            </a:r>
            <a:endParaRPr lang="en-US" sz="1400" dirty="0">
              <a:solidFill>
                <a:srgbClr val="FF0000"/>
              </a:solidFill>
              <a:effectLst/>
              <a:ea typeface="Calibri" panose="020F0502020204030204" pitchFamily="34" charset="0"/>
            </a:endParaRPr>
          </a:p>
        </p:txBody>
      </p:sp>
    </p:spTree>
    <p:extLst>
      <p:ext uri="{BB962C8B-B14F-4D97-AF65-F5344CB8AC3E}">
        <p14:creationId xmlns:p14="http://schemas.microsoft.com/office/powerpoint/2010/main" val="177638419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32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heme/theme1.xml><?xml version="1.0" encoding="utf-8"?>
<a:theme xmlns:a="http://schemas.openxmlformats.org/drawingml/2006/main" name="7_Default Design">
  <a:themeElements>
    <a:clrScheme name="Custom 3">
      <a:dk1>
        <a:srgbClr val="000000"/>
      </a:dk1>
      <a:lt1>
        <a:srgbClr val="FFFFFF"/>
      </a:lt1>
      <a:dk2>
        <a:srgbClr val="CEC3B1"/>
      </a:dk2>
      <a:lt2>
        <a:srgbClr val="D5E8FA"/>
      </a:lt2>
      <a:accent1>
        <a:srgbClr val="7278B4"/>
      </a:accent1>
      <a:accent2>
        <a:srgbClr val="88AAD3"/>
      </a:accent2>
      <a:accent3>
        <a:srgbClr val="79A67F"/>
      </a:accent3>
      <a:accent4>
        <a:srgbClr val="306B7A"/>
      </a:accent4>
      <a:accent5>
        <a:srgbClr val="FFA004"/>
      </a:accent5>
      <a:accent6>
        <a:srgbClr val="DC460B"/>
      </a:accent6>
      <a:hlink>
        <a:srgbClr val="56C7AA"/>
      </a:hlink>
      <a:folHlink>
        <a:srgbClr val="59A8D1"/>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25000"/>
          </a:spcAft>
          <a:buClrTx/>
          <a:buSzTx/>
          <a:buFontTx/>
          <a:buChar char="•"/>
          <a:tabLst/>
          <a:defRPr kumimoji="0" lang="en-US" sz="3600" b="1"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25000"/>
          </a:spcAft>
          <a:buClrTx/>
          <a:buSzTx/>
          <a:buFontTx/>
          <a:buChar char="•"/>
          <a:tabLst/>
          <a:defRPr kumimoji="0" lang="en-US" sz="3600" b="1" i="0" u="none" strike="noStrike" cap="none" normalizeH="0" baseline="-25000" smtClean="0">
            <a:ln>
              <a:noFill/>
            </a:ln>
            <a:solidFill>
              <a:schemeClr val="tx1"/>
            </a:solidFill>
            <a:effectLst/>
            <a:latin typeface="Arial" charset="0"/>
          </a:defRPr>
        </a:defPPr>
      </a:lstStyle>
    </a:lnDef>
    <a:txDef>
      <a:spPr>
        <a:solidFill>
          <a:srgbClr val="FFFF00"/>
        </a:solidFill>
      </a:spPr>
      <a:bodyPr wrap="square" rtlCol="0" anchor="b">
        <a:noAutofit/>
      </a:bodyPr>
      <a:lstStyle>
        <a:defPPr>
          <a:defRPr sz="1200" dirty="0"/>
        </a:defPPr>
      </a:lstStyle>
    </a:tx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Virtual CROI 2021 1">
      <a:dk1>
        <a:srgbClr val="231F20"/>
      </a:dk1>
      <a:lt1>
        <a:srgbClr val="FFFFFF"/>
      </a:lt1>
      <a:dk2>
        <a:srgbClr val="34558B"/>
      </a:dk2>
      <a:lt2>
        <a:srgbClr val="E7E6E6"/>
      </a:lt2>
      <a:accent1>
        <a:srgbClr val="34558B"/>
      </a:accent1>
      <a:accent2>
        <a:srgbClr val="F5B895"/>
      </a:accent2>
      <a:accent3>
        <a:srgbClr val="F3D5AD"/>
      </a:accent3>
      <a:accent4>
        <a:srgbClr val="A58D7F"/>
      </a:accent4>
      <a:accent5>
        <a:srgbClr val="B5C7D3"/>
      </a:accent5>
      <a:accent6>
        <a:srgbClr val="658DC6"/>
      </a:accent6>
      <a:hlink>
        <a:srgbClr val="34558B"/>
      </a:hlink>
      <a:folHlink>
        <a:srgbClr val="34558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91C9B02CE871A4C8CEC767E0B03725F" ma:contentTypeVersion="0" ma:contentTypeDescription="Create a new document." ma:contentTypeScope="" ma:versionID="d0025bfe7eb54784d2cf3f3734f2169e">
  <xsd:schema xmlns:xsd="http://www.w3.org/2001/XMLSchema" xmlns:xs="http://www.w3.org/2001/XMLSchema" xmlns:p="http://schemas.microsoft.com/office/2006/metadata/properties" targetNamespace="http://schemas.microsoft.com/office/2006/metadata/properties" ma:root="true" ma:fieldsID="1eb554bb59c5be6f37364c9ff83428e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0AC0A5-F165-4A17-9BEE-B05066041E3F}">
  <ds:schemaRefs>
    <ds:schemaRef ds:uri="http://schemas.openxmlformats.org/package/2006/metadata/core-properties"/>
    <ds:schemaRef ds:uri="http://purl.org/dc/elements/1.1/"/>
    <ds:schemaRef ds:uri="http://schemas.microsoft.com/office/infopath/2007/PartnerControls"/>
    <ds:schemaRef ds:uri="http://purl.org/dc/terms/"/>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B6B0123E-B6B8-4CFA-8608-E406E04D84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4D9EF1A-D3E1-43E3-A6D3-98B8EFD4D0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95104</TotalTime>
  <Words>976</Words>
  <Application>Microsoft Office PowerPoint</Application>
  <PresentationFormat>Widescreen</PresentationFormat>
  <Paragraphs>306</Paragraphs>
  <Slides>6</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Arial</vt:lpstr>
      <vt:lpstr>Calibri</vt:lpstr>
      <vt:lpstr>Oriya MN</vt:lpstr>
      <vt:lpstr>Symbol</vt:lpstr>
      <vt:lpstr>Times New Roman</vt:lpstr>
      <vt:lpstr>Wingdings</vt:lpstr>
      <vt:lpstr>7_Default Design</vt:lpstr>
      <vt:lpstr>Office Theme</vt:lpstr>
      <vt:lpstr>MATHEMATICAL MODELING OF PREDICTORS OF POSTTREATMENT CONTROL IN HIV CURE TRIALS</vt:lpstr>
      <vt:lpstr>Introduction</vt:lpstr>
      <vt:lpstr>Methods: Modeling and Machine Learning</vt:lpstr>
      <vt:lpstr>Results: SIV and HIV Viral Dynamics of Control</vt:lpstr>
      <vt:lpstr>Results: Sensitivity Scores for Predictors of Control</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Lavigne</dc:creator>
  <cp:lastModifiedBy>Ernesto Scerpella</cp:lastModifiedBy>
  <cp:revision>1611</cp:revision>
  <cp:lastPrinted>2020-08-14T19:48:26Z</cp:lastPrinted>
  <dcterms:created xsi:type="dcterms:W3CDTF">2018-05-31T15:44:29Z</dcterms:created>
  <dcterms:modified xsi:type="dcterms:W3CDTF">2021-02-17T16:32:06Z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0x010100E91C9B02CE871A4C8CEC767E0B03725F</vt:lpwstr>
  </property>
</Properties>
</file>