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AA4A9-C2FF-406B-B122-E31838D7A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6C4C9B-DA4B-4B7D-B9E0-59F20B642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0C2388-7D0C-4F1D-AADE-51D0792DA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D7D3-D6CB-48F1-950E-A313A36331F0}" type="datetimeFigureOut">
              <a:rPr lang="es-ES" smtClean="0"/>
              <a:t>11/03/2021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843D3F-59AC-4CC4-BDEB-2483C923E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1FF028-57AE-48C6-828E-2E47CA951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20C9-C45A-4037-9336-6F4A2E5BAE6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14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B41364-D542-4C3B-A197-990AFA8B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3B262A-703D-4F5E-A251-BF440114D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92B412-B56A-466A-9A78-E239DAC34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D7D3-D6CB-48F1-950E-A313A36331F0}" type="datetimeFigureOut">
              <a:rPr lang="es-ES" smtClean="0"/>
              <a:t>11/03/2021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4D6A7F-D4CF-4A8E-8CB9-1F9BB8472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788C50-C085-4A28-8340-974AB869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20C9-C45A-4037-9336-6F4A2E5BAE6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52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13685C-C263-4E04-A988-627E78797D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B3EF1F-A282-4B75-987F-6ED2D6005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B118CE-381F-4B7B-ABB3-738F0C6CC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D7D3-D6CB-48F1-950E-A313A36331F0}" type="datetimeFigureOut">
              <a:rPr lang="es-ES" smtClean="0"/>
              <a:t>11/03/2021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64F0AE-321A-4C5A-B91C-B034D0277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071AB9-D2D6-4DBE-83D4-072B15890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20C9-C45A-4037-9336-6F4A2E5BAE6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344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4218C-E04C-4FAF-899D-558B597B7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3EFDE0-8F5A-40FB-9A05-A2AEA1FF2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17585C-B95F-45BD-966D-C2B2D374C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D7D3-D6CB-48F1-950E-A313A36331F0}" type="datetimeFigureOut">
              <a:rPr lang="es-ES" smtClean="0"/>
              <a:t>11/03/2021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2F479A-D5FF-4751-B7E0-1DCF43088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27E611-43E1-416F-A440-5E9733CD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20C9-C45A-4037-9336-6F4A2E5BAE6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53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58D583-6596-45A1-9BF7-EF1B6344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5944C3-B552-45E1-918B-EC447A06F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2825A2-13B0-4337-80C1-E7DB829F7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D7D3-D6CB-48F1-950E-A313A36331F0}" type="datetimeFigureOut">
              <a:rPr lang="es-ES" smtClean="0"/>
              <a:t>11/03/2021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7DD36E-5832-4B2F-8574-37F8E8AF1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B8CD49-BBAA-4B25-B2F5-7E831F5C3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20C9-C45A-4037-9336-6F4A2E5BAE6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594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713DD7-27C6-49FF-893C-C8EBBADE6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CF5DB2-7884-4F0D-AAF5-5DC814C98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D205B3-C6A0-48A3-9AD0-CE42477D7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D80139-3027-4F07-861C-744D82560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D7D3-D6CB-48F1-950E-A313A36331F0}" type="datetimeFigureOut">
              <a:rPr lang="es-ES" smtClean="0"/>
              <a:t>11/03/2021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F19CAE-BC1D-47BB-B432-012F74906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05CD84-584B-4196-9A2E-A548D5F16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20C9-C45A-4037-9336-6F4A2E5BAE6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427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4FC86-5417-4B91-8E24-D852FBE85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1E7A26-8582-4095-B846-87D8B0BA6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4E29C0-2A28-4236-A218-E43EED7A1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4076EB7-2FFE-430D-886D-C709828952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B51CA44-8EC8-44F5-BF84-CBC21BB25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C9E321B-D051-44FB-91D6-4D17610EF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D7D3-D6CB-48F1-950E-A313A36331F0}" type="datetimeFigureOut">
              <a:rPr lang="es-ES" smtClean="0"/>
              <a:t>11/03/2021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7A3CE5-B2C4-49EF-A29A-E733DDF7C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3B33BBD-4734-4CBE-BAA6-FFB50B20E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20C9-C45A-4037-9336-6F4A2E5BAE6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230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90F60-E7A1-40EF-89C1-4A0D4629F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F4C133E-F921-4F82-896D-9D740B0D7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D7D3-D6CB-48F1-950E-A313A36331F0}" type="datetimeFigureOut">
              <a:rPr lang="es-ES" smtClean="0"/>
              <a:t>11/03/2021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2942598-16BB-4DA2-B5E0-C3F1C9808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F855149-F116-4D05-9144-AC90FC39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20C9-C45A-4037-9336-6F4A2E5BAE6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76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8722C53-A0E7-4F4C-BA22-3D0436FF7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D7D3-D6CB-48F1-950E-A313A36331F0}" type="datetimeFigureOut">
              <a:rPr lang="es-ES" smtClean="0"/>
              <a:t>11/03/2021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A9B5AC6-C7D2-4991-BF81-8F010E41C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4DB146-3EC3-44BC-8975-31059FC06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20C9-C45A-4037-9336-6F4A2E5BAE6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49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A98F14-3BED-4478-A544-8A70D400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6D72D5-A537-4209-B02C-888258DA8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417534-E1F5-4B73-BEA4-EACAF68EE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35EE64-B8FF-48CA-9EE8-7F380DF38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D7D3-D6CB-48F1-950E-A313A36331F0}" type="datetimeFigureOut">
              <a:rPr lang="es-ES" smtClean="0"/>
              <a:t>11/03/2021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EA9BB0-8629-48C9-BF98-12B14A153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27B4D7-1E15-485B-9126-A1028FE69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20C9-C45A-4037-9336-6F4A2E5BAE6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854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94B0B-F9EE-4A07-B3BC-87477BDC4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318E177-714A-4B6F-AF35-469AC51CAF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6FD0E9-7D99-4D2F-98F4-2A3BF9720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E32F27-8866-4C18-B19F-ABFF2A7AC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D7D3-D6CB-48F1-950E-A313A36331F0}" type="datetimeFigureOut">
              <a:rPr lang="es-ES" smtClean="0"/>
              <a:t>11/03/2021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4E8A42-C473-4CE0-8541-466C21C1F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B6ECA4-3AE3-4369-8241-40F94FF41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120C9-C45A-4037-9336-6F4A2E5BAE6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00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B8AB363-2508-478F-B245-2BE6F4F9F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8F4328-B79E-4F9A-8AD8-E9832CEA1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4CB7CD-BD45-47A3-B691-A108F38F9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CD7D3-D6CB-48F1-950E-A313A36331F0}" type="datetimeFigureOut">
              <a:rPr lang="es-ES" smtClean="0"/>
              <a:t>11/03/2021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F8CC96-9499-467B-842E-0F461A9AF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7DCF17-D7BA-4D64-B0DD-577339A8C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120C9-C45A-4037-9336-6F4A2E5BAE6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09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E1861-0656-4A02-B4F9-57C4D19A05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3B22DA-DB5D-4F83-B588-7AFD1A8637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B62031-1C57-4686-9454-4CAD5A9CC7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47" t="18770" r="11966" b="17800"/>
          <a:stretch/>
        </p:blipFill>
        <p:spPr>
          <a:xfrm>
            <a:off x="1" y="79899"/>
            <a:ext cx="12154346" cy="679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61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E90CD-7B8C-44B3-9352-0919FB06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46821-4D00-4BA4-BC15-6D29C57CF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BAF763-7EDF-4283-9A72-5BDDC534EB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20" t="19010" r="12257" b="17541"/>
          <a:stretch/>
        </p:blipFill>
        <p:spPr>
          <a:xfrm>
            <a:off x="102150" y="159799"/>
            <a:ext cx="11767295" cy="662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04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5480B2-0B4D-409E-99D6-55F8F0FC1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B34CDA-6A0D-47A3-9744-7D9CA30D1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5975B4-31E4-4F7E-9044-8058D9571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39" t="18751" r="11894" b="17800"/>
          <a:stretch/>
        </p:blipFill>
        <p:spPr>
          <a:xfrm>
            <a:off x="230818" y="140760"/>
            <a:ext cx="11655797" cy="654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93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878538-23CA-4816-A033-9EF9DD0DB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5801EA-E93C-4571-A389-41291B65B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9A8E9A-385D-4788-A6AD-0BD70A0B04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93" t="18881" r="12258" b="17669"/>
          <a:stretch/>
        </p:blipFill>
        <p:spPr>
          <a:xfrm>
            <a:off x="412223" y="88577"/>
            <a:ext cx="11367554" cy="640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22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59951-9C2E-4656-8F12-6F41DF488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85F613-08B5-428F-9DE5-A3C50D732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8BAF881-0461-4E49-BF23-A10AFFC60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20" t="19010" r="11602" b="17541"/>
          <a:stretch/>
        </p:blipFill>
        <p:spPr>
          <a:xfrm>
            <a:off x="372863" y="123006"/>
            <a:ext cx="11749252" cy="654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52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0D7C19-6186-40B4-849C-A28DFACB5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C03BEF-005B-484F-A85B-B10B02D09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AED1AB9-8485-411E-A6AD-F53A545CD0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66" t="18493" r="11966" b="18059"/>
          <a:stretch/>
        </p:blipFill>
        <p:spPr>
          <a:xfrm>
            <a:off x="630313" y="365124"/>
            <a:ext cx="10671135" cy="599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39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04A358-E482-4447-9899-98D14147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0051C5-8256-4F34-93BB-466B3569B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15C7DB9-6EB7-48B1-A5FB-3A2864E0D2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47" t="18493" r="11748" b="18059"/>
          <a:stretch/>
        </p:blipFill>
        <p:spPr>
          <a:xfrm>
            <a:off x="559293" y="229540"/>
            <a:ext cx="11369724" cy="633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27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8DEA33-9904-4929-84FC-95975D228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1D1AC-55DC-4AD6-BF7B-7EC584DCC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BC55092-0DCD-453E-A776-317F2B02E6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20" t="19010" r="11674" b="17541"/>
          <a:stretch/>
        </p:blipFill>
        <p:spPr>
          <a:xfrm>
            <a:off x="284084" y="114128"/>
            <a:ext cx="11439323" cy="63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5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9586D-7D03-4A71-8944-DD556A06C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AE8372-8531-40EE-9E5D-88D67B8EC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F0CAA45-716E-4E2A-A622-1426B1E111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11" t="19010" r="12111" b="17541"/>
          <a:stretch/>
        </p:blipFill>
        <p:spPr>
          <a:xfrm>
            <a:off x="363984" y="289907"/>
            <a:ext cx="11644887" cy="656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5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B7A26-1B4D-4BDE-916C-5DEA160E2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85B56B-AA1A-4504-87FC-4A8B3BDD8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DB3C14-67BC-4FC2-B2A5-091D12F853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47" t="18881" r="12039" b="17669"/>
          <a:stretch/>
        </p:blipFill>
        <p:spPr>
          <a:xfrm>
            <a:off x="150921" y="190967"/>
            <a:ext cx="11561001" cy="64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5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A7E1A-C601-41FB-8BBD-6F40389D7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3415FD-350D-42B6-B264-667949EE3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F31EE66-DC1F-4A31-B03B-03C9C695E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94" t="18622" r="11820" b="17929"/>
          <a:stretch/>
        </p:blipFill>
        <p:spPr>
          <a:xfrm>
            <a:off x="240451" y="214643"/>
            <a:ext cx="11489588" cy="642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97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A06605-717D-43D0-BD9B-D4D228DCF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E26CCE-1113-45C7-BF52-DC247B1CA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D25D6B-5C39-40E9-866D-795CDCACF3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20" t="18881" r="12257" b="17670"/>
          <a:stretch/>
        </p:blipFill>
        <p:spPr>
          <a:xfrm>
            <a:off x="76852" y="98444"/>
            <a:ext cx="11836981" cy="666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97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BEBE07-9048-4255-8B62-29BFA6840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5ED6CE-AA65-4F5C-B413-119EB7386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E22F09-3F78-474E-9317-D6CE0AAC3B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47" t="18751" r="11821" b="17800"/>
          <a:stretch/>
        </p:blipFill>
        <p:spPr>
          <a:xfrm>
            <a:off x="149810" y="109534"/>
            <a:ext cx="11892379" cy="663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56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63006-718A-4377-A56A-9C8311F70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14B9F3-5134-4AE4-BBC4-18AF7B3C9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70F62A4-FE7D-45BE-BA35-ECA569778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47" t="18751" r="12039" b="17800"/>
          <a:stretch/>
        </p:blipFill>
        <p:spPr>
          <a:xfrm>
            <a:off x="328474" y="185149"/>
            <a:ext cx="11260481" cy="630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92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04EE96-0D69-418B-B4AE-3D0C61320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1D11F8-0D31-4872-8A2E-1364F7E69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2BA94C-66BF-4CA7-A59A-D47DE322A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93" t="18751" r="12039" b="17800"/>
          <a:stretch/>
        </p:blipFill>
        <p:spPr>
          <a:xfrm>
            <a:off x="399494" y="365125"/>
            <a:ext cx="11266370" cy="632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33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6F3CB-8C6F-41EE-812B-3FFA058E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CE8151-E121-4710-814D-296CAD46A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DA36033-6821-4478-AFF8-FD054B842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47" t="18881" r="12039" b="17669"/>
          <a:stretch/>
        </p:blipFill>
        <p:spPr>
          <a:xfrm>
            <a:off x="71022" y="100101"/>
            <a:ext cx="11885427" cy="665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714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9D41C7F5D2E6428A40B507AC03CAC8" ma:contentTypeVersion="13" ma:contentTypeDescription="Create a new document." ma:contentTypeScope="" ma:versionID="be01850e8809997b2aee658ea639a6a3">
  <xsd:schema xmlns:xsd="http://www.w3.org/2001/XMLSchema" xmlns:xs="http://www.w3.org/2001/XMLSchema" xmlns:p="http://schemas.microsoft.com/office/2006/metadata/properties" xmlns:ns3="d68f7f0e-5b2a-49be-a0f9-8b2b8406788b" xmlns:ns4="dca00bcc-03df-4e85-9d54-9982d0a2c49a" targetNamespace="http://schemas.microsoft.com/office/2006/metadata/properties" ma:root="true" ma:fieldsID="08f2ccb99644c76dc2ca1c76bb807d5e" ns3:_="" ns4:_="">
    <xsd:import namespace="d68f7f0e-5b2a-49be-a0f9-8b2b8406788b"/>
    <xsd:import namespace="dca00bcc-03df-4e85-9d54-9982d0a2c4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8f7f0e-5b2a-49be-a0f9-8b2b840678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a00bcc-03df-4e85-9d54-9982d0a2c49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86858C-A912-4DA8-A63F-4E030D739F17}">
  <ds:schemaRefs>
    <ds:schemaRef ds:uri="dca00bcc-03df-4e85-9d54-9982d0a2c49a"/>
    <ds:schemaRef ds:uri="http://schemas.microsoft.com/office/2006/documentManagement/types"/>
    <ds:schemaRef ds:uri="http://purl.org/dc/elements/1.1/"/>
    <ds:schemaRef ds:uri="http://schemas.microsoft.com/office/2006/metadata/properties"/>
    <ds:schemaRef ds:uri="d68f7f0e-5b2a-49be-a0f9-8b2b8406788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AB886B4-5036-4F7B-A99C-2223F43B62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1FF8F8-1FE8-48A3-95F0-2420CF4C11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8f7f0e-5b2a-49be-a0f9-8b2b8406788b"/>
    <ds:schemaRef ds:uri="dca00bcc-03df-4e85-9d54-9982d0a2c4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Raquel Garijo</dc:creator>
  <cp:lastModifiedBy>Bastian Grewe</cp:lastModifiedBy>
  <cp:revision>5</cp:revision>
  <dcterms:created xsi:type="dcterms:W3CDTF">2021-03-09T11:03:05Z</dcterms:created>
  <dcterms:modified xsi:type="dcterms:W3CDTF">2021-03-11T21:46:01Z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0x010100799D41C7F5D2E6428A40B507AC03CAC8</vt:lpwstr>
  </property>
</Properties>
</file>