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3" r:id="rId5"/>
  </p:sldMasterIdLst>
  <p:notesMasterIdLst>
    <p:notesMasterId r:id="rId25"/>
  </p:notesMasterIdLst>
  <p:handoutMasterIdLst>
    <p:handoutMasterId r:id="rId26"/>
  </p:handoutMasterIdLst>
  <p:sldIdLst>
    <p:sldId id="368" r:id="rId6"/>
    <p:sldId id="2141411926" r:id="rId7"/>
    <p:sldId id="2141411885" r:id="rId8"/>
    <p:sldId id="2141411938" r:id="rId9"/>
    <p:sldId id="2141411886" r:id="rId10"/>
    <p:sldId id="2141411933" r:id="rId11"/>
    <p:sldId id="2141411887" r:id="rId12"/>
    <p:sldId id="2141411888" r:id="rId13"/>
    <p:sldId id="2141411934" r:id="rId14"/>
    <p:sldId id="2141411939" r:id="rId15"/>
    <p:sldId id="2141411892" r:id="rId16"/>
    <p:sldId id="2141411935" r:id="rId17"/>
    <p:sldId id="2141411893" r:id="rId18"/>
    <p:sldId id="2141411937" r:id="rId19"/>
    <p:sldId id="2141411936" r:id="rId20"/>
    <p:sldId id="2141411896" r:id="rId21"/>
    <p:sldId id="2141411931" r:id="rId22"/>
    <p:sldId id="2141411929" r:id="rId23"/>
    <p:sldId id="2141411898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S Pang" initials="PSP" lastIdx="3" clrIdx="0"/>
  <p:cmAuthor id="1" name="Sarah Arterburn" initials="SA" lastIdx="4" clrIdx="1"/>
  <p:cmAuthor id="2" name="Jill Denning" initials="JD" lastIdx="1" clrIdx="2"/>
  <p:cmAuthor id="3" name="Kristen Andreatta" initials="KA" lastIdx="13" clrIdx="3">
    <p:extLst>
      <p:ext uri="{19B8F6BF-5375-455C-9EA6-DF929625EA0E}">
        <p15:presenceInfo xmlns:p15="http://schemas.microsoft.com/office/powerpoint/2012/main" userId="S-1-5-21-790525478-854245398-839522115-50889" providerId="AD"/>
      </p:ext>
    </p:extLst>
  </p:cmAuthor>
  <p:cmAuthor id="4" name="Kirsten White" initials="KW" lastIdx="8" clrIdx="4">
    <p:extLst>
      <p:ext uri="{19B8F6BF-5375-455C-9EA6-DF929625EA0E}">
        <p15:presenceInfo xmlns:p15="http://schemas.microsoft.com/office/powerpoint/2012/main" userId="S-1-5-21-790525478-854245398-839522115-4811" providerId="AD"/>
      </p:ext>
    </p:extLst>
  </p:cmAuthor>
  <p:cmAuthor id="5" name="Sean Collins (Clinical Research - HIV)" initials="SC(R-H" lastIdx="1" clrIdx="5">
    <p:extLst>
      <p:ext uri="{19B8F6BF-5375-455C-9EA6-DF929625EA0E}">
        <p15:presenceInfo xmlns:p15="http://schemas.microsoft.com/office/powerpoint/2012/main" userId="S-1-5-21-790525478-854245398-839522115-4482629" providerId="AD"/>
      </p:ext>
    </p:extLst>
  </p:cmAuthor>
  <p:cmAuthor id="6" name="Martin Rhee" initials="MRhee" lastIdx="23" clrIdx="6">
    <p:extLst>
      <p:ext uri="{19B8F6BF-5375-455C-9EA6-DF929625EA0E}">
        <p15:presenceInfo xmlns:p15="http://schemas.microsoft.com/office/powerpoint/2012/main" userId="Martin Rhee" providerId="None"/>
      </p:ext>
    </p:extLst>
  </p:cmAuthor>
  <p:cmAuthor id="7" name="Hadas Dvory-Sobol" initials="HD" lastIdx="27" clrIdx="7">
    <p:extLst>
      <p:ext uri="{19B8F6BF-5375-455C-9EA6-DF929625EA0E}">
        <p15:presenceInfo xmlns:p15="http://schemas.microsoft.com/office/powerpoint/2012/main" userId="Hadas Dvory-Sobol" providerId="None"/>
      </p:ext>
    </p:extLst>
  </p:cmAuthor>
  <p:cmAuthor id="8" name="Pamela Price" initials="PP" lastIdx="1" clrIdx="8">
    <p:extLst>
      <p:ext uri="{19B8F6BF-5375-455C-9EA6-DF929625EA0E}">
        <p15:presenceInfo xmlns:p15="http://schemas.microsoft.com/office/powerpoint/2012/main" userId="S::pamela.price@gilead.com::083cbff9-8eba-4c64-9631-417db249b671" providerId="AD"/>
      </p:ext>
    </p:extLst>
  </p:cmAuthor>
  <p:cmAuthor id="9" name="Christopher Aguilar" initials="CA" lastIdx="3" clrIdx="9">
    <p:extLst>
      <p:ext uri="{19B8F6BF-5375-455C-9EA6-DF929625EA0E}">
        <p15:presenceInfo xmlns:p15="http://schemas.microsoft.com/office/powerpoint/2012/main" userId="S::Christopher.Aguilar@gilead.com::c2c27ac5-390d-40db-a742-33d70f02fd42" providerId="AD"/>
      </p:ext>
    </p:extLst>
  </p:cmAuthor>
  <p:cmAuthor id="10" name="Joel Gallant" initials="JG" lastIdx="3" clrIdx="10">
    <p:extLst>
      <p:ext uri="{19B8F6BF-5375-455C-9EA6-DF929625EA0E}">
        <p15:presenceInfo xmlns:p15="http://schemas.microsoft.com/office/powerpoint/2012/main" userId="S::joel.gallant@gilead.com::7e27f87a-bc32-4b70-989b-0e37c31dfdc7" providerId="AD"/>
      </p:ext>
    </p:extLst>
  </p:cmAuthor>
  <p:cmAuthor id="11" name="David Piontkowsky" initials="DP" lastIdx="16" clrIdx="11">
    <p:extLst>
      <p:ext uri="{19B8F6BF-5375-455C-9EA6-DF929625EA0E}">
        <p15:presenceInfo xmlns:p15="http://schemas.microsoft.com/office/powerpoint/2012/main" userId="S::david.piontkowsky@gilead.com::8036066d-b6ea-4eb1-97c2-adcd3d8ee6c0" providerId="AD"/>
      </p:ext>
    </p:extLst>
  </p:cmAuthor>
  <p:cmAuthor id="12" name="Fernando Bognar" initials="FB" lastIdx="10" clrIdx="12">
    <p:extLst>
      <p:ext uri="{19B8F6BF-5375-455C-9EA6-DF929625EA0E}">
        <p15:presenceInfo xmlns:p15="http://schemas.microsoft.com/office/powerpoint/2012/main" userId="S::fernando.bognar@gilead.com::2fa254ef-bff3-4547-bb8c-bbc45b07a3ec" providerId="AD"/>
      </p:ext>
    </p:extLst>
  </p:cmAuthor>
  <p:cmAuthor id="13" name="Christian Callebaut" initials="CC" lastIdx="6" clrIdx="13">
    <p:extLst>
      <p:ext uri="{19B8F6BF-5375-455C-9EA6-DF929625EA0E}">
        <p15:presenceInfo xmlns:p15="http://schemas.microsoft.com/office/powerpoint/2012/main" userId="S::christian.callebaut@gilead.com::c6f4e1fa-ae47-46ef-91a5-1c01f98e686a" providerId="AD"/>
      </p:ext>
    </p:extLst>
  </p:cmAuthor>
  <p:cmAuthor id="14" name="Jared Baeten" initials="JB" lastIdx="22" clrIdx="14">
    <p:extLst>
      <p:ext uri="{19B8F6BF-5375-455C-9EA6-DF929625EA0E}">
        <p15:presenceInfo xmlns:p15="http://schemas.microsoft.com/office/powerpoint/2012/main" userId="S::jared.baeten@gilead.com::a292379d-c597-4c9b-976d-0a5bff64e29c" providerId="AD"/>
      </p:ext>
    </p:extLst>
  </p:cmAuthor>
  <p:cmAuthor id="15" name="Cal Cohen" initials="CC" lastIdx="8" clrIdx="15">
    <p:extLst>
      <p:ext uri="{19B8F6BF-5375-455C-9EA6-DF929625EA0E}">
        <p15:presenceInfo xmlns:p15="http://schemas.microsoft.com/office/powerpoint/2012/main" userId="S::cal.cohen@gilead.com::206e9c77-93a5-4114-a539-13f10654f4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F00FF"/>
    <a:srgbClr val="F3D5AD"/>
    <a:srgbClr val="7F7F7F"/>
    <a:srgbClr val="EAEAEA"/>
    <a:srgbClr val="F4751B"/>
    <a:srgbClr val="0972C9"/>
    <a:srgbClr val="F67F50"/>
    <a:srgbClr val="7EC234"/>
    <a:srgbClr val="449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096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18074624821843"/>
          <c:y val="2.2442156757014893E-2"/>
          <c:w val="0.75322890549729105"/>
          <c:h val="0.9079017986047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LEN</c:v>
                </c:pt>
              </c:strCache>
            </c:strRef>
          </c:tx>
          <c:spPr>
            <a:solidFill>
              <a:srgbClr val="00A3E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E-4D55-A62D-22AB6B9BB963}"/>
              </c:ext>
            </c:extLst>
          </c:dPt>
          <c:dLbls>
            <c:dLbl>
              <c:idx val="0"/>
              <c:layout>
                <c:manualLayout>
                  <c:x val="0"/>
                  <c:y val="-8.03301505937316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E-4D55-A62D-22AB6B9BB9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DE-4D55-A62D-22AB6B9BB9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DE-4D55-A62D-22AB6B9BB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E-4D55-A62D-22AB6B9BB9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BDE-4D55-A62D-22AB6B9BB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DE-4D55-A62D-22AB6B9BB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50"/>
        <c:axId val="1101845152"/>
        <c:axId val="1101845480"/>
      </c:barChart>
      <c:catAx>
        <c:axId val="11018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45480"/>
        <c:crosses val="autoZero"/>
        <c:auto val="1"/>
        <c:lblAlgn val="ctr"/>
        <c:lblOffset val="100"/>
        <c:noMultiLvlLbl val="0"/>
      </c:catAx>
      <c:valAx>
        <c:axId val="11018454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solidFill>
                      <a:schemeClr val="tx1"/>
                    </a:solidFill>
                  </a:rPr>
                  <a:t>Participants, %</a:t>
                </a:r>
              </a:p>
            </c:rich>
          </c:tx>
          <c:layout>
            <c:manualLayout>
              <c:xMode val="edge"/>
              <c:yMode val="edge"/>
              <c:x val="0"/>
              <c:y val="0.28130873231188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451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18074624821843"/>
          <c:y val="2.2442156757014893E-2"/>
          <c:w val="0.75322890549729105"/>
          <c:h val="0.9079017986047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LEN</c:v>
                </c:pt>
              </c:strCache>
            </c:strRef>
          </c:tx>
          <c:spPr>
            <a:solidFill>
              <a:srgbClr val="00A3E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12-4CC8-A8F4-BD0ECEC1A5F0}"/>
              </c:ext>
            </c:extLst>
          </c:dPt>
          <c:dLbls>
            <c:dLbl>
              <c:idx val="0"/>
              <c:layout>
                <c:manualLayout>
                  <c:x val="0"/>
                  <c:y val="-8.03301505937316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2-4CC8-A8F4-BD0ECEC1A5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12-4CC8-A8F4-BD0ECEC1A5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2-4CC8-A8F4-BD0ECEC1A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12-4CC8-A8F4-BD0ECEC1A5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12-4CC8-A8F4-BD0ECEC1A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12-4CC8-A8F4-BD0ECEC1A5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50"/>
        <c:axId val="1101845152"/>
        <c:axId val="1101845480"/>
      </c:barChart>
      <c:catAx>
        <c:axId val="11018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45480"/>
        <c:crosses val="autoZero"/>
        <c:auto val="1"/>
        <c:lblAlgn val="ctr"/>
        <c:lblOffset val="100"/>
        <c:noMultiLvlLbl val="0"/>
      </c:catAx>
      <c:valAx>
        <c:axId val="11018454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solidFill>
                      <a:schemeClr val="tx1"/>
                    </a:solidFill>
                  </a:rPr>
                  <a:t>Participants, %</a:t>
                </a:r>
              </a:p>
            </c:rich>
          </c:tx>
          <c:layout>
            <c:manualLayout>
              <c:xMode val="edge"/>
              <c:yMode val="edge"/>
              <c:x val="0"/>
              <c:y val="0.28130873231188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451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067685042318912E-2"/>
          <c:y val="7.1192203677609645E-2"/>
          <c:w val="0.91742095065106943"/>
          <c:h val="0.857615592644780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LEN</c:v>
                </c:pt>
              </c:strCache>
            </c:strRef>
          </c:tx>
          <c:spPr>
            <a:ln w="38100" cap="rnd">
              <a:solidFill>
                <a:srgbClr val="00A3E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A3E0"/>
              </a:solidFill>
              <a:ln w="6347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Sheet1!$L$2:$L$11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0.09</c:v>
                  </c:pt>
                  <c:pt idx="2">
                    <c:v>0.31000000000000005</c:v>
                  </c:pt>
                  <c:pt idx="3">
                    <c:v>0.3899999999999999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plus>
            <c:minus>
              <c:numRef>
                <c:f>Sheet1!$K$2:$K$11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0.1</c:v>
                  </c:pt>
                  <c:pt idx="2">
                    <c:v>0.32000000000000006</c:v>
                  </c:pt>
                  <c:pt idx="3">
                    <c:v>0.38000000000000012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0A3E0"/>
                </a:solidFill>
                <a:round/>
              </a:ln>
              <a:effectLst/>
            </c:spPr>
          </c:errBars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-0.22</c:v>
                </c:pt>
                <c:pt idx="2">
                  <c:v>-1.54</c:v>
                </c:pt>
                <c:pt idx="3">
                  <c:v>-1.93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3A-4011-850D-E9424AB7C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PBO</c:v>
                </c:pt>
              </c:strCache>
            </c:strRef>
          </c:tx>
          <c:spPr>
            <a:ln w="38100" cap="rnd">
              <a:solidFill>
                <a:srgbClr val="7F7F7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F7F7F"/>
              </a:solidFill>
              <a:ln w="9521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Sheet1!$N$2:$N$11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0.14000000000000001</c:v>
                  </c:pt>
                  <c:pt idx="2">
                    <c:v>0.31000000000000005</c:v>
                  </c:pt>
                  <c:pt idx="3">
                    <c:v>0.41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plus>
            <c:minus>
              <c:numRef>
                <c:f>Sheet1!$M$2:$M$11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0.14000000000000001</c:v>
                  </c:pt>
                  <c:pt idx="2">
                    <c:v>0.30999999999999994</c:v>
                  </c:pt>
                  <c:pt idx="3">
                    <c:v>0.41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minus>
            <c:spPr>
              <a:ln w="12700">
                <a:solidFill>
                  <a:srgbClr val="7F7F7F"/>
                </a:solidFill>
                <a:prstDash val="solid"/>
              </a:ln>
            </c:spPr>
          </c:errBars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15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-0.08</c:v>
                </c:pt>
                <c:pt idx="2">
                  <c:v>-0.28000000000000003</c:v>
                </c:pt>
                <c:pt idx="3">
                  <c:v>-0.28999999999999998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3A-4011-850D-E9424AB7C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555456"/>
        <c:axId val="255556992"/>
      </c:scatterChart>
      <c:valAx>
        <c:axId val="255555456"/>
        <c:scaling>
          <c:orientation val="minMax"/>
          <c:max val="16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5556992"/>
        <c:crossesAt val="0"/>
        <c:crossBetween val="midCat"/>
        <c:majorUnit val="12"/>
      </c:valAx>
      <c:valAx>
        <c:axId val="255556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555456"/>
        <c:crossesAt val="0"/>
        <c:crossBetween val="midCat"/>
      </c:valAx>
      <c:spPr>
        <a:noFill/>
        <a:ln w="25388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10988274298536E-2"/>
          <c:y val="2.9212613205944735E-2"/>
          <c:w val="0.89763916652446307"/>
          <c:h val="0.88279856383825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Swelling</c:v>
                </c:pt>
              </c:strCache>
            </c:strRef>
          </c:tx>
          <c:spPr>
            <a:solidFill>
              <a:srgbClr val="4497AE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6-414E-8E56-E160F43138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Erythema</c:v>
                </c:pt>
              </c:strCache>
            </c:strRef>
          </c:tx>
          <c:spPr>
            <a:solidFill>
              <a:srgbClr val="7EC234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18.100000000000001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6-414E-8E56-E160F431381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Nodule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16.7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96-414E-8E56-E160F431381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Pain</c:v>
                </c:pt>
              </c:strCache>
            </c:strRef>
          </c:tx>
          <c:spPr>
            <a:solidFill>
              <a:srgbClr val="F67F50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96-414E-8E56-E160F4313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0795279"/>
        <c:axId val="420782799"/>
      </c:barChart>
      <c:catAx>
        <c:axId val="4207952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82799"/>
        <c:crosses val="autoZero"/>
        <c:auto val="1"/>
        <c:lblAlgn val="ctr"/>
        <c:lblOffset val="100"/>
        <c:tickMarkSkip val="1"/>
        <c:noMultiLvlLbl val="0"/>
      </c:catAx>
      <c:valAx>
        <c:axId val="420782799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9527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55DFEB-23AB-4621-A387-72CAA71FFA3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30AFA4-C1F3-4107-8731-249BBBFE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2783D1-F847-458C-BA27-0F5F923A43E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B9B8FB-1CC6-4B54-A6D6-186543A5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52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Table 15.8.3.1  and 15.8.3.2.1:</a:t>
            </a:r>
          </a:p>
          <a:p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0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Table 15.9.5.1:</a:t>
            </a:r>
          </a:p>
          <a:p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32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Table 15.9.4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0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50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table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15.11.2.1.3.2 and 15.11.2.3.2.2 and 15.11.2.4.1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>
            <a:extLst>
              <a:ext uri="{FF2B5EF4-FFF2-40B4-BE49-F238E27FC236}">
                <a16:creationId xmlns:a16="http://schemas.microsoft.com/office/drawing/2014/main" id="{5FBD7071-6FCE-45E6-82F6-2785547F9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>
            <a:extLst>
              <a:ext uri="{FF2B5EF4-FFF2-40B4-BE49-F238E27FC236}">
                <a16:creationId xmlns:a16="http://schemas.microsoft.com/office/drawing/2014/main" id="{EA4F75C8-61CC-4E10-9DF3-7F09E8C34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15.11.2.4.2, 15.11.4.4.2 , ad hoc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21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</a:rPr>
              <a:t>Table 15.11.6.4.2.2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8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1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E4FC-F7D2-402F-A013-43C00E818B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9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7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7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2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1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table 15.11.1.3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1" y="6248400"/>
            <a:ext cx="10565726" cy="4572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1" y="6248400"/>
            <a:ext cx="10565726" cy="4572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7442" y="154238"/>
            <a:ext cx="10590029" cy="7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43" y="1341120"/>
            <a:ext cx="10590028" cy="4351339"/>
          </a:xfrm>
        </p:spPr>
        <p:txBody>
          <a:bodyPr/>
          <a:lstStyle>
            <a:lvl2pPr marL="615935" indent="-309026">
              <a:tabLst/>
              <a:defRPr/>
            </a:lvl2pPr>
            <a:lvl3pPr marL="912261" indent="-296326">
              <a:tabLst/>
              <a:defRPr/>
            </a:lvl3pPr>
            <a:lvl4pPr marL="1219170" indent="-306910">
              <a:tabLst/>
              <a:defRPr/>
            </a:lvl4pPr>
            <a:lvl5pPr marL="1526079" indent="-30691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A5BDB4-031B-46FE-BA73-B4D0CA0FD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34844-BF8C-48C5-ADF0-8D663D509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91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/>
              <a:t>[Click to add the financial relationships you have with commercial entities. </a:t>
            </a:r>
            <a:br>
              <a:rPr lang="en-US" sz="1200"/>
            </a:br>
            <a:r>
              <a:rPr lang="en-US" sz="1200"/>
              <a:t>If you have no financial relationships, add "None”]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210CD-D3DA-AC41-9258-6B0466D81EDC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/>
              <a:t>ORAL ABSTRACT</a:t>
            </a:r>
            <a:endParaRPr lang="en-US" baseline="30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F80604-2958-4A07-8BF7-AB88F06BB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b="27950"/>
          <a:stretch/>
        </p:blipFill>
        <p:spPr>
          <a:xfrm rot="9667545">
            <a:off x="-2881589" y="31796"/>
            <a:ext cx="6336402" cy="4567775"/>
          </a:xfrm>
          <a:custGeom>
            <a:avLst/>
            <a:gdLst>
              <a:gd name="connsiteX0" fmla="*/ 5761388 w 6336402"/>
              <a:gd name="connsiteY0" fmla="*/ 0 h 4567775"/>
              <a:gd name="connsiteX1" fmla="*/ 6336402 w 6336402"/>
              <a:gd name="connsiteY1" fmla="*/ 0 h 4567775"/>
              <a:gd name="connsiteX2" fmla="*/ 6336402 w 6336402"/>
              <a:gd name="connsiteY2" fmla="*/ 196582 h 4567775"/>
              <a:gd name="connsiteX3" fmla="*/ 2690296 w 6336402"/>
              <a:gd name="connsiteY3" fmla="*/ 4567775 h 4567775"/>
              <a:gd name="connsiteX4" fmla="*/ 0 w 6336402"/>
              <a:gd name="connsiteY4" fmla="*/ 3648031 h 4567775"/>
              <a:gd name="connsiteX5" fmla="*/ 0 w 6336402"/>
              <a:gd name="connsiteY5" fmla="*/ 0 h 4567775"/>
              <a:gd name="connsiteX6" fmla="*/ 4251902 w 6336402"/>
              <a:gd name="connsiteY6" fmla="*/ 0 h 45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402" h="4567775">
                <a:moveTo>
                  <a:pt x="5761388" y="0"/>
                </a:moveTo>
                <a:lnTo>
                  <a:pt x="6336402" y="0"/>
                </a:lnTo>
                <a:lnTo>
                  <a:pt x="6336402" y="196582"/>
                </a:lnTo>
                <a:close/>
                <a:moveTo>
                  <a:pt x="2690296" y="4567775"/>
                </a:moveTo>
                <a:lnTo>
                  <a:pt x="0" y="3648031"/>
                </a:lnTo>
                <a:lnTo>
                  <a:pt x="0" y="0"/>
                </a:lnTo>
                <a:lnTo>
                  <a:pt x="4251902" y="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333760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13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28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86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0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50" y="1814271"/>
            <a:ext cx="10634225" cy="1953861"/>
          </a:xfrm>
        </p:spPr>
        <p:txBody>
          <a:bodyPr anchor="b">
            <a:noAutofit/>
          </a:bodyPr>
          <a:lstStyle/>
          <a:p>
            <a:r>
              <a:rPr lang="en-US" sz="3600" b="1" dirty="0"/>
              <a:t>POTENT ANTIVIRAL ACTIVITY </a:t>
            </a:r>
            <a:br>
              <a:rPr lang="en-US" sz="3600" b="1" dirty="0"/>
            </a:br>
            <a:r>
              <a:rPr lang="en-US" sz="3600" b="1" dirty="0"/>
              <a:t>OF LENACAPAVIR </a:t>
            </a:r>
            <a:br>
              <a:rPr lang="en-US" sz="3600" b="1" dirty="0"/>
            </a:br>
            <a:r>
              <a:rPr lang="en-US" sz="3600" b="1" dirty="0"/>
              <a:t>IN PHASE 2/3 </a:t>
            </a:r>
            <a:br>
              <a:rPr lang="en-US" sz="3600" b="1" dirty="0"/>
            </a:br>
            <a:r>
              <a:rPr lang="en-US" sz="3600" b="1" dirty="0"/>
              <a:t>IN HEAVILY ART-EXPERIENCED PWH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160" y="4059534"/>
            <a:ext cx="11021751" cy="15953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u="sng" dirty="0">
                <a:solidFill>
                  <a:srgbClr val="F3D5AD"/>
                </a:solidFill>
              </a:rPr>
              <a:t>Sorana Segal-Maurer</a:t>
            </a:r>
            <a:r>
              <a:rPr lang="en-US" sz="1600" u="sng" baseline="30000" dirty="0">
                <a:solidFill>
                  <a:srgbClr val="F3D5AD"/>
                </a:solidFill>
              </a:rPr>
              <a:t>1</a:t>
            </a:r>
            <a:r>
              <a:rPr lang="en-US" sz="1600" b="0" dirty="0">
                <a:solidFill>
                  <a:srgbClr val="F3D5AD"/>
                </a:solidFill>
              </a:rPr>
              <a:t>, Antonella Castagna</a:t>
            </a:r>
            <a:r>
              <a:rPr lang="en-US" sz="1600" b="0" baseline="30000" dirty="0">
                <a:solidFill>
                  <a:srgbClr val="F3D5AD"/>
                </a:solidFill>
              </a:rPr>
              <a:t>2</a:t>
            </a:r>
            <a:r>
              <a:rPr lang="en-US" sz="1600" b="0" dirty="0">
                <a:solidFill>
                  <a:srgbClr val="F3D5AD"/>
                </a:solidFill>
              </a:rPr>
              <a:t>, Mezgebe Berhe</a:t>
            </a:r>
            <a:r>
              <a:rPr lang="en-US" sz="1600" b="0" baseline="30000" dirty="0">
                <a:solidFill>
                  <a:srgbClr val="F3D5AD"/>
                </a:solidFill>
              </a:rPr>
              <a:t>3</a:t>
            </a:r>
            <a:r>
              <a:rPr lang="en-US" sz="1600" b="0" dirty="0">
                <a:solidFill>
                  <a:srgbClr val="F3D5AD"/>
                </a:solidFill>
              </a:rPr>
              <a:t>, Gary Richmond</a:t>
            </a:r>
            <a:r>
              <a:rPr lang="en-US" sz="1600" b="0" baseline="30000" dirty="0">
                <a:solidFill>
                  <a:srgbClr val="F3D5AD"/>
                </a:solidFill>
              </a:rPr>
              <a:t>4</a:t>
            </a:r>
            <a:r>
              <a:rPr lang="en-US" sz="1600" b="0" dirty="0">
                <a:solidFill>
                  <a:srgbClr val="F3D5AD"/>
                </a:solidFill>
              </a:rPr>
              <a:t>, Peter J. Ruane</a:t>
            </a:r>
            <a:r>
              <a:rPr lang="en-US" sz="1600" b="0" baseline="30000" dirty="0">
                <a:solidFill>
                  <a:srgbClr val="F3D5AD"/>
                </a:solidFill>
              </a:rPr>
              <a:t>5</a:t>
            </a:r>
            <a:r>
              <a:rPr lang="en-US" sz="1600" b="0" dirty="0">
                <a:solidFill>
                  <a:srgbClr val="F3D5AD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rgbClr val="F3D5AD"/>
                </a:solidFill>
              </a:rPr>
              <a:t>Gary I. Sinclair</a:t>
            </a:r>
            <a:r>
              <a:rPr lang="en-US" sz="1600" b="0" baseline="30000" dirty="0">
                <a:solidFill>
                  <a:srgbClr val="F3D5AD"/>
                </a:solidFill>
              </a:rPr>
              <a:t>6</a:t>
            </a:r>
            <a:r>
              <a:rPr lang="en-US" sz="1600" b="0" dirty="0">
                <a:solidFill>
                  <a:srgbClr val="F3D5AD"/>
                </a:solidFill>
              </a:rPr>
              <a:t>, </a:t>
            </a:r>
            <a:r>
              <a:rPr lang="en-US" sz="1600" b="0" dirty="0" err="1">
                <a:solidFill>
                  <a:srgbClr val="F3D5AD"/>
                </a:solidFill>
              </a:rPr>
              <a:t>Krittaecho</a:t>
            </a:r>
            <a:r>
              <a:rPr lang="en-US" sz="1600" b="0" dirty="0">
                <a:solidFill>
                  <a:srgbClr val="F3D5AD"/>
                </a:solidFill>
              </a:rPr>
              <a:t> Siripassorn</a:t>
            </a:r>
            <a:r>
              <a:rPr lang="en-US" sz="1600" b="0" baseline="30000" dirty="0">
                <a:solidFill>
                  <a:srgbClr val="F3D5AD"/>
                </a:solidFill>
              </a:rPr>
              <a:t>7</a:t>
            </a:r>
            <a:r>
              <a:rPr lang="en-US" sz="1600" b="0" dirty="0">
                <a:solidFill>
                  <a:srgbClr val="F3D5AD"/>
                </a:solidFill>
              </a:rPr>
              <a:t>, </a:t>
            </a:r>
            <a:r>
              <a:rPr lang="en-US" sz="1600" b="0" dirty="0" err="1">
                <a:solidFill>
                  <a:srgbClr val="F3D5AD"/>
                </a:solidFill>
              </a:rPr>
              <a:t>Ya</a:t>
            </a:r>
            <a:r>
              <a:rPr lang="en-US" sz="1600" b="0" dirty="0">
                <a:solidFill>
                  <a:srgbClr val="F3D5AD"/>
                </a:solidFill>
              </a:rPr>
              <a:t>-Pei Liu</a:t>
            </a:r>
            <a:r>
              <a:rPr lang="en-US" sz="1600" b="0" baseline="30000" dirty="0">
                <a:solidFill>
                  <a:srgbClr val="F3D5AD"/>
                </a:solidFill>
              </a:rPr>
              <a:t>8</a:t>
            </a:r>
            <a:r>
              <a:rPr lang="en-US" sz="1600" b="0" dirty="0">
                <a:solidFill>
                  <a:srgbClr val="F3D5AD"/>
                </a:solidFill>
              </a:rPr>
              <a:t>, Nicolas Margot</a:t>
            </a:r>
            <a:r>
              <a:rPr lang="en-US" sz="1600" b="0" baseline="30000" dirty="0">
                <a:solidFill>
                  <a:srgbClr val="F3D5AD"/>
                </a:solidFill>
              </a:rPr>
              <a:t>8</a:t>
            </a:r>
            <a:r>
              <a:rPr lang="en-US" sz="1600" b="0" dirty="0">
                <a:solidFill>
                  <a:srgbClr val="F3D5AD"/>
                </a:solidFill>
              </a:rPr>
              <a:t>, Hadas Dvory-Sobol</a:t>
            </a:r>
            <a:r>
              <a:rPr lang="en-US" sz="1600" b="0" baseline="30000" dirty="0">
                <a:solidFill>
                  <a:srgbClr val="F3D5AD"/>
                </a:solidFill>
              </a:rPr>
              <a:t>8</a:t>
            </a:r>
            <a:r>
              <a:rPr lang="en-US" sz="1600" b="0" dirty="0">
                <a:solidFill>
                  <a:srgbClr val="F3D5AD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rgbClr val="F3D5AD"/>
                </a:solidFill>
              </a:rPr>
              <a:t>Robert H. Hyland</a:t>
            </a:r>
            <a:r>
              <a:rPr lang="en-US" sz="1600" b="0" baseline="30000" dirty="0">
                <a:solidFill>
                  <a:srgbClr val="F3D5AD"/>
                </a:solidFill>
              </a:rPr>
              <a:t>8</a:t>
            </a:r>
            <a:r>
              <a:rPr lang="en-US" sz="1600" b="0" dirty="0">
                <a:solidFill>
                  <a:srgbClr val="F3D5AD"/>
                </a:solidFill>
              </a:rPr>
              <a:t>, Martin Rhee</a:t>
            </a:r>
            <a:r>
              <a:rPr lang="en-US" sz="1600" b="0" baseline="30000" dirty="0">
                <a:solidFill>
                  <a:srgbClr val="F3D5AD"/>
                </a:solidFill>
              </a:rPr>
              <a:t>8</a:t>
            </a:r>
            <a:r>
              <a:rPr lang="en-US" sz="1600" b="0" dirty="0">
                <a:solidFill>
                  <a:srgbClr val="F3D5AD"/>
                </a:solidFill>
              </a:rPr>
              <a:t>, Jared M. Baeten</a:t>
            </a:r>
            <a:r>
              <a:rPr lang="en-US" sz="1600" b="0" baseline="30000" dirty="0">
                <a:solidFill>
                  <a:srgbClr val="F3D5AD"/>
                </a:solidFill>
              </a:rPr>
              <a:t>8</a:t>
            </a:r>
            <a:r>
              <a:rPr lang="en-US" sz="1600" b="0" dirty="0">
                <a:solidFill>
                  <a:srgbClr val="F3D5AD"/>
                </a:solidFill>
              </a:rPr>
              <a:t>, Diana Brainard</a:t>
            </a:r>
            <a:r>
              <a:rPr lang="en-US" sz="1600" b="0" baseline="30000" dirty="0">
                <a:solidFill>
                  <a:srgbClr val="F3D5AD"/>
                </a:solidFill>
              </a:rPr>
              <a:t>8</a:t>
            </a:r>
            <a:r>
              <a:rPr lang="en-US" sz="1600" b="0" dirty="0">
                <a:solidFill>
                  <a:srgbClr val="F3D5AD"/>
                </a:solidFill>
              </a:rPr>
              <a:t>, Edwin DeJesus</a:t>
            </a:r>
            <a:r>
              <a:rPr lang="en-US" sz="1600" b="0" baseline="30000" dirty="0">
                <a:solidFill>
                  <a:srgbClr val="F3D5AD"/>
                </a:solidFill>
              </a:rPr>
              <a:t>9</a:t>
            </a:r>
          </a:p>
          <a:p>
            <a:pPr>
              <a:spcBef>
                <a:spcPts val="0"/>
              </a:spcBef>
            </a:pPr>
            <a:r>
              <a:rPr lang="en-US" sz="1400" b="0" dirty="0">
                <a:solidFill>
                  <a:srgbClr val="F3D5AD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US" sz="1200" b="0" baseline="30000" dirty="0">
                <a:solidFill>
                  <a:srgbClr val="F3D5AD"/>
                </a:solidFill>
              </a:rPr>
              <a:t>1</a:t>
            </a:r>
            <a:r>
              <a:rPr lang="en-US" sz="1200" b="0" dirty="0">
                <a:solidFill>
                  <a:srgbClr val="F3D5AD"/>
                </a:solidFill>
              </a:rPr>
              <a:t>New York Presbyterian Queens, Flushing, US; </a:t>
            </a:r>
            <a:r>
              <a:rPr lang="en-US" sz="1200" b="0" baseline="30000" dirty="0">
                <a:solidFill>
                  <a:srgbClr val="F3D5AD"/>
                </a:solidFill>
              </a:rPr>
              <a:t>2</a:t>
            </a:r>
            <a:r>
              <a:rPr lang="en-US" sz="1200" b="0" dirty="0">
                <a:solidFill>
                  <a:srgbClr val="F3D5AD"/>
                </a:solidFill>
              </a:rPr>
              <a:t>IRCCS </a:t>
            </a:r>
            <a:r>
              <a:rPr lang="en-US" sz="1200" b="0" dirty="0" err="1">
                <a:solidFill>
                  <a:srgbClr val="F3D5AD"/>
                </a:solidFill>
              </a:rPr>
              <a:t>Ospedale</a:t>
            </a:r>
            <a:r>
              <a:rPr lang="en-US" sz="1200" b="0" dirty="0">
                <a:solidFill>
                  <a:srgbClr val="F3D5AD"/>
                </a:solidFill>
              </a:rPr>
              <a:t> San Raffaele, Milano, Italy; </a:t>
            </a:r>
            <a:r>
              <a:rPr lang="en-US" sz="1200" b="0" baseline="30000" dirty="0">
                <a:solidFill>
                  <a:srgbClr val="F3D5AD"/>
                </a:solidFill>
              </a:rPr>
              <a:t>3</a:t>
            </a:r>
            <a:r>
              <a:rPr lang="en-US" sz="1200" b="0" dirty="0">
                <a:solidFill>
                  <a:srgbClr val="F3D5AD"/>
                </a:solidFill>
              </a:rPr>
              <a:t>North Texas Infectious Diseases Consultants, Dallas, US; </a:t>
            </a:r>
          </a:p>
          <a:p>
            <a:pPr>
              <a:spcBef>
                <a:spcPts val="0"/>
              </a:spcBef>
            </a:pPr>
            <a:r>
              <a:rPr lang="en-US" sz="1200" b="0" baseline="30000" dirty="0">
                <a:solidFill>
                  <a:srgbClr val="F3D5AD"/>
                </a:solidFill>
              </a:rPr>
              <a:t>4</a:t>
            </a:r>
            <a:r>
              <a:rPr lang="en-US" sz="1200" b="0" dirty="0">
                <a:solidFill>
                  <a:srgbClr val="F3D5AD"/>
                </a:solidFill>
              </a:rPr>
              <a:t>Gary J Richmond, MD, PA, Fort Lauderdale, US; </a:t>
            </a:r>
            <a:r>
              <a:rPr lang="en-US" sz="1200" b="0" baseline="30000" dirty="0">
                <a:solidFill>
                  <a:srgbClr val="F3D5AD"/>
                </a:solidFill>
              </a:rPr>
              <a:t>5</a:t>
            </a:r>
            <a:r>
              <a:rPr lang="en-US" sz="1200" b="0" dirty="0">
                <a:solidFill>
                  <a:srgbClr val="F3D5AD"/>
                </a:solidFill>
              </a:rPr>
              <a:t>Ruane Clinical Research Group, US; </a:t>
            </a:r>
            <a:r>
              <a:rPr lang="en-US" sz="1200" b="0" baseline="30000" dirty="0">
                <a:solidFill>
                  <a:srgbClr val="F3D5AD"/>
                </a:solidFill>
              </a:rPr>
              <a:t>6</a:t>
            </a:r>
            <a:r>
              <a:rPr lang="en-US" sz="1200" b="0" dirty="0">
                <a:solidFill>
                  <a:srgbClr val="F3D5AD"/>
                </a:solidFill>
              </a:rPr>
              <a:t>PrismHealth North Texas, Dallas, US; </a:t>
            </a:r>
          </a:p>
          <a:p>
            <a:pPr>
              <a:spcBef>
                <a:spcPts val="0"/>
              </a:spcBef>
            </a:pPr>
            <a:r>
              <a:rPr lang="en-US" sz="1200" b="0" baseline="30000" dirty="0">
                <a:solidFill>
                  <a:srgbClr val="F3D5AD"/>
                </a:solidFill>
              </a:rPr>
              <a:t>7</a:t>
            </a:r>
            <a:r>
              <a:rPr lang="en-US" sz="1200" b="0" dirty="0">
                <a:solidFill>
                  <a:srgbClr val="F3D5AD"/>
                </a:solidFill>
              </a:rPr>
              <a:t>Bamrasnaradura Infectious Diseases Institute, Bangkok, Thailand; </a:t>
            </a:r>
            <a:r>
              <a:rPr lang="en-US" sz="1200" b="0" baseline="30000" dirty="0">
                <a:solidFill>
                  <a:srgbClr val="F3D5AD"/>
                </a:solidFill>
              </a:rPr>
              <a:t>8</a:t>
            </a:r>
            <a:r>
              <a:rPr lang="en-US" sz="1200" b="0" dirty="0">
                <a:solidFill>
                  <a:srgbClr val="F3D5AD"/>
                </a:solidFill>
              </a:rPr>
              <a:t>Gilead Sciences, Foster City, US; </a:t>
            </a:r>
            <a:r>
              <a:rPr lang="en-US" sz="1200" b="0" baseline="30000" dirty="0">
                <a:solidFill>
                  <a:srgbClr val="F3D5AD"/>
                </a:solidFill>
              </a:rPr>
              <a:t>9</a:t>
            </a:r>
            <a:r>
              <a:rPr lang="en-US" sz="1200" b="0" dirty="0">
                <a:solidFill>
                  <a:srgbClr val="F3D5AD"/>
                </a:solidFill>
              </a:rPr>
              <a:t>Orlando Immunology Center, Orlando, US</a:t>
            </a:r>
            <a:endParaRPr lang="en-US" sz="1200" baseline="30000" dirty="0">
              <a:solidFill>
                <a:srgbClr val="F3D5AD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D44B54-854B-6B47-8AEA-238AA2DA36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76338" y="5873751"/>
            <a:ext cx="8434638" cy="98425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="1" dirty="0">
                <a:solidFill>
                  <a:srgbClr val="F3D5AD"/>
                </a:solidFill>
              </a:rPr>
              <a:t>Sorana Segal-Maurer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solidFill>
                  <a:srgbClr val="F3D5AD"/>
                </a:solidFill>
              </a:rPr>
              <a:t>Consulting or advisor fee: Gilead, Janssen Therapeutics, </a:t>
            </a:r>
            <a:r>
              <a:rPr lang="en-US" sz="1300" dirty="0" err="1">
                <a:solidFill>
                  <a:srgbClr val="F3D5AD"/>
                </a:solidFill>
              </a:rPr>
              <a:t>ViiV</a:t>
            </a:r>
            <a:endParaRPr lang="en-US" sz="1300" dirty="0">
              <a:solidFill>
                <a:srgbClr val="F3D5A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solidFill>
                  <a:srgbClr val="F3D5AD"/>
                </a:solidFill>
              </a:rPr>
              <a:t>Payment from commercial firms for lectures: US </a:t>
            </a:r>
            <a:r>
              <a:rPr lang="en-US" sz="1300" dirty="0" err="1">
                <a:solidFill>
                  <a:srgbClr val="F3D5AD"/>
                </a:solidFill>
              </a:rPr>
              <a:t>Healthconnect</a:t>
            </a:r>
            <a:r>
              <a:rPr lang="en-US" sz="1300" dirty="0">
                <a:solidFill>
                  <a:srgbClr val="F3D5AD"/>
                </a:solidFill>
              </a:rPr>
              <a:t> Inc (</a:t>
            </a:r>
            <a:r>
              <a:rPr lang="en-US" sz="1300" dirty="0" err="1">
                <a:solidFill>
                  <a:srgbClr val="F3D5AD"/>
                </a:solidFill>
              </a:rPr>
              <a:t>Prova</a:t>
            </a:r>
            <a:r>
              <a:rPr lang="en-US" sz="1300" dirty="0">
                <a:solidFill>
                  <a:srgbClr val="F3D5AD"/>
                </a:solidFill>
              </a:rPr>
              <a:t> Education)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solidFill>
                  <a:srgbClr val="F3D5AD"/>
                </a:solidFill>
              </a:rPr>
              <a:t>Payment for development of educational presentations: Gilead, Janssen Therapeutics, Bastian brands</a:t>
            </a:r>
          </a:p>
        </p:txBody>
      </p:sp>
    </p:spTree>
    <p:extLst>
      <p:ext uri="{BB962C8B-B14F-4D97-AF65-F5344CB8AC3E}">
        <p14:creationId xmlns:p14="http://schemas.microsoft.com/office/powerpoint/2010/main" val="223840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3C19-CF9D-4EF1-B2A4-C471E477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Baseline Characteristics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56A1E-538F-4B1C-80F8-8EC084B8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E3950F4-CDD4-4E35-AA4F-7B8E4C0EC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07350"/>
              </p:ext>
            </p:extLst>
          </p:nvPr>
        </p:nvGraphicFramePr>
        <p:xfrm>
          <a:off x="812800" y="1256093"/>
          <a:ext cx="10631506" cy="53218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3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41857109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6335417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18568395"/>
                    </a:ext>
                  </a:extLst>
                </a:gridCol>
              </a:tblGrid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Randomized</a:t>
                      </a:r>
                      <a:endParaRPr kumimoji="0" lang="en-US" alt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altLang="en-US" sz="13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Nonrandomized</a:t>
                      </a:r>
                      <a:endParaRPr kumimoji="0" lang="en-US" alt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N=72</a:t>
                      </a:r>
                    </a:p>
                  </a:txBody>
                  <a:tcPr marT="27432" marB="27432" anchor="b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prstClr val="white"/>
                          </a:solidFill>
                          <a:latin typeface="+mn-lt"/>
                        </a:rPr>
                        <a:t>LEN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prstClr val="white"/>
                          </a:solidFill>
                          <a:latin typeface="+mn-lt"/>
                        </a:rPr>
                        <a:t>n=24</a:t>
                      </a:r>
                    </a:p>
                  </a:txBody>
                  <a:tcPr marT="27432" marB="27432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</a:rPr>
                        <a:t>Placebo</a:t>
                      </a:r>
                      <a:b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</a:rPr>
                      </a:b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</a:rPr>
                        <a:t>n=12</a:t>
                      </a:r>
                    </a:p>
                  </a:txBody>
                  <a:tcPr marT="27432" marB="27432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</a:rPr>
                        <a:t>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</a:rPr>
                        <a:t>n=36</a:t>
                      </a:r>
                    </a:p>
                  </a:txBody>
                  <a:tcPr marT="27432" marB="27432"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189620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Age, median (range), years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55 (24 – 71)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54 (27 – 59)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49 (23 – 78)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52 (23 – 78)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Sex, % female at birth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29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22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25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83930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Race, % Black</a:t>
                      </a: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42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55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31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38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Ethnicity, % Hispanic or Latinx</a:t>
                      </a: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36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14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21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76359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sv-S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HIV-1 RNA, median (range), log</a:t>
                      </a:r>
                      <a:r>
                        <a:rPr lang="sv-SE" sz="1600" b="0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sv-SE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copies/mL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4.2 (2.3 – 5.4)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4.9 (4.3 – 5.3)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4.5 (1.3 – 5.7)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4.5 (1.3 – 5.7)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06085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&gt;75,000 copies/mL, %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50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28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28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32485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CD4 count, median (range), cells/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172 (16 – 827)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85 (6 – 237)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195 (3 – 1296)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150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-128"/>
                          <a:cs typeface="+mn-cs"/>
                        </a:rPr>
                        <a:t>(3 – 1296)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28180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 indent="0"/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≤200 cells/</a:t>
                      </a:r>
                      <a:r>
                        <a:rPr lang="el-G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L, 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67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53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64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66103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prior ARV agents, median (range)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 (2 – 24)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 (3 – 22)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13 (3 – 25)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11 (2 – 25)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55456"/>
                  </a:ext>
                </a:extLst>
              </a:tr>
              <a:tr h="297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Years since HIV diagnosis, median (range)</a:t>
                      </a: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27 (13 – 39)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26 (14 – 35)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23 (9 – 44) 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24 (9 – 44)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08590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Prior ARV class exposure, %</a:t>
                      </a: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89439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tabLst>
                          <a:tab pos="347663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tabLst>
                          <a:tab pos="347663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tabLst>
                          <a:tab pos="347663" algn="l"/>
                        </a:tabLst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tabLst>
                          <a:tab pos="347663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tabLst>
                          <a:tab pos="347663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tabLst>
                          <a:tab pos="347663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tabLst>
                          <a:tab pos="347663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tabLst>
                          <a:tab pos="347663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tabLst>
                          <a:tab pos="347663" algn="l"/>
                        </a:tabLst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8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NRTI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97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96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5648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NNRTI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83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92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90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845637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PI</a:t>
                      </a: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88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75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94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89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243"/>
                  </a:ext>
                </a:extLst>
              </a:tr>
              <a:tr h="297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INSTI</a:t>
                      </a:r>
                    </a:p>
                  </a:txBody>
                  <a:tcPr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100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83</a:t>
                      </a:r>
                    </a:p>
                  </a:txBody>
                  <a:tcPr marT="27432" marB="27432"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90</a:t>
                      </a:r>
                    </a:p>
                  </a:txBody>
                  <a:tcPr marT="27432" marB="27432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7745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9C4D8FA-DEDD-45C6-9AE1-0B05CACCC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1714-73E3-48CE-AEAC-8093824D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Antiviral Activity during Functional Monotherapy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4B109C3-3986-4BD4-9052-C65B37B06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5DE6-B792-4BAD-8F93-9CC8BBEF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0E333C1-2659-4B60-9935-D8251562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8465D057-4511-4877-94C6-A8F5936ED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417346"/>
              </p:ext>
            </p:extLst>
          </p:nvPr>
        </p:nvGraphicFramePr>
        <p:xfrm>
          <a:off x="960226" y="2763723"/>
          <a:ext cx="3743439" cy="332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CAED7C0-537E-4B27-A2BB-FFF2CD241FC0}"/>
              </a:ext>
            </a:extLst>
          </p:cNvPr>
          <p:cNvSpPr txBox="1"/>
          <p:nvPr/>
        </p:nvSpPr>
        <p:spPr>
          <a:xfrm>
            <a:off x="2123646" y="5959706"/>
            <a:ext cx="72640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LEN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n=24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DBB5D-3742-4434-9D7E-0611E2210C0E}"/>
              </a:ext>
            </a:extLst>
          </p:cNvPr>
          <p:cNvSpPr txBox="1"/>
          <p:nvPr/>
        </p:nvSpPr>
        <p:spPr>
          <a:xfrm>
            <a:off x="3148708" y="5959706"/>
            <a:ext cx="10902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Placebo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n=12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60A51-5C5F-487B-90F0-70620796BCDA}"/>
              </a:ext>
            </a:extLst>
          </p:cNvPr>
          <p:cNvSpPr txBox="1"/>
          <p:nvPr/>
        </p:nvSpPr>
        <p:spPr>
          <a:xfrm>
            <a:off x="1044150" y="1377670"/>
            <a:ext cx="4072175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Primary Endpoint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% Achieving HIV-1 RNA Decline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≥0.5 log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10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copies/mL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5ED653F-9C9F-4FD4-9FBF-9338B13A3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57448"/>
              </p:ext>
            </p:extLst>
          </p:nvPr>
        </p:nvGraphicFramePr>
        <p:xfrm>
          <a:off x="2482850" y="2600717"/>
          <a:ext cx="1194779" cy="213360"/>
        </p:xfrm>
        <a:graphic>
          <a:graphicData uri="http://schemas.openxmlformats.org/drawingml/2006/table">
            <a:tbl>
              <a:tblPr firstRow="1" bandRow="1"/>
              <a:tblGrid>
                <a:gridCol w="1194779">
                  <a:extLst>
                    <a:ext uri="{9D8B030D-6E8A-4147-A177-3AD203B41FA5}">
                      <a16:colId xmlns:a16="http://schemas.microsoft.com/office/drawing/2014/main" val="2527972851"/>
                    </a:ext>
                  </a:extLst>
                </a:gridCol>
              </a:tblGrid>
              <a:tr h="21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007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D5D853F-433A-45FF-A758-3FCFE6D11610}"/>
              </a:ext>
            </a:extLst>
          </p:cNvPr>
          <p:cNvSpPr txBox="1"/>
          <p:nvPr/>
        </p:nvSpPr>
        <p:spPr>
          <a:xfrm>
            <a:off x="2649832" y="2489917"/>
            <a:ext cx="860813" cy="2215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&lt;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0.0001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AECC77-DB49-47B3-8F72-9EB1B53EC2C0}"/>
              </a:ext>
            </a:extLst>
          </p:cNvPr>
          <p:cNvSpPr txBox="1"/>
          <p:nvPr/>
        </p:nvSpPr>
        <p:spPr>
          <a:xfrm>
            <a:off x="2085191" y="5685559"/>
            <a:ext cx="803317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21/24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36112D-F492-4D02-9E33-75C4F2589F0E}"/>
              </a:ext>
            </a:extLst>
          </p:cNvPr>
          <p:cNvSpPr txBox="1"/>
          <p:nvPr/>
        </p:nvSpPr>
        <p:spPr>
          <a:xfrm>
            <a:off x="3292158" y="5682502"/>
            <a:ext cx="803317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2/12</a:t>
            </a:r>
          </a:p>
        </p:txBody>
      </p:sp>
    </p:spTree>
    <p:extLst>
      <p:ext uri="{BB962C8B-B14F-4D97-AF65-F5344CB8AC3E}">
        <p14:creationId xmlns:p14="http://schemas.microsoft.com/office/powerpoint/2010/main" val="346931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1714-73E3-48CE-AEAC-8093824D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Antiviral Activity during Functional Monotherapy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4B109C3-3986-4BD4-9052-C65B37B06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5DE6-B792-4BAD-8F93-9CC8BBEF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34844-BF8C-48C5-ADF0-8D663D5097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FFD88EAB-C135-4DDF-B44D-469066AE8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040530"/>
              </p:ext>
            </p:extLst>
          </p:nvPr>
        </p:nvGraphicFramePr>
        <p:xfrm>
          <a:off x="960226" y="2763723"/>
          <a:ext cx="3743439" cy="332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98A2E9-D0B0-4CD6-ABF6-D563CA53D980}"/>
              </a:ext>
            </a:extLst>
          </p:cNvPr>
          <p:cNvSpPr txBox="1"/>
          <p:nvPr/>
        </p:nvSpPr>
        <p:spPr>
          <a:xfrm>
            <a:off x="2123646" y="5959706"/>
            <a:ext cx="72640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LEN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n=24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E81B8-0A45-4026-8115-A27B84BB3194}"/>
              </a:ext>
            </a:extLst>
          </p:cNvPr>
          <p:cNvSpPr txBox="1"/>
          <p:nvPr/>
        </p:nvSpPr>
        <p:spPr>
          <a:xfrm>
            <a:off x="3148708" y="5959706"/>
            <a:ext cx="10902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Placebo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n=12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5E703-1306-4AAC-8695-0A60907887BB}"/>
              </a:ext>
            </a:extLst>
          </p:cNvPr>
          <p:cNvSpPr txBox="1"/>
          <p:nvPr/>
        </p:nvSpPr>
        <p:spPr>
          <a:xfrm>
            <a:off x="1044150" y="1377670"/>
            <a:ext cx="4072175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Primary Endpoint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% Achieving HIV-1 RNA Decline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≥0.5 log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10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copies/mL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EB115-C8A9-445C-9CF6-B3DBC57585B2}"/>
              </a:ext>
            </a:extLst>
          </p:cNvPr>
          <p:cNvSpPr txBox="1"/>
          <p:nvPr/>
        </p:nvSpPr>
        <p:spPr>
          <a:xfrm>
            <a:off x="2085191" y="5685559"/>
            <a:ext cx="803317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21/24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B49A1-3A35-4336-90BF-2B6FD8537F37}"/>
              </a:ext>
            </a:extLst>
          </p:cNvPr>
          <p:cNvSpPr txBox="1"/>
          <p:nvPr/>
        </p:nvSpPr>
        <p:spPr>
          <a:xfrm>
            <a:off x="3292158" y="5682502"/>
            <a:ext cx="803317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2/12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1C94B-A152-4427-83F5-0AC984F3AB41}"/>
              </a:ext>
            </a:extLst>
          </p:cNvPr>
          <p:cNvSpPr txBox="1"/>
          <p:nvPr/>
        </p:nvSpPr>
        <p:spPr>
          <a:xfrm>
            <a:off x="6279765" y="1787013"/>
            <a:ext cx="4072175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Mean Change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 HIV-1 RNA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 charset="0"/>
              </a:rPr>
              <a:t>by visit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(95% CI)</a:t>
            </a:r>
          </a:p>
        </p:txBody>
      </p:sp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35A59162-A327-4370-B0D7-1F2588BD8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64480"/>
              </p:ext>
            </p:extLst>
          </p:nvPr>
        </p:nvGraphicFramePr>
        <p:xfrm>
          <a:off x="2482850" y="2600717"/>
          <a:ext cx="1194779" cy="213360"/>
        </p:xfrm>
        <a:graphic>
          <a:graphicData uri="http://schemas.openxmlformats.org/drawingml/2006/table">
            <a:tbl>
              <a:tblPr firstRow="1" bandRow="1"/>
              <a:tblGrid>
                <a:gridCol w="1194779">
                  <a:extLst>
                    <a:ext uri="{9D8B030D-6E8A-4147-A177-3AD203B41FA5}">
                      <a16:colId xmlns:a16="http://schemas.microsoft.com/office/drawing/2014/main" val="2527972851"/>
                    </a:ext>
                  </a:extLst>
                </a:gridCol>
              </a:tblGrid>
              <a:tr h="21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00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8FE948C-74D2-48A4-BA6D-B7EE73293EAD}"/>
              </a:ext>
            </a:extLst>
          </p:cNvPr>
          <p:cNvSpPr txBox="1"/>
          <p:nvPr/>
        </p:nvSpPr>
        <p:spPr>
          <a:xfrm>
            <a:off x="2649832" y="2489917"/>
            <a:ext cx="860813" cy="2215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&lt;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0.0001</a:t>
            </a:r>
          </a:p>
        </p:txBody>
      </p:sp>
      <p:graphicFrame>
        <p:nvGraphicFramePr>
          <p:cNvPr id="14" name="Chart 113">
            <a:extLst>
              <a:ext uri="{FF2B5EF4-FFF2-40B4-BE49-F238E27FC236}">
                <a16:creationId xmlns:a16="http://schemas.microsoft.com/office/drawing/2014/main" id="{F1831853-F2F5-4107-9CB7-C08601FBD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19234"/>
              </p:ext>
            </p:extLst>
          </p:nvPr>
        </p:nvGraphicFramePr>
        <p:xfrm>
          <a:off x="5675874" y="2527178"/>
          <a:ext cx="4742152" cy="356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D2AD3D-3B11-416E-BCAF-A12B0C33B2CB}"/>
              </a:ext>
            </a:extLst>
          </p:cNvPr>
          <p:cNvSpPr txBox="1"/>
          <p:nvPr/>
        </p:nvSpPr>
        <p:spPr>
          <a:xfrm rot="16200000">
            <a:off x="3674874" y="4084231"/>
            <a:ext cx="33847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in HIV-1 RNA,</a:t>
            </a:r>
          </a:p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copies/mL (95% CI)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AEB08-D95E-400C-B7E4-2C16AEB57CDF}"/>
              </a:ext>
            </a:extLst>
          </p:cNvPr>
          <p:cNvSpPr txBox="1"/>
          <p:nvPr/>
        </p:nvSpPr>
        <p:spPr>
          <a:xfrm>
            <a:off x="8045131" y="6145276"/>
            <a:ext cx="5036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E2CC2B-512B-42BC-BEDD-09442A210C40}"/>
              </a:ext>
            </a:extLst>
          </p:cNvPr>
          <p:cNvGrpSpPr/>
          <p:nvPr/>
        </p:nvGrpSpPr>
        <p:grpSpPr>
          <a:xfrm>
            <a:off x="6272732" y="5240648"/>
            <a:ext cx="1511052" cy="480955"/>
            <a:chOff x="8902724" y="4929305"/>
            <a:chExt cx="1511050" cy="48095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C952B4-4890-4BBE-BF67-156C0C900308}"/>
                </a:ext>
              </a:extLst>
            </p:cNvPr>
            <p:cNvGrpSpPr/>
            <p:nvPr/>
          </p:nvGrpSpPr>
          <p:grpSpPr>
            <a:xfrm>
              <a:off x="8902724" y="4983835"/>
              <a:ext cx="237328" cy="356951"/>
              <a:chOff x="8902724" y="4983835"/>
              <a:chExt cx="237328" cy="35695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22B9780-3D91-4BCC-8A98-714FA6905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2724" y="5029555"/>
                <a:ext cx="23732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A3E0"/>
                </a:solidFill>
                <a:prstDash val="solid"/>
              </a:ln>
              <a:effectLst/>
            </p:spPr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6B4A498-03C4-4025-8C06-343AD2962274}"/>
                  </a:ext>
                </a:extLst>
              </p:cNvPr>
              <p:cNvSpPr/>
              <p:nvPr/>
            </p:nvSpPr>
            <p:spPr>
              <a:xfrm>
                <a:off x="8976456" y="4983835"/>
                <a:ext cx="91440" cy="91440"/>
              </a:xfrm>
              <a:prstGeom prst="ellipse">
                <a:avLst/>
              </a:prstGeom>
              <a:solidFill>
                <a:srgbClr val="00A3E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8960BC9-709A-4642-8D2F-57F91BB9F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2724" y="5295066"/>
                <a:ext cx="23732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3ACA44-6A85-4E39-AB07-B9D574684A87}"/>
                  </a:ext>
                </a:extLst>
              </p:cNvPr>
              <p:cNvSpPr/>
              <p:nvPr/>
            </p:nvSpPr>
            <p:spPr>
              <a:xfrm>
                <a:off x="8976456" y="5249346"/>
                <a:ext cx="91440" cy="91440"/>
              </a:xfrm>
              <a:prstGeom prst="ellipse">
                <a:avLst/>
              </a:prstGeom>
              <a:solidFill>
                <a:srgbClr val="7F7F7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DFCFE-ACC6-41D0-B2D8-E6FEFC068B16}"/>
                </a:ext>
              </a:extLst>
            </p:cNvPr>
            <p:cNvSpPr txBox="1"/>
            <p:nvPr/>
          </p:nvSpPr>
          <p:spPr>
            <a:xfrm>
              <a:off x="9195493" y="4929305"/>
              <a:ext cx="92012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LEN (n=24)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96B80F-3086-4C7F-8547-F07073758EA4}"/>
                </a:ext>
              </a:extLst>
            </p:cNvPr>
            <p:cNvSpPr txBox="1"/>
            <p:nvPr/>
          </p:nvSpPr>
          <p:spPr>
            <a:xfrm>
              <a:off x="9195493" y="5194815"/>
              <a:ext cx="12182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Placebo (n=12)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814488-D744-4F85-9140-3F09B50EED15}"/>
              </a:ext>
            </a:extLst>
          </p:cNvPr>
          <p:cNvSpPr txBox="1"/>
          <p:nvPr/>
        </p:nvSpPr>
        <p:spPr>
          <a:xfrm>
            <a:off x="10260730" y="3468836"/>
            <a:ext cx="51937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4A1CBA-2F29-464B-B890-44DCD9730634}"/>
              </a:ext>
            </a:extLst>
          </p:cNvPr>
          <p:cNvSpPr txBox="1"/>
          <p:nvPr/>
        </p:nvSpPr>
        <p:spPr>
          <a:xfrm>
            <a:off x="10260730" y="5143717"/>
            <a:ext cx="51937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1.93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FA2355-01FA-4846-9436-E4B4053F149B}"/>
              </a:ext>
            </a:extLst>
          </p:cNvPr>
          <p:cNvSpPr txBox="1"/>
          <p:nvPr/>
        </p:nvSpPr>
        <p:spPr>
          <a:xfrm>
            <a:off x="6020488" y="5923565"/>
            <a:ext cx="2840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7087F4-C746-4A01-8347-513957FCDDBD}"/>
              </a:ext>
            </a:extLst>
          </p:cNvPr>
          <p:cNvSpPr txBox="1"/>
          <p:nvPr/>
        </p:nvSpPr>
        <p:spPr>
          <a:xfrm>
            <a:off x="8154937" y="5896472"/>
            <a:ext cx="2840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F6C53-906D-4583-AD00-3E04365CCAC7}"/>
              </a:ext>
            </a:extLst>
          </p:cNvPr>
          <p:cNvSpPr txBox="1"/>
          <p:nvPr/>
        </p:nvSpPr>
        <p:spPr>
          <a:xfrm>
            <a:off x="9968502" y="5937112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5BEBB21A-3311-434C-8E3F-1627B373607B}"/>
              </a:ext>
            </a:extLst>
          </p:cNvPr>
          <p:cNvSpPr/>
          <p:nvPr/>
        </p:nvSpPr>
        <p:spPr bwMode="auto">
          <a:xfrm>
            <a:off x="10798112" y="3574604"/>
            <a:ext cx="161648" cy="1681162"/>
          </a:xfrm>
          <a:custGeom>
            <a:avLst/>
            <a:gdLst>
              <a:gd name="connsiteX0" fmla="*/ 0 w 101600"/>
              <a:gd name="connsiteY0" fmla="*/ 0 h 1943707"/>
              <a:gd name="connsiteX1" fmla="*/ 101600 w 101600"/>
              <a:gd name="connsiteY1" fmla="*/ 0 h 1943707"/>
              <a:gd name="connsiteX2" fmla="*/ 101600 w 101600"/>
              <a:gd name="connsiteY2" fmla="*/ 1943707 h 1943707"/>
              <a:gd name="connsiteX3" fmla="*/ 0 w 101600"/>
              <a:gd name="connsiteY3" fmla="*/ 1943707 h 1943707"/>
              <a:gd name="connsiteX4" fmla="*/ 0 w 101600"/>
              <a:gd name="connsiteY4" fmla="*/ 0 h 1943707"/>
              <a:gd name="connsiteX0" fmla="*/ 3175 w 104775"/>
              <a:gd name="connsiteY0" fmla="*/ 0 h 1943707"/>
              <a:gd name="connsiteX1" fmla="*/ 104775 w 104775"/>
              <a:gd name="connsiteY1" fmla="*/ 0 h 1943707"/>
              <a:gd name="connsiteX2" fmla="*/ 104775 w 104775"/>
              <a:gd name="connsiteY2" fmla="*/ 1943707 h 1943707"/>
              <a:gd name="connsiteX3" fmla="*/ 3175 w 104775"/>
              <a:gd name="connsiteY3" fmla="*/ 1943707 h 1943707"/>
              <a:gd name="connsiteX4" fmla="*/ 0 w 104775"/>
              <a:gd name="connsiteY4" fmla="*/ 574675 h 1943707"/>
              <a:gd name="connsiteX5" fmla="*/ 3175 w 104775"/>
              <a:gd name="connsiteY5" fmla="*/ 0 h 1943707"/>
              <a:gd name="connsiteX0" fmla="*/ 0 w 104775"/>
              <a:gd name="connsiteY0" fmla="*/ 574675 h 1943707"/>
              <a:gd name="connsiteX1" fmla="*/ 3175 w 104775"/>
              <a:gd name="connsiteY1" fmla="*/ 0 h 1943707"/>
              <a:gd name="connsiteX2" fmla="*/ 104775 w 104775"/>
              <a:gd name="connsiteY2" fmla="*/ 0 h 1943707"/>
              <a:gd name="connsiteX3" fmla="*/ 104775 w 104775"/>
              <a:gd name="connsiteY3" fmla="*/ 1943707 h 1943707"/>
              <a:gd name="connsiteX4" fmla="*/ 3175 w 104775"/>
              <a:gd name="connsiteY4" fmla="*/ 1943707 h 1943707"/>
              <a:gd name="connsiteX5" fmla="*/ 91440 w 104775"/>
              <a:gd name="connsiteY5" fmla="*/ 666115 h 1943707"/>
              <a:gd name="connsiteX0" fmla="*/ 0 w 104775"/>
              <a:gd name="connsiteY0" fmla="*/ 574675 h 1943707"/>
              <a:gd name="connsiteX1" fmla="*/ 3175 w 104775"/>
              <a:gd name="connsiteY1" fmla="*/ 0 h 1943707"/>
              <a:gd name="connsiteX2" fmla="*/ 104775 w 104775"/>
              <a:gd name="connsiteY2" fmla="*/ 0 h 1943707"/>
              <a:gd name="connsiteX3" fmla="*/ 104775 w 104775"/>
              <a:gd name="connsiteY3" fmla="*/ 1943707 h 1943707"/>
              <a:gd name="connsiteX4" fmla="*/ 3175 w 104775"/>
              <a:gd name="connsiteY4" fmla="*/ 1943707 h 1943707"/>
              <a:gd name="connsiteX0" fmla="*/ 0 w 101600"/>
              <a:gd name="connsiteY0" fmla="*/ 0 h 1943707"/>
              <a:gd name="connsiteX1" fmla="*/ 101600 w 101600"/>
              <a:gd name="connsiteY1" fmla="*/ 0 h 1943707"/>
              <a:gd name="connsiteX2" fmla="*/ 101600 w 101600"/>
              <a:gd name="connsiteY2" fmla="*/ 1943707 h 1943707"/>
              <a:gd name="connsiteX3" fmla="*/ 0 w 101600"/>
              <a:gd name="connsiteY3" fmla="*/ 1943707 h 194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943707">
                <a:moveTo>
                  <a:pt x="0" y="0"/>
                </a:moveTo>
                <a:lnTo>
                  <a:pt x="101600" y="0"/>
                </a:lnTo>
                <a:lnTo>
                  <a:pt x="101600" y="1943707"/>
                </a:lnTo>
                <a:lnTo>
                  <a:pt x="0" y="1943707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14F486-31A7-4879-A291-772B2E3F9DB5}"/>
              </a:ext>
            </a:extLst>
          </p:cNvPr>
          <p:cNvSpPr/>
          <p:nvPr/>
        </p:nvSpPr>
        <p:spPr>
          <a:xfrm>
            <a:off x="10420137" y="4243636"/>
            <a:ext cx="1045478" cy="301621"/>
          </a:xfrm>
          <a:prstGeom prst="rect">
            <a:avLst/>
          </a:prstGeom>
          <a:solidFill>
            <a:sysClr val="window" lastClr="FFFFFF"/>
          </a:solidFill>
        </p:spPr>
        <p:txBody>
          <a:bodyPr wrap="none" tIns="27432" bIns="27432" anchor="ctr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p&lt;0.0001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BAB977-36BA-4382-9F2E-E0CBE8A77235}"/>
              </a:ext>
            </a:extLst>
          </p:cNvPr>
          <p:cNvGrpSpPr/>
          <p:nvPr/>
        </p:nvGrpSpPr>
        <p:grpSpPr>
          <a:xfrm>
            <a:off x="6155695" y="5858708"/>
            <a:ext cx="3997383" cy="87124"/>
            <a:chOff x="6573440" y="3252920"/>
            <a:chExt cx="3997383" cy="8712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1235480-CDF0-4855-848D-797C1F93BA2D}"/>
                </a:ext>
              </a:extLst>
            </p:cNvPr>
            <p:cNvCxnSpPr/>
            <p:nvPr/>
          </p:nvCxnSpPr>
          <p:spPr bwMode="auto">
            <a:xfrm>
              <a:off x="6573440" y="3252920"/>
              <a:ext cx="0" cy="871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F4A3E22-7374-4B0B-A412-CFBACAD156FC}"/>
                </a:ext>
              </a:extLst>
            </p:cNvPr>
            <p:cNvCxnSpPr/>
            <p:nvPr/>
          </p:nvCxnSpPr>
          <p:spPr bwMode="auto">
            <a:xfrm>
              <a:off x="8704387" y="3252920"/>
              <a:ext cx="0" cy="871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29707E-F045-44A7-8E49-02A5D16D3402}"/>
                </a:ext>
              </a:extLst>
            </p:cNvPr>
            <p:cNvCxnSpPr/>
            <p:nvPr/>
          </p:nvCxnSpPr>
          <p:spPr bwMode="auto">
            <a:xfrm>
              <a:off x="10570823" y="3252920"/>
              <a:ext cx="0" cy="871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0E333C1-2659-4B60-9935-D8251562D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460C5AB-B464-48CC-A5F3-11639F4F9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A74C8-E021-419D-8B45-F9E602F21B6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/>
              <a:t>Participants with HIV-1 RNA &lt;50 copies/mL (M=F): </a:t>
            </a:r>
            <a:br>
              <a:rPr lang="en-US" sz="2400" dirty="0"/>
            </a:br>
            <a:r>
              <a:rPr lang="en-US" sz="2400" dirty="0"/>
              <a:t>To date (Feb2021) in those who received SC LEN (n=72)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53ACD85-5D5C-4291-B343-87496AA0C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131779"/>
            <a:ext cx="10565726" cy="573821"/>
          </a:xfrm>
        </p:spPr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*Denominators are those who received ≥1 dose of SC LEN and have available HIV-1 RNA at time of data cut, while study is still ongoing; D1 SC, the first day SC LEN was administered;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participants in Cohort 2 (nonrandomized cohort) had HIV-1 RNA &lt;50 copies/mL on Day 1 but also &gt;0.5 log reduction prior to Day 1 (presumably due to improved adherence).</a:t>
            </a:r>
            <a:endParaRPr kumimoji="0" lang="en-US" sz="1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48D2C-1C01-4A94-A292-E4CBD93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2FD29DE-7B94-403B-9EB3-1CC44F88B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226025"/>
              </p:ext>
            </p:extLst>
          </p:nvPr>
        </p:nvGraphicFramePr>
        <p:xfrm>
          <a:off x="1235419" y="1177925"/>
          <a:ext cx="10234613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ism 9" r:id="rId5" imgW="10234337" imgH="4128806" progId="Prism9.Document">
                  <p:embed/>
                </p:oleObj>
              </mc:Choice>
              <mc:Fallback>
                <p:oleObj name="Prism 9" r:id="rId5" imgW="10234337" imgH="4128806" progId="Prism9.Document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2FD29DE-7B94-403B-9EB3-1CC44F88B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5419" y="1177925"/>
                        <a:ext cx="10234613" cy="412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DE7C726-483B-4D61-9823-C7E460B9CCF6}"/>
              </a:ext>
            </a:extLst>
          </p:cNvPr>
          <p:cNvSpPr txBox="1"/>
          <p:nvPr/>
        </p:nvSpPr>
        <p:spPr>
          <a:xfrm rot="16200000">
            <a:off x="-154920" y="2882713"/>
            <a:ext cx="24586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Participants with HIV-1 RNA &lt;50 copies/mL, 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3B1543-11BB-4764-9DD9-11B1C02D3144}"/>
              </a:ext>
            </a:extLst>
          </p:cNvPr>
          <p:cNvSpPr txBox="1"/>
          <p:nvPr/>
        </p:nvSpPr>
        <p:spPr>
          <a:xfrm>
            <a:off x="10585953" y="1870676"/>
            <a:ext cx="447238" cy="46166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73%</a:t>
            </a:r>
          </a:p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19/26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208010-6E02-4C01-B434-B708CB0AAB4E}"/>
              </a:ext>
            </a:extLst>
          </p:cNvPr>
          <p:cNvGrpSpPr/>
          <p:nvPr/>
        </p:nvGrpSpPr>
        <p:grpSpPr>
          <a:xfrm>
            <a:off x="1901876" y="1448687"/>
            <a:ext cx="3741537" cy="246221"/>
            <a:chOff x="8902724" y="4911052"/>
            <a:chExt cx="3741537" cy="2462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63792B3-0A51-46CB-9697-378C93FD982D}"/>
                </a:ext>
              </a:extLst>
            </p:cNvPr>
            <p:cNvGrpSpPr/>
            <p:nvPr/>
          </p:nvGrpSpPr>
          <p:grpSpPr>
            <a:xfrm>
              <a:off x="8902724" y="4992390"/>
              <a:ext cx="237328" cy="91440"/>
              <a:chOff x="8902724" y="4992390"/>
              <a:chExt cx="237328" cy="9144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57D99B7-F94E-463F-9FAF-38C7814B68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2724" y="5038110"/>
                <a:ext cx="23732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684FA7"/>
                </a:solidFill>
                <a:prstDash val="solid"/>
              </a:ln>
              <a:effectLst/>
            </p:spPr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3A6108C-827F-4276-8DC5-3A66C864991C}"/>
                  </a:ext>
                </a:extLst>
              </p:cNvPr>
              <p:cNvSpPr/>
              <p:nvPr/>
            </p:nvSpPr>
            <p:spPr>
              <a:xfrm>
                <a:off x="8976456" y="4992390"/>
                <a:ext cx="91440" cy="91440"/>
              </a:xfrm>
              <a:prstGeom prst="ellipse">
                <a:avLst/>
              </a:prstGeom>
              <a:solidFill>
                <a:srgbClr val="684FA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EB0C57-6B97-4C31-94CA-6C0207E47901}"/>
                </a:ext>
              </a:extLst>
            </p:cNvPr>
            <p:cNvSpPr txBox="1"/>
            <p:nvPr/>
          </p:nvSpPr>
          <p:spPr>
            <a:xfrm>
              <a:off x="9218643" y="4911052"/>
              <a:ext cx="3425618" cy="2462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Randomized + nonrandomized cohort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AC64071-F024-4FC7-A089-473C472670E8}"/>
              </a:ext>
            </a:extLst>
          </p:cNvPr>
          <p:cNvSpPr txBox="1"/>
          <p:nvPr/>
        </p:nvSpPr>
        <p:spPr>
          <a:xfrm>
            <a:off x="1722219" y="4123968"/>
            <a:ext cx="540549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3%</a:t>
            </a:r>
          </a:p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2/72</a:t>
            </a:r>
            <a:endParaRPr kumimoji="0" lang="en-US" sz="140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1BB487-C8D2-457C-B2D6-8F9574F976AF}"/>
              </a:ext>
            </a:extLst>
          </p:cNvPr>
          <p:cNvSpPr txBox="1"/>
          <p:nvPr/>
        </p:nvSpPr>
        <p:spPr>
          <a:xfrm>
            <a:off x="2734090" y="3347156"/>
            <a:ext cx="447238" cy="46166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28%</a:t>
            </a:r>
          </a:p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20/72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1D512A-02D7-4909-AA85-891C44BE5A98}"/>
              </a:ext>
            </a:extLst>
          </p:cNvPr>
          <p:cNvSpPr txBox="1"/>
          <p:nvPr/>
        </p:nvSpPr>
        <p:spPr>
          <a:xfrm>
            <a:off x="2764631" y="5474843"/>
            <a:ext cx="8170461" cy="249299"/>
          </a:xfrm>
          <a:prstGeom prst="rect">
            <a:avLst/>
          </a:prstGeom>
          <a:solidFill>
            <a:srgbClr val="0769A5"/>
          </a:solidFill>
        </p:spPr>
        <p:txBody>
          <a:bodyPr wrap="square" lIns="0" tIns="18288" rIns="0" bIns="18288" rtlCol="0" anchor="ctr">
            <a:noAutofit/>
          </a:bodyPr>
          <a:lstStyle/>
          <a:p>
            <a:pPr marL="0" marR="0" lvl="0" indent="0" algn="ctr" defTabSz="121908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 Maintenance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AAA55F-749F-4098-AED9-DA39A5A20C72}"/>
              </a:ext>
            </a:extLst>
          </p:cNvPr>
          <p:cNvSpPr txBox="1"/>
          <p:nvPr/>
        </p:nvSpPr>
        <p:spPr>
          <a:xfrm>
            <a:off x="1788319" y="5474843"/>
            <a:ext cx="976313" cy="249299"/>
          </a:xfrm>
          <a:prstGeom prst="rect">
            <a:avLst/>
          </a:prstGeom>
          <a:solidFill>
            <a:srgbClr val="00A3E0"/>
          </a:solidFill>
        </p:spPr>
        <p:txBody>
          <a:bodyPr wrap="square" lIns="0" tIns="45720" rIns="0" bIns="45720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Oral lead-in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22B5C8-C60A-4B2C-8405-75D0A1197D9D}"/>
              </a:ext>
            </a:extLst>
          </p:cNvPr>
          <p:cNvSpPr txBox="1"/>
          <p:nvPr/>
        </p:nvSpPr>
        <p:spPr>
          <a:xfrm>
            <a:off x="6622267" y="5190970"/>
            <a:ext cx="455188" cy="252377"/>
          </a:xfrm>
          <a:prstGeom prst="rect">
            <a:avLst/>
          </a:prstGeom>
          <a:noFill/>
        </p:spPr>
        <p:txBody>
          <a:bodyPr wrap="none" lIns="0" tIns="18288" rIns="0" bIns="18288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Week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2D4674-54BD-4C89-BB07-E513BF5089AD}"/>
              </a:ext>
            </a:extLst>
          </p:cNvPr>
          <p:cNvSpPr txBox="1"/>
          <p:nvPr/>
        </p:nvSpPr>
        <p:spPr>
          <a:xfrm>
            <a:off x="2116976" y="5181543"/>
            <a:ext cx="318998" cy="252377"/>
          </a:xfrm>
          <a:prstGeom prst="rect">
            <a:avLst/>
          </a:prstGeom>
          <a:noFill/>
        </p:spPr>
        <p:txBody>
          <a:bodyPr wrap="none" lIns="0" tIns="18288" rIns="0" bIns="18288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335C2C-7E98-488B-A38C-8B66CD70DF2C}"/>
              </a:ext>
            </a:extLst>
          </p:cNvPr>
          <p:cNvSpPr txBox="1"/>
          <p:nvPr/>
        </p:nvSpPr>
        <p:spPr>
          <a:xfrm>
            <a:off x="1783994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1193C1-0AE7-4935-B6C2-B43212EFC02C}"/>
              </a:ext>
            </a:extLst>
          </p:cNvPr>
          <p:cNvSpPr txBox="1"/>
          <p:nvPr/>
        </p:nvSpPr>
        <p:spPr>
          <a:xfrm>
            <a:off x="2409077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367E5B-CC1C-4DAE-B990-0D341E3F4EA9}"/>
              </a:ext>
            </a:extLst>
          </p:cNvPr>
          <p:cNvSpPr txBox="1"/>
          <p:nvPr/>
        </p:nvSpPr>
        <p:spPr>
          <a:xfrm>
            <a:off x="2940510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C5A270-776B-436E-A64D-297D27A65BCA}"/>
              </a:ext>
            </a:extLst>
          </p:cNvPr>
          <p:cNvSpPr txBox="1"/>
          <p:nvPr/>
        </p:nvSpPr>
        <p:spPr>
          <a:xfrm>
            <a:off x="4131728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0F3E70-9DAA-4D68-9CE0-D10B5C940B2A}"/>
              </a:ext>
            </a:extLst>
          </p:cNvPr>
          <p:cNvSpPr txBox="1"/>
          <p:nvPr/>
        </p:nvSpPr>
        <p:spPr>
          <a:xfrm>
            <a:off x="5925770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D856CD-8942-4D3E-91DF-E9CA34B126D9}"/>
              </a:ext>
            </a:extLst>
          </p:cNvPr>
          <p:cNvSpPr txBox="1"/>
          <p:nvPr/>
        </p:nvSpPr>
        <p:spPr>
          <a:xfrm>
            <a:off x="7716559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CDCD8-CAE7-40A2-A556-012FBA865E7B}"/>
              </a:ext>
            </a:extLst>
          </p:cNvPr>
          <p:cNvSpPr txBox="1"/>
          <p:nvPr/>
        </p:nvSpPr>
        <p:spPr>
          <a:xfrm>
            <a:off x="9505054" y="5832921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2C86A-D6B9-4896-9892-80CA650FCB19}"/>
              </a:ext>
            </a:extLst>
          </p:cNvPr>
          <p:cNvSpPr txBox="1"/>
          <p:nvPr/>
        </p:nvSpPr>
        <p:spPr>
          <a:xfrm>
            <a:off x="1376881" y="5832921"/>
            <a:ext cx="23403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</a:rPr>
              <a:t>n=*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E7020C-8273-4596-8AC8-91CE9EAF4728}"/>
              </a:ext>
            </a:extLst>
          </p:cNvPr>
          <p:cNvSpPr txBox="1"/>
          <p:nvPr/>
        </p:nvSpPr>
        <p:spPr>
          <a:xfrm>
            <a:off x="10699900" y="5832921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15546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C95DD7C-2407-4851-98B6-24BA6AEB5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138145"/>
              </p:ext>
            </p:extLst>
          </p:nvPr>
        </p:nvGraphicFramePr>
        <p:xfrm>
          <a:off x="1228725" y="1174750"/>
          <a:ext cx="10247313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rism 9" r:id="rId4" imgW="10246581" imgH="4138382" progId="Prism9.Document">
                  <p:embed/>
                </p:oleObj>
              </mc:Choice>
              <mc:Fallback>
                <p:oleObj name="Prism 9" r:id="rId4" imgW="10246581" imgH="4138382" progId="Prism9.Document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8C95DD7C-2407-4851-98B6-24BA6AEB5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8725" y="1174750"/>
                        <a:ext cx="10247313" cy="413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6460C5AB-B464-48CC-A5F3-11639F4F9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A74C8-E021-419D-8B45-F9E602F21B6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Changes in CD4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53ACD85-5D5C-4291-B343-87496AA0C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D1 SC, the first day SC LEN was administered</a:t>
            </a:r>
            <a:r>
              <a:rPr lang="en-US" kern="1200" dirty="0">
                <a:solidFill>
                  <a:sysClr val="windowText" lastClr="000000"/>
                </a:solidFill>
                <a:latin typeface="Arial"/>
              </a:rPr>
              <a:t>.</a:t>
            </a:r>
            <a:endParaRPr kumimoji="0" lang="en-US" sz="1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48D2C-1C01-4A94-A292-E4CBD93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BE6F0-B1D7-4485-A2C1-0A5E01F354E8}"/>
              </a:ext>
            </a:extLst>
          </p:cNvPr>
          <p:cNvSpPr txBox="1"/>
          <p:nvPr/>
        </p:nvSpPr>
        <p:spPr>
          <a:xfrm>
            <a:off x="10790717" y="2200429"/>
            <a:ext cx="1037277" cy="5632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/>
              <a:t>+72</a:t>
            </a:r>
            <a:br>
              <a:rPr lang="en-US" b="1" dirty="0"/>
            </a:br>
            <a:r>
              <a:rPr lang="en-US" b="1" dirty="0"/>
              <a:t>cells/</a:t>
            </a:r>
            <a:r>
              <a:rPr lang="el-GR" b="1" kern="0" dirty="0">
                <a:solidFill>
                  <a:srgbClr val="000000"/>
                </a:solidFill>
              </a:rPr>
              <a:t>μ</a:t>
            </a:r>
            <a:r>
              <a:rPr lang="en-US" b="1" kern="0" dirty="0">
                <a:solidFill>
                  <a:srgbClr val="000000"/>
                </a:solidFill>
              </a:rPr>
              <a:t>L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E1E720-E616-496E-B718-99B9B69DD8B1}"/>
              </a:ext>
            </a:extLst>
          </p:cNvPr>
          <p:cNvSpPr txBox="1"/>
          <p:nvPr/>
        </p:nvSpPr>
        <p:spPr>
          <a:xfrm rot="16200000">
            <a:off x="-154920" y="2882713"/>
            <a:ext cx="24586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Mean Change in CD4 cells/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μ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 (95% CI)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BB9530-D092-48AE-A976-198E2FEB3303}"/>
              </a:ext>
            </a:extLst>
          </p:cNvPr>
          <p:cNvSpPr txBox="1"/>
          <p:nvPr/>
        </p:nvSpPr>
        <p:spPr>
          <a:xfrm>
            <a:off x="2764631" y="5474843"/>
            <a:ext cx="8170461" cy="249299"/>
          </a:xfrm>
          <a:prstGeom prst="rect">
            <a:avLst/>
          </a:prstGeom>
          <a:solidFill>
            <a:srgbClr val="0769A5"/>
          </a:solidFill>
        </p:spPr>
        <p:txBody>
          <a:bodyPr wrap="square" lIns="0" tIns="18288" rIns="0" bIns="18288" rtlCol="0" anchor="ctr">
            <a:noAutofit/>
          </a:bodyPr>
          <a:lstStyle/>
          <a:p>
            <a:pPr marL="0" marR="0" lvl="0" indent="0" algn="ctr" defTabSz="121908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 Maintenance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3C7E2-9189-48EE-8FF3-F02A483008B9}"/>
              </a:ext>
            </a:extLst>
          </p:cNvPr>
          <p:cNvSpPr txBox="1"/>
          <p:nvPr/>
        </p:nvSpPr>
        <p:spPr>
          <a:xfrm>
            <a:off x="1788319" y="5474843"/>
            <a:ext cx="976313" cy="249299"/>
          </a:xfrm>
          <a:prstGeom prst="rect">
            <a:avLst/>
          </a:prstGeom>
          <a:solidFill>
            <a:srgbClr val="00A3E0"/>
          </a:solidFill>
        </p:spPr>
        <p:txBody>
          <a:bodyPr wrap="square" lIns="0" tIns="45720" rIns="0" bIns="45720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Oral lead-in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90BD57-9090-4F5B-8723-8A58CF592B3B}"/>
              </a:ext>
            </a:extLst>
          </p:cNvPr>
          <p:cNvSpPr txBox="1"/>
          <p:nvPr/>
        </p:nvSpPr>
        <p:spPr>
          <a:xfrm>
            <a:off x="1783994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3FC16A-6D99-48A8-A103-DCF550325817}"/>
              </a:ext>
            </a:extLst>
          </p:cNvPr>
          <p:cNvSpPr txBox="1"/>
          <p:nvPr/>
        </p:nvSpPr>
        <p:spPr>
          <a:xfrm>
            <a:off x="2409077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91F32E-893F-4EB0-B8DC-1D06D71373CB}"/>
              </a:ext>
            </a:extLst>
          </p:cNvPr>
          <p:cNvSpPr txBox="1"/>
          <p:nvPr/>
        </p:nvSpPr>
        <p:spPr>
          <a:xfrm>
            <a:off x="2940510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1BDB58-8285-4B5E-AF34-2FEF7A6B82FB}"/>
              </a:ext>
            </a:extLst>
          </p:cNvPr>
          <p:cNvSpPr txBox="1"/>
          <p:nvPr/>
        </p:nvSpPr>
        <p:spPr>
          <a:xfrm>
            <a:off x="4131728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44B8E3-86C7-4BF0-8E7B-066939EFAA46}"/>
              </a:ext>
            </a:extLst>
          </p:cNvPr>
          <p:cNvSpPr txBox="1"/>
          <p:nvPr/>
        </p:nvSpPr>
        <p:spPr>
          <a:xfrm>
            <a:off x="5925770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/>
              <a:t>51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74367E-9A19-4C6D-889B-5482A60F561E}"/>
              </a:ext>
            </a:extLst>
          </p:cNvPr>
          <p:cNvSpPr txBox="1"/>
          <p:nvPr/>
        </p:nvSpPr>
        <p:spPr>
          <a:xfrm>
            <a:off x="7716559" y="58329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F00BFA-1C76-4611-8FA2-B4C2BAEF7CF1}"/>
              </a:ext>
            </a:extLst>
          </p:cNvPr>
          <p:cNvSpPr txBox="1"/>
          <p:nvPr/>
        </p:nvSpPr>
        <p:spPr>
          <a:xfrm>
            <a:off x="9505054" y="5832921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262CE8-9EB4-4204-B43B-8089F807D7D3}"/>
              </a:ext>
            </a:extLst>
          </p:cNvPr>
          <p:cNvSpPr txBox="1"/>
          <p:nvPr/>
        </p:nvSpPr>
        <p:spPr>
          <a:xfrm>
            <a:off x="1376881" y="5832921"/>
            <a:ext cx="23403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</a:rPr>
              <a:t>n=*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9A5489-15DE-4510-8247-9554BDFE0F58}"/>
              </a:ext>
            </a:extLst>
          </p:cNvPr>
          <p:cNvSpPr txBox="1"/>
          <p:nvPr/>
        </p:nvSpPr>
        <p:spPr>
          <a:xfrm>
            <a:off x="6622267" y="5190970"/>
            <a:ext cx="455188" cy="252377"/>
          </a:xfrm>
          <a:prstGeom prst="rect">
            <a:avLst/>
          </a:prstGeom>
          <a:noFill/>
        </p:spPr>
        <p:txBody>
          <a:bodyPr wrap="none" lIns="0" tIns="18288" rIns="0" bIns="18288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Week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D34010-2DC9-4A35-966A-54DFAAECFEB0}"/>
              </a:ext>
            </a:extLst>
          </p:cNvPr>
          <p:cNvSpPr txBox="1"/>
          <p:nvPr/>
        </p:nvSpPr>
        <p:spPr>
          <a:xfrm>
            <a:off x="2116976" y="5181543"/>
            <a:ext cx="318998" cy="252377"/>
          </a:xfrm>
          <a:prstGeom prst="rect">
            <a:avLst/>
          </a:prstGeom>
          <a:noFill/>
        </p:spPr>
        <p:txBody>
          <a:bodyPr wrap="none" lIns="0" tIns="18288" rIns="0" bIns="18288" rtlCol="0" anchor="ctr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ED6E89-30F8-47BB-B001-6347751AC3C6}"/>
              </a:ext>
            </a:extLst>
          </p:cNvPr>
          <p:cNvSpPr txBox="1"/>
          <p:nvPr/>
        </p:nvSpPr>
        <p:spPr>
          <a:xfrm>
            <a:off x="10699900" y="5832921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0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26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6D5088-F178-43EF-BE37-67FED86B28B8}"/>
              </a:ext>
            </a:extLst>
          </p:cNvPr>
          <p:cNvGrpSpPr/>
          <p:nvPr/>
        </p:nvGrpSpPr>
        <p:grpSpPr>
          <a:xfrm>
            <a:off x="1901876" y="1448687"/>
            <a:ext cx="3741537" cy="246221"/>
            <a:chOff x="8902724" y="4911052"/>
            <a:chExt cx="3741537" cy="24621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ABC86C3-A858-4277-849A-1E2ABD03BC7A}"/>
                </a:ext>
              </a:extLst>
            </p:cNvPr>
            <p:cNvGrpSpPr/>
            <p:nvPr/>
          </p:nvGrpSpPr>
          <p:grpSpPr>
            <a:xfrm>
              <a:off x="8902724" y="4992390"/>
              <a:ext cx="237328" cy="91440"/>
              <a:chOff x="8902724" y="4992390"/>
              <a:chExt cx="237328" cy="9144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F205641-79A2-4E20-A90A-7A520A80B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2724" y="5038110"/>
                <a:ext cx="23732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684FA7"/>
                </a:solidFill>
                <a:prstDash val="solid"/>
              </a:ln>
              <a:effectLst/>
            </p:spPr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85EBC06-9363-4564-B43D-133AD25293C5}"/>
                  </a:ext>
                </a:extLst>
              </p:cNvPr>
              <p:cNvSpPr/>
              <p:nvPr/>
            </p:nvSpPr>
            <p:spPr>
              <a:xfrm>
                <a:off x="8976456" y="4992390"/>
                <a:ext cx="91440" cy="91440"/>
              </a:xfrm>
              <a:prstGeom prst="ellipse">
                <a:avLst/>
              </a:prstGeom>
              <a:solidFill>
                <a:srgbClr val="684FA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FD1E15-1F1F-4EE5-A3E7-2C159954D7DA}"/>
                </a:ext>
              </a:extLst>
            </p:cNvPr>
            <p:cNvSpPr txBox="1"/>
            <p:nvPr/>
          </p:nvSpPr>
          <p:spPr>
            <a:xfrm>
              <a:off x="9218643" y="4911052"/>
              <a:ext cx="3425618" cy="2462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Randomized + nonrandomized cohort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87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CF17-D32E-4A65-B59B-B84027AD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Treatment-emergent Resistance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E7441E-9F15-4995-A9BD-428E1BA1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3977410"/>
            <a:ext cx="10757159" cy="2042160"/>
          </a:xfrm>
        </p:spPr>
        <p:txBody>
          <a:bodyPr/>
          <a:lstStyle/>
          <a:p>
            <a:r>
              <a:rPr lang="en-US" sz="1800" dirty="0"/>
              <a:t>Among 72 heavily treatment-experienced participants with multidrug resistance and failing therapy at baseline who received SC LEN, 2 had emergent capsid mutations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The mutations conferred high level LEN resistance: &gt;884 and 138 fold-change in EC</a:t>
            </a:r>
            <a:r>
              <a:rPr lang="en-US" sz="1600" baseline="-25000" dirty="0"/>
              <a:t>50 </a:t>
            </a:r>
            <a:r>
              <a:rPr lang="en-US" sz="1600" dirty="0"/>
              <a:t>(vs WT)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M66I mutation significantly impairs viral replication (1.5% replication capacity vs WT)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See oral presentation 1781: VanderVeen </a:t>
            </a:r>
            <a:r>
              <a:rPr lang="en-US" sz="1400" i="1" dirty="0"/>
              <a:t>et al </a:t>
            </a:r>
            <a:r>
              <a:rPr lang="en-US" sz="1400" dirty="0"/>
              <a:t>for additional information</a:t>
            </a:r>
          </a:p>
          <a:p>
            <a:r>
              <a:rPr lang="en-US" sz="1800" dirty="0"/>
              <a:t>Further analyses are ongoing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79893-D10E-446F-BC81-7532430FC5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168788"/>
            <a:ext cx="10565726" cy="536812"/>
          </a:xfrm>
        </p:spPr>
        <p:txBody>
          <a:bodyPr/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/>
              </a:rPr>
              <a:t>*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agents in the OBR:</a:t>
            </a:r>
          </a:p>
          <a:p>
            <a:pPr marL="288925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kern="1200" dirty="0">
                <a:solidFill>
                  <a:prstClr val="black"/>
                </a:solidFill>
              </a:rPr>
              <a:t>For participant #1: MVC, </a:t>
            </a:r>
            <a:r>
              <a:rPr lang="en-US" kern="12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T20, DTG BID, DRV/COBI, 3TC.</a:t>
            </a:r>
          </a:p>
          <a:p>
            <a:pPr marL="288925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kern="12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participant #2: F/TAF; DRV/COBI and DTG were dosed BID.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77527-E350-4A26-AC66-4FE7A215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95DB3E-89AF-4A89-871A-C5CC597A6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32318"/>
              </p:ext>
            </p:extLst>
          </p:nvPr>
        </p:nvGraphicFramePr>
        <p:xfrm>
          <a:off x="810259" y="1612751"/>
          <a:ext cx="10565727" cy="2042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1591">
                  <a:extLst>
                    <a:ext uri="{9D8B030D-6E8A-4147-A177-3AD203B41FA5}">
                      <a16:colId xmlns:a16="http://schemas.microsoft.com/office/drawing/2014/main" val="1996648729"/>
                    </a:ext>
                  </a:extLst>
                </a:gridCol>
                <a:gridCol w="2318534">
                  <a:extLst>
                    <a:ext uri="{9D8B030D-6E8A-4147-A177-3AD203B41FA5}">
                      <a16:colId xmlns:a16="http://schemas.microsoft.com/office/drawing/2014/main" val="4030147855"/>
                    </a:ext>
                  </a:extLst>
                </a:gridCol>
                <a:gridCol w="2012166">
                  <a:extLst>
                    <a:ext uri="{9D8B030D-6E8A-4147-A177-3AD203B41FA5}">
                      <a16:colId xmlns:a16="http://schemas.microsoft.com/office/drawing/2014/main" val="3179123339"/>
                    </a:ext>
                  </a:extLst>
                </a:gridCol>
                <a:gridCol w="2624902">
                  <a:extLst>
                    <a:ext uri="{9D8B030D-6E8A-4147-A177-3AD203B41FA5}">
                      <a16:colId xmlns:a16="http://schemas.microsoft.com/office/drawing/2014/main" val="198055802"/>
                    </a:ext>
                  </a:extLst>
                </a:gridCol>
                <a:gridCol w="2318534">
                  <a:extLst>
                    <a:ext uri="{9D8B030D-6E8A-4147-A177-3AD203B41FA5}">
                      <a16:colId xmlns:a16="http://schemas.microsoft.com/office/drawing/2014/main" val="139210337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Participant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Fully active agents </a:t>
                      </a:r>
                    </a:p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OBR*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At Prior Visits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while on LEN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Emergent 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Capsid Mutations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 Subsequent Visits while on LEN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16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Suppressed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M66I, N74D</a:t>
                      </a:r>
                    </a:p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(at Wk10: 2870 copies/mL)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Resuppressed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with change in OBR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2147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DRV/COBI, DTG, RPV</a:t>
                      </a:r>
                      <a:endParaRPr lang="en-US" sz="16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Suppressed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M66I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at Wk26: 561 copies/mL)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Resuppressed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with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change in OBR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7327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3A45753-DB5D-4110-B347-83633A0E9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9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E1B8-8668-45BE-9C11-002DF77F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6" y="152400"/>
            <a:ext cx="10565728" cy="787400"/>
          </a:xfrm>
        </p:spPr>
        <p:txBody>
          <a:bodyPr/>
          <a:lstStyle/>
          <a:p>
            <a:r>
              <a:rPr lang="en-US" dirty="0"/>
              <a:t>Adverse Events (excluding injection site reactions)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1C060-8198-45C0-9BB7-36A30D77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91" y="5132256"/>
            <a:ext cx="10565728" cy="92546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One participant had an SAE of pneumonia, not related to study drug, leading to death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No SAEs related to study drug*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No AEs leading to study drug discontinuation</a:t>
            </a:r>
            <a:endParaRPr lang="en-US" sz="1600" strike="sngStrik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A5E4C0-53E3-45BF-AF00-197128E607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586" y="6190001"/>
            <a:ext cx="10565726" cy="503382"/>
          </a:xfrm>
        </p:spPr>
        <p:txBody>
          <a:bodyPr/>
          <a:lstStyle/>
          <a:p>
            <a:r>
              <a:rPr lang="en-US" dirty="0"/>
              <a:t>*SAEs not related to study drug: #1: pneumonia, dizziness; #2: abdominal pain, pancreatic mass; #3 proctalgia; #4: femoral neck fracture.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C1113-891B-47CD-905F-FE84A9DF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DF5ECF5-990B-47FE-A49D-841B7A782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186906"/>
              </p:ext>
            </p:extLst>
          </p:nvPr>
        </p:nvGraphicFramePr>
        <p:xfrm>
          <a:off x="815340" y="1371600"/>
          <a:ext cx="10561320" cy="35966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7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263354177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201856839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C3B1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Randomized </a:t>
                      </a:r>
                      <a:endParaRPr kumimoji="0" lang="en-US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C3B1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Nonrandomized </a:t>
                      </a:r>
                      <a:endParaRPr kumimoji="0" lang="en-US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N=72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≥5% total in any Grade, %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prstClr val="white"/>
                          </a:solidFill>
                          <a:latin typeface="+mn-lt"/>
                        </a:rPr>
                        <a:t>On 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prstClr val="white"/>
                          </a:solidFill>
                          <a:latin typeface="+mn-lt"/>
                        </a:rPr>
                        <a:t>n=36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On 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n=36</a:t>
                      </a:r>
                    </a:p>
                  </a:txBody>
                  <a:tcPr marL="0" marR="0" anchor="b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233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Headache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19883"/>
                  </a:ext>
                </a:extLst>
              </a:tr>
              <a:tr h="162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dirty="0"/>
                        <a:t>Nausea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14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35653"/>
                  </a:ext>
                </a:extLst>
              </a:tr>
              <a:tr h="162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dirty="0"/>
                        <a:t>Cough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11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95271"/>
                  </a:ext>
                </a:extLst>
              </a:tr>
              <a:tr h="162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dirty="0"/>
                        <a:t>Diarrhea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11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82736"/>
                  </a:ext>
                </a:extLst>
              </a:tr>
              <a:tr h="162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Back pain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lang="en-US" sz="1600" dirty="0"/>
                        <a:t>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54147"/>
                  </a:ext>
                </a:extLst>
              </a:tr>
              <a:tr h="162374"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Pyrexia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6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410690"/>
                  </a:ext>
                </a:extLst>
              </a:tr>
              <a:tr h="162374"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Rash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600" dirty="0"/>
                        <a:t>8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70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Urinary tract infection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lang="en-US" sz="1600" dirty="0"/>
                        <a:t>6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2866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AA0E1C5-3FDB-4972-B051-76449EBE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C36F0FD-B2F6-4086-89E7-5104BEDF3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63840"/>
              </p:ext>
            </p:extLst>
          </p:nvPr>
        </p:nvGraphicFramePr>
        <p:xfrm>
          <a:off x="1038901" y="1353228"/>
          <a:ext cx="6563360" cy="427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D28247-F4B3-47E7-B935-EE68FAAD0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47067"/>
              </p:ext>
            </p:extLst>
          </p:nvPr>
        </p:nvGraphicFramePr>
        <p:xfrm>
          <a:off x="1715283" y="1450079"/>
          <a:ext cx="5560472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018">
                  <a:extLst>
                    <a:ext uri="{9D8B030D-6E8A-4147-A177-3AD203B41FA5}">
                      <a16:colId xmlns:a16="http://schemas.microsoft.com/office/drawing/2014/main" val="3639756972"/>
                    </a:ext>
                  </a:extLst>
                </a:gridCol>
                <a:gridCol w="1032734">
                  <a:extLst>
                    <a:ext uri="{9D8B030D-6E8A-4147-A177-3AD203B41FA5}">
                      <a16:colId xmlns:a16="http://schemas.microsoft.com/office/drawing/2014/main" val="34592389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659126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6165470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Incidence</a:t>
                      </a:r>
                    </a:p>
                  </a:txBody>
                  <a:tcPr marL="45720" marR="4572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Cumulative incidence (%)</a:t>
                      </a:r>
                    </a:p>
                  </a:txBody>
                  <a:tcPr marL="45720" marR="4572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Median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duration (days)</a:t>
                      </a:r>
                    </a:p>
                  </a:txBody>
                  <a:tcPr marL="45720" marR="45720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25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Swelling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449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2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Erythema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7EC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67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Nodule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FFC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38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F67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7432" marB="27432" anchor="b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05096"/>
                  </a:ext>
                </a:extLst>
              </a:tr>
            </a:tbl>
          </a:graphicData>
        </a:graphic>
      </p:graphicFrame>
      <p:sp>
        <p:nvSpPr>
          <p:cNvPr id="1367042" name="Rectangle 17">
            <a:extLst>
              <a:ext uri="{FF2B5EF4-FFF2-40B4-BE49-F238E27FC236}">
                <a16:creationId xmlns:a16="http://schemas.microsoft.com/office/drawing/2014/main" id="{347A6BF5-C07F-45D3-922C-0D9D6E55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167640"/>
            <a:ext cx="9068180" cy="787400"/>
          </a:xfrm>
        </p:spPr>
        <p:txBody>
          <a:bodyPr/>
          <a:lstStyle/>
          <a:p>
            <a:r>
              <a:rPr lang="en-US" dirty="0"/>
              <a:t>Injection Site Reactions to SC LEN: Incidence</a:t>
            </a:r>
            <a:endParaRPr lang="en-US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956AE-43EE-4F53-A999-EF422057F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137" y="6209313"/>
            <a:ext cx="10565726" cy="457200"/>
          </a:xfrm>
        </p:spPr>
        <p:txBody>
          <a:bodyPr/>
          <a:lstStyle/>
          <a:p>
            <a:r>
              <a:rPr lang="en-US" dirty="0"/>
              <a:t>*Total n of participants on study or last study date in 2-week interval; </a:t>
            </a:r>
            <a:r>
              <a:rPr lang="en-US" kern="1200" dirty="0">
                <a:solidFill>
                  <a:sysClr val="windowText" lastClr="000000"/>
                </a:solidFill>
              </a:rPr>
              <a:t>only includes AE related to LEN and excludes those not related to it (</a:t>
            </a:r>
            <a:r>
              <a:rPr lang="en-US" kern="1200" dirty="0" err="1">
                <a:solidFill>
                  <a:sysClr val="windowText" lastClr="000000"/>
                </a:solidFill>
              </a:rPr>
              <a:t>e.g</a:t>
            </a:r>
            <a:r>
              <a:rPr lang="en-US" kern="1200" dirty="0">
                <a:solidFill>
                  <a:sysClr val="windowText" lastClr="000000"/>
                </a:solidFill>
              </a:rPr>
              <a:t>, T20).</a:t>
            </a:r>
            <a:endParaRPr lang="en-US" dirty="0"/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F8A25DA7-8FED-4C4D-B962-48872FA9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34844-BF8C-48C5-ADF0-8D663D5097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7087" name="Rectangle 3">
            <a:extLst>
              <a:ext uri="{FF2B5EF4-FFF2-40B4-BE49-F238E27FC236}">
                <a16:creationId xmlns:a16="http://schemas.microsoft.com/office/drawing/2014/main" id="{62603E08-7EAD-4CA7-B898-F32522F54B5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-72779" y="3204579"/>
            <a:ext cx="1941151" cy="33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Participants, %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67088" name="Rectangle 3">
            <a:extLst>
              <a:ext uri="{FF2B5EF4-FFF2-40B4-BE49-F238E27FC236}">
                <a16:creationId xmlns:a16="http://schemas.microsoft.com/office/drawing/2014/main" id="{8ADA2C2F-9093-47EE-8FC4-5233D13D0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31331" y="5595600"/>
            <a:ext cx="1387475" cy="33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Week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EC0CA5-72EE-4D9E-BDC2-E473967B6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00439"/>
              </p:ext>
            </p:extLst>
          </p:nvPr>
        </p:nvGraphicFramePr>
        <p:xfrm>
          <a:off x="913606" y="5967827"/>
          <a:ext cx="6584121" cy="213360"/>
        </p:xfrm>
        <a:graphic>
          <a:graphicData uri="http://schemas.openxmlformats.org/drawingml/2006/table">
            <a:tbl>
              <a:tblPr firstRow="1" bandRow="1"/>
              <a:tblGrid>
                <a:gridCol w="66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773027707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2943167071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858543676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2504355849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3433147593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2484806305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2132892532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1626367223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3078325398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1242958583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2552967315"/>
                    </a:ext>
                  </a:extLst>
                </a:gridCol>
                <a:gridCol w="455349">
                  <a:extLst>
                    <a:ext uri="{9D8B030D-6E8A-4147-A177-3AD203B41FA5}">
                      <a16:colId xmlns:a16="http://schemas.microsoft.com/office/drawing/2014/main" val="2838466072"/>
                    </a:ext>
                  </a:extLst>
                </a:gridCol>
              </a:tblGrid>
              <a:tr h="159657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n*=</a:t>
                      </a:r>
                    </a:p>
                  </a:txBody>
                  <a:tcPr marL="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871330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DD3C1B2-61C5-4EB0-A6E3-C7E43AEC0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34ADCCE-9121-4CC5-9F32-B5762D6CC367}"/>
              </a:ext>
            </a:extLst>
          </p:cNvPr>
          <p:cNvSpPr txBox="1">
            <a:spLocks/>
          </p:cNvSpPr>
          <p:nvPr/>
        </p:nvSpPr>
        <p:spPr bwMode="auto">
          <a:xfrm>
            <a:off x="7466722" y="2318759"/>
            <a:ext cx="4035234" cy="30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990000"/>
              </a:buClr>
              <a:buSzTx/>
              <a:buFont typeface="Symbol" pitchFamily="18" charset="2"/>
              <a:buChar char="¨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46% (33/72) had ≥1 ISR related to LEN</a:t>
            </a:r>
          </a:p>
          <a:p>
            <a:pPr marL="514350" lvl="1" indent="-2270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Most ISRs were Grade 1 (82% [27/33]) and resolved within days</a:t>
            </a:r>
          </a:p>
          <a:p>
            <a:pPr marL="514350" lvl="1" indent="-2270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/>
            </a:pPr>
            <a:r>
              <a:rPr lang="en-US" sz="1400" kern="0" dirty="0"/>
              <a:t>No Grade 4 ISRs occurred; one participant had Grade 3 swelling and erythema, which resolved in 4 and 8 days, respectively </a:t>
            </a:r>
            <a:endParaRPr kumimoji="0" lang="en-US" sz="1400" b="0" i="0" u="none" strike="sng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990000"/>
              </a:buClr>
              <a:buSzTx/>
              <a:buFont typeface="Symbol" pitchFamily="18" charset="2"/>
              <a:buChar char="¨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Nodules lasted a few months</a:t>
            </a:r>
            <a:r>
              <a:rPr lang="en-US" sz="1600" kern="0" dirty="0"/>
              <a:t> and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were all Grade 1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Clr>
                <a:srgbClr val="990000"/>
              </a:buClr>
              <a:buSzTx/>
              <a:buFont typeface="Symbol" pitchFamily="18" charset="2"/>
              <a:buChar char="¨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 participant discontinued due to ISRs</a:t>
            </a:r>
          </a:p>
        </p:txBody>
      </p:sp>
    </p:spTree>
    <p:extLst>
      <p:ext uri="{BB962C8B-B14F-4D97-AF65-F5344CB8AC3E}">
        <p14:creationId xmlns:p14="http://schemas.microsoft.com/office/powerpoint/2010/main" val="72276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4946-0A44-4235-88C7-D86AEF1C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3 or 4 Laboratory Abnormalities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7BD3-2DD5-498C-8B6D-C6B13444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4609624"/>
            <a:ext cx="11157528" cy="1136208"/>
          </a:xfrm>
        </p:spPr>
        <p:txBody>
          <a:bodyPr wrap="square">
            <a:spAutoFit/>
          </a:bodyPr>
          <a:lstStyle/>
          <a:p>
            <a:pPr marL="228600" indent="-228600" defTabSz="1219170">
              <a:spcAft>
                <a:spcPts val="200"/>
              </a:spcAft>
            </a:pPr>
            <a:r>
              <a:rPr lang="en-US" sz="1800" dirty="0"/>
              <a:t>Low creatinine clearance/eGFR and/or high creatinine were transient or unconfirmed abnormalities</a:t>
            </a:r>
          </a:p>
          <a:p>
            <a:pPr marL="628650" lvl="1" indent="-228600" defTabSz="1219170">
              <a:spcBef>
                <a:spcPts val="600"/>
              </a:spcBef>
              <a:spcAft>
                <a:spcPts val="200"/>
              </a:spcAft>
            </a:pPr>
            <a:r>
              <a:rPr lang="en-US" sz="1600" dirty="0"/>
              <a:t>One participant had a concurrent SAEs of abdominal pain and pancreatic mass (no diagnosis available)</a:t>
            </a:r>
          </a:p>
          <a:p>
            <a:pPr marL="228600" indent="-228600" defTabSz="1219170">
              <a:spcAft>
                <a:spcPts val="200"/>
              </a:spcAft>
            </a:pPr>
            <a:r>
              <a:rPr lang="en-US" sz="1800" dirty="0">
                <a:latin typeface="Arial"/>
              </a:rPr>
              <a:t>Hyperglycemia/glycosuria were transient, unconfirmed, or related to underlying diabetes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EC0D7-373B-4670-BC19-72BCDEC8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8608922-6783-46AC-9512-1549B02B6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248127"/>
              </p:ext>
            </p:extLst>
          </p:nvPr>
        </p:nvGraphicFramePr>
        <p:xfrm>
          <a:off x="815340" y="1371600"/>
          <a:ext cx="10561320" cy="29260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7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263354177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201856839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C3B1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Randomized  </a:t>
                      </a:r>
                      <a:endParaRPr kumimoji="0" lang="en-US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C3B1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Nonrandomized </a:t>
                      </a:r>
                      <a:endParaRPr kumimoji="0" lang="en-US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N=72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≥ 5% in total, %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prstClr val="white"/>
                          </a:solidFill>
                          <a:latin typeface="+mn-lt"/>
                        </a:rPr>
                        <a:t>On 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prstClr val="white"/>
                          </a:solidFill>
                          <a:latin typeface="+mn-lt"/>
                        </a:rPr>
                        <a:t>n=36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</a:rPr>
                        <a:t>On 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</a:rPr>
                        <a:t>n=36</a:t>
                      </a:r>
                    </a:p>
                  </a:txBody>
                  <a:tcPr marL="0" marR="0"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23302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Any Grade 3 or 4 lab abnormality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creatinine clearance/eGFR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charset="-128"/>
                          <a:cs typeface="+mn-cs"/>
                        </a:rPr>
                        <a:t>3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7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56425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Nonfasting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hyperglycemia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charset="-128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7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56904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creatinine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charset="-128"/>
                          <a:cs typeface="+mn-cs"/>
                        </a:rPr>
                        <a:t>3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6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10328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88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Glycosuria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charset="-128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92283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88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Fasting hyperglycemia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charset="-128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</a:rPr>
                        <a:t>6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501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F2F84B-0D5F-4A90-B94D-36E27429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EC53142-DFB4-4E74-9CFD-6CE43C5B2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586" y="6190001"/>
            <a:ext cx="10565726" cy="503382"/>
          </a:xfrm>
        </p:spPr>
        <p:txBody>
          <a:bodyPr/>
          <a:lstStyle/>
          <a:p>
            <a:r>
              <a:rPr lang="en-US" dirty="0"/>
              <a:t>*Per DAIDS scale, Grade 3 creatinine clearance is &lt;60 to 30 mL/min or 30 to &lt;50% decrease from baseline;                    </a:t>
            </a:r>
          </a:p>
          <a:p>
            <a:r>
              <a:rPr lang="en-US" dirty="0"/>
              <a:t>Grade 3 creatinine is &gt;1.8 to &lt;3.5 x ULN or increase to 1.5 to &lt;2.0 x baseline.</a:t>
            </a:r>
          </a:p>
        </p:txBody>
      </p:sp>
    </p:spTree>
    <p:extLst>
      <p:ext uri="{BB962C8B-B14F-4D97-AF65-F5344CB8AC3E}">
        <p14:creationId xmlns:p14="http://schemas.microsoft.com/office/powerpoint/2010/main" val="232961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DB61-0D08-40A8-AE07-6D039D7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Conclusions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F440-954E-416F-A187-24BDBE665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2000" dirty="0"/>
              <a:t>In heavily treatment-experienced PWH with multi</a:t>
            </a:r>
            <a:r>
              <a:rPr lang="en-US" sz="2000" strike="sngStrike" dirty="0"/>
              <a:t>-</a:t>
            </a:r>
            <a:r>
              <a:rPr lang="en-US" sz="2000" dirty="0"/>
              <a:t>drug resistance (MDR)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1800" dirty="0"/>
              <a:t>LEN showed potent antiviral activity, when added to a failing regimen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1800" dirty="0"/>
              <a:t>LEN led to high rates of virologic suppression, when combined with an OBR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1800" dirty="0"/>
              <a:t>LEN was well tolerated with no AE leading to discontinuation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2000" dirty="0"/>
              <a:t>The study is ongoing and longer term data will be presented as follow-up continues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2000" dirty="0"/>
              <a:t>LEN has the potential to become an important agent for HTE PWH with MDR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2000" dirty="0"/>
              <a:t>These data support the ongoing evaluation of LEN for treatment and prevention of HIV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CC5-D56E-487F-B701-33E0B3F9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fld id="{48B34844-BF8C-48C5-ADF0-8D663D5097A1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E5AF7-3E89-41E6-AC09-D7340C78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9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91920"/>
            <a:ext cx="10565728" cy="4138930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300"/>
              </a:spcAft>
              <a:buClr>
                <a:srgbClr val="E2E2E2">
                  <a:lumMod val="75000"/>
                </a:srgbClr>
              </a:buClr>
              <a:buNone/>
            </a:pPr>
            <a:r>
              <a:rPr lang="en-US" altLang="en-US" sz="2200" b="1" dirty="0">
                <a:solidFill>
                  <a:srgbClr val="0070C0"/>
                </a:solidFill>
              </a:rPr>
              <a:t>We extend our thanks to:</a:t>
            </a:r>
          </a:p>
          <a:p>
            <a:pPr marL="0" lvl="0" indent="0">
              <a:spcBef>
                <a:spcPts val="600"/>
              </a:spcBef>
              <a:spcAft>
                <a:spcPts val="300"/>
              </a:spcAft>
              <a:buClr>
                <a:srgbClr val="E2E2E2">
                  <a:lumMod val="75000"/>
                </a:srgbClr>
              </a:buClr>
              <a:buNone/>
            </a:pPr>
            <a:r>
              <a:rPr lang="en-US" altLang="en-US" sz="2200" dirty="0"/>
              <a:t>The study participants and their families</a:t>
            </a:r>
          </a:p>
          <a:p>
            <a:pPr marL="0" lvl="0" indent="0">
              <a:spcBef>
                <a:spcPts val="600"/>
              </a:spcBef>
              <a:spcAft>
                <a:spcPts val="300"/>
              </a:spcAft>
              <a:buClr>
                <a:srgbClr val="E2E2E2">
                  <a:lumMod val="75000"/>
                </a:srgbClr>
              </a:buClr>
              <a:buNone/>
            </a:pPr>
            <a:r>
              <a:rPr lang="en-US" altLang="en-US" sz="2200" b="1" dirty="0">
                <a:solidFill>
                  <a:srgbClr val="0070C0"/>
                </a:solidFill>
              </a:rPr>
              <a:t>Participating study investigators and staff: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Canada 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J Brunetto, B Trottier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Dominican Republic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 Koenig;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France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J-M Molina, S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Ronot-Bregigeon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Yazdanpanah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Germany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H-J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Stellbrink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Antinori, A Castagna, F Castelli;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Japan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Shirasaka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Yokomaku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South Africa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Rassool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 Mallolas; 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Taiwan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C-C Hung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Thailand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Avihingsanon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Chetchotisakd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Siripassorn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Ratanasuwan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DS Berger, M Berhe, C Brinson, CM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Creticos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 Crofoot, E DeJesus, D Hagins, T Hodge, K Lichtenstein, JP McGowan, 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Ogbuagu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Osiyemi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GJ Richmond, MN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Ramgopal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PJ Ruane, W Sanchez, S Segal-Maurer, J Sims, GI Sinclair, DA Wheeler, A Wiznia, K Workowski, 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Zurawski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300"/>
              </a:spcAft>
              <a:buClr>
                <a:srgbClr val="E2E2E2">
                  <a:lumMod val="75000"/>
                </a:srgbClr>
              </a:buClr>
              <a:buNone/>
            </a:pPr>
            <a:endParaRPr lang="en-US" altLang="en-US" sz="2200" b="1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buClr>
                <a:srgbClr val="E2E2E2">
                  <a:lumMod val="75000"/>
                </a:srgbClr>
              </a:buClr>
              <a:buNone/>
            </a:pPr>
            <a:r>
              <a:rPr lang="en-US" altLang="en-US" sz="2200" b="1" dirty="0">
                <a:solidFill>
                  <a:srgbClr val="0070C0"/>
                </a:solidFill>
              </a:rPr>
              <a:t>This study was funded by Gilead Sciences, Inc.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218D-DB39-4F53-83D9-14AAB45F11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0F29-B41C-4B6D-A341-3E37A270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Lenacapavir</a:t>
            </a:r>
            <a:r>
              <a:rPr lang="en-US" altLang="en-US" dirty="0"/>
              <a:t> (LEN): Novel, First-in-class HIV Capsid Inhibitor </a:t>
            </a:r>
            <a:br>
              <a:rPr lang="en-US" altLang="en-US" dirty="0"/>
            </a:br>
            <a:r>
              <a:rPr lang="en-US" altLang="en-US" dirty="0"/>
              <a:t>Highly Potent and Long-acting</a:t>
            </a:r>
            <a:endParaRPr lang="en-US" dirty="0"/>
          </a:p>
        </p:txBody>
      </p:sp>
      <p:sp>
        <p:nvSpPr>
          <p:cNvPr id="842" name="Text Placeholder 841">
            <a:extLst>
              <a:ext uri="{FF2B5EF4-FFF2-40B4-BE49-F238E27FC236}">
                <a16:creationId xmlns:a16="http://schemas.microsoft.com/office/drawing/2014/main" id="{7400B9EE-E62A-4E3F-879B-9742666C00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en-GB" sz="1200" b="0" i="0" u="none" strike="noStrike" kern="120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half maximal effective concentration.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DDF3F-5585-44B3-9EDF-E5B931A8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34844-BF8C-48C5-ADF0-8D663D5097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43" name="Group 842">
            <a:extLst>
              <a:ext uri="{FF2B5EF4-FFF2-40B4-BE49-F238E27FC236}">
                <a16:creationId xmlns:a16="http://schemas.microsoft.com/office/drawing/2014/main" id="{A99E39FB-04D6-4DCB-8891-4303740B5C81}"/>
              </a:ext>
            </a:extLst>
          </p:cNvPr>
          <p:cNvGrpSpPr/>
          <p:nvPr/>
        </p:nvGrpSpPr>
        <p:grpSpPr>
          <a:xfrm>
            <a:off x="779279" y="1364535"/>
            <a:ext cx="10633443" cy="5195081"/>
            <a:chOff x="779279" y="1364535"/>
            <a:chExt cx="10633443" cy="519508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CB7DB3-4D94-4450-8856-47E3C766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41" y="2864222"/>
              <a:ext cx="6072187" cy="2797175"/>
            </a:xfrm>
            <a:custGeom>
              <a:avLst/>
              <a:gdLst>
                <a:gd name="T0" fmla="*/ 1873 w 2003"/>
                <a:gd name="T1" fmla="*/ 436 h 922"/>
                <a:gd name="T2" fmla="*/ 1871 w 2003"/>
                <a:gd name="T3" fmla="*/ 403 h 922"/>
                <a:gd name="T4" fmla="*/ 1887 w 2003"/>
                <a:gd name="T5" fmla="*/ 348 h 922"/>
                <a:gd name="T6" fmla="*/ 1726 w 2003"/>
                <a:gd name="T7" fmla="*/ 144 h 922"/>
                <a:gd name="T8" fmla="*/ 1621 w 2003"/>
                <a:gd name="T9" fmla="*/ 163 h 922"/>
                <a:gd name="T10" fmla="*/ 1587 w 2003"/>
                <a:gd name="T11" fmla="*/ 162 h 922"/>
                <a:gd name="T12" fmla="*/ 1001 w 2003"/>
                <a:gd name="T13" fmla="*/ 0 h 922"/>
                <a:gd name="T14" fmla="*/ 383 w 2003"/>
                <a:gd name="T15" fmla="*/ 183 h 922"/>
                <a:gd name="T16" fmla="*/ 345 w 2003"/>
                <a:gd name="T17" fmla="*/ 184 h 922"/>
                <a:gd name="T18" fmla="*/ 239 w 2003"/>
                <a:gd name="T19" fmla="*/ 154 h 922"/>
                <a:gd name="T20" fmla="*/ 62 w 2003"/>
                <a:gd name="T21" fmla="*/ 344 h 922"/>
                <a:gd name="T22" fmla="*/ 98 w 2003"/>
                <a:gd name="T23" fmla="*/ 446 h 922"/>
                <a:gd name="T24" fmla="*/ 100 w 2003"/>
                <a:gd name="T25" fmla="*/ 483 h 922"/>
                <a:gd name="T26" fmla="*/ 0 w 2003"/>
                <a:gd name="T27" fmla="*/ 858 h 922"/>
                <a:gd name="T28" fmla="*/ 4 w 2003"/>
                <a:gd name="T29" fmla="*/ 922 h 922"/>
                <a:gd name="T30" fmla="*/ 1999 w 2003"/>
                <a:gd name="T31" fmla="*/ 922 h 922"/>
                <a:gd name="T32" fmla="*/ 2003 w 2003"/>
                <a:gd name="T33" fmla="*/ 858 h 922"/>
                <a:gd name="T34" fmla="*/ 1873 w 2003"/>
                <a:gd name="T35" fmla="*/ 436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3" h="922">
                  <a:moveTo>
                    <a:pt x="1873" y="436"/>
                  </a:moveTo>
                  <a:cubicBezTo>
                    <a:pt x="1867" y="426"/>
                    <a:pt x="1866" y="414"/>
                    <a:pt x="1871" y="403"/>
                  </a:cubicBezTo>
                  <a:cubicBezTo>
                    <a:pt x="1879" y="386"/>
                    <a:pt x="1884" y="368"/>
                    <a:pt x="1887" y="348"/>
                  </a:cubicBezTo>
                  <a:cubicBezTo>
                    <a:pt x="1898" y="248"/>
                    <a:pt x="1827" y="156"/>
                    <a:pt x="1726" y="144"/>
                  </a:cubicBezTo>
                  <a:cubicBezTo>
                    <a:pt x="1688" y="140"/>
                    <a:pt x="1652" y="147"/>
                    <a:pt x="1621" y="163"/>
                  </a:cubicBezTo>
                  <a:cubicBezTo>
                    <a:pt x="1610" y="169"/>
                    <a:pt x="1597" y="168"/>
                    <a:pt x="1587" y="162"/>
                  </a:cubicBezTo>
                  <a:cubicBezTo>
                    <a:pt x="1423" y="60"/>
                    <a:pt x="1220" y="0"/>
                    <a:pt x="1001" y="0"/>
                  </a:cubicBezTo>
                  <a:cubicBezTo>
                    <a:pt x="768" y="0"/>
                    <a:pt x="553" y="69"/>
                    <a:pt x="383" y="183"/>
                  </a:cubicBezTo>
                  <a:cubicBezTo>
                    <a:pt x="372" y="191"/>
                    <a:pt x="357" y="191"/>
                    <a:pt x="345" y="184"/>
                  </a:cubicBezTo>
                  <a:cubicBezTo>
                    <a:pt x="315" y="164"/>
                    <a:pt x="278" y="153"/>
                    <a:pt x="239" y="154"/>
                  </a:cubicBezTo>
                  <a:cubicBezTo>
                    <a:pt x="138" y="158"/>
                    <a:pt x="59" y="243"/>
                    <a:pt x="62" y="344"/>
                  </a:cubicBezTo>
                  <a:cubicBezTo>
                    <a:pt x="64" y="382"/>
                    <a:pt x="77" y="418"/>
                    <a:pt x="98" y="446"/>
                  </a:cubicBezTo>
                  <a:cubicBezTo>
                    <a:pt x="106" y="457"/>
                    <a:pt x="107" y="472"/>
                    <a:pt x="100" y="483"/>
                  </a:cubicBezTo>
                  <a:cubicBezTo>
                    <a:pt x="36" y="597"/>
                    <a:pt x="0" y="724"/>
                    <a:pt x="0" y="858"/>
                  </a:cubicBezTo>
                  <a:cubicBezTo>
                    <a:pt x="4" y="922"/>
                    <a:pt x="4" y="922"/>
                    <a:pt x="4" y="922"/>
                  </a:cubicBezTo>
                  <a:cubicBezTo>
                    <a:pt x="1999" y="922"/>
                    <a:pt x="1999" y="922"/>
                    <a:pt x="1999" y="922"/>
                  </a:cubicBezTo>
                  <a:cubicBezTo>
                    <a:pt x="2003" y="858"/>
                    <a:pt x="2003" y="858"/>
                    <a:pt x="2003" y="858"/>
                  </a:cubicBezTo>
                  <a:cubicBezTo>
                    <a:pt x="2003" y="705"/>
                    <a:pt x="1956" y="560"/>
                    <a:pt x="1873" y="436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26988" cap="flat">
              <a:solidFill>
                <a:srgbClr val="A6A5A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" name="Group 33">
              <a:extLst>
                <a:ext uri="{FF2B5EF4-FFF2-40B4-BE49-F238E27FC236}">
                  <a16:creationId xmlns:a16="http://schemas.microsoft.com/office/drawing/2014/main" id="{C8C40E6C-BCCE-4B29-8894-9E03191F723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258801" y="3704929"/>
              <a:ext cx="1536161" cy="2376763"/>
              <a:chOff x="9406168" y="2889823"/>
              <a:chExt cx="2153553" cy="2177457"/>
            </a:xfrm>
          </p:grpSpPr>
          <p:sp>
            <p:nvSpPr>
              <p:cNvPr id="8" name="Freeform 825">
                <a:extLst>
                  <a:ext uri="{FF2B5EF4-FFF2-40B4-BE49-F238E27FC236}">
                    <a16:creationId xmlns:a16="http://schemas.microsoft.com/office/drawing/2014/main" id="{1B23E9AC-9129-40F2-AE2D-01FC5808FFEC}"/>
                  </a:ext>
                </a:extLst>
              </p:cNvPr>
              <p:cNvSpPr/>
              <p:nvPr/>
            </p:nvSpPr>
            <p:spPr>
              <a:xfrm>
                <a:off x="9406168" y="2889823"/>
                <a:ext cx="2153550" cy="2177457"/>
              </a:xfrm>
              <a:custGeom>
                <a:avLst/>
                <a:gdLst>
                  <a:gd name="connsiteX0" fmla="*/ 1649092 w 2534537"/>
                  <a:gd name="connsiteY0" fmla="*/ 0 h 2944770"/>
                  <a:gd name="connsiteX1" fmla="*/ 2435147 w 2534537"/>
                  <a:gd name="connsiteY1" fmla="*/ 177709 h 2944770"/>
                  <a:gd name="connsiteX2" fmla="*/ 2534537 w 2534537"/>
                  <a:gd name="connsiteY2" fmla="*/ 231620 h 2944770"/>
                  <a:gd name="connsiteX3" fmla="*/ 2534537 w 2534537"/>
                  <a:gd name="connsiteY3" fmla="*/ 2713151 h 2944770"/>
                  <a:gd name="connsiteX4" fmla="*/ 2435147 w 2534537"/>
                  <a:gd name="connsiteY4" fmla="*/ 2767061 h 2944770"/>
                  <a:gd name="connsiteX5" fmla="*/ 1649092 w 2534537"/>
                  <a:gd name="connsiteY5" fmla="*/ 2944770 h 2944770"/>
                  <a:gd name="connsiteX6" fmla="*/ 0 w 2534537"/>
                  <a:gd name="connsiteY6" fmla="*/ 1472385 h 2944770"/>
                  <a:gd name="connsiteX7" fmla="*/ 1649092 w 2534537"/>
                  <a:gd name="connsiteY7" fmla="*/ 0 h 294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4537" h="2944770">
                    <a:moveTo>
                      <a:pt x="1649092" y="0"/>
                    </a:moveTo>
                    <a:cubicBezTo>
                      <a:pt x="1933707" y="0"/>
                      <a:pt x="2201482" y="64376"/>
                      <a:pt x="2435147" y="177709"/>
                    </a:cubicBezTo>
                    <a:lnTo>
                      <a:pt x="2534537" y="231620"/>
                    </a:lnTo>
                    <a:lnTo>
                      <a:pt x="2534537" y="2713151"/>
                    </a:lnTo>
                    <a:lnTo>
                      <a:pt x="2435147" y="2767061"/>
                    </a:lnTo>
                    <a:cubicBezTo>
                      <a:pt x="2201482" y="2880394"/>
                      <a:pt x="1933707" y="2944770"/>
                      <a:pt x="1649092" y="2944770"/>
                    </a:cubicBezTo>
                    <a:cubicBezTo>
                      <a:pt x="738324" y="2944770"/>
                      <a:pt x="0" y="2285561"/>
                      <a:pt x="0" y="1472385"/>
                    </a:cubicBezTo>
                    <a:cubicBezTo>
                      <a:pt x="0" y="659209"/>
                      <a:pt x="738324" y="0"/>
                      <a:pt x="164909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Freeform 826">
                <a:extLst>
                  <a:ext uri="{FF2B5EF4-FFF2-40B4-BE49-F238E27FC236}">
                    <a16:creationId xmlns:a16="http://schemas.microsoft.com/office/drawing/2014/main" id="{D93A8F6A-B6F7-4B30-859D-48E62BB2D0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73240" y="2939217"/>
                <a:ext cx="2086481" cy="2068379"/>
              </a:xfrm>
              <a:custGeom>
                <a:avLst/>
                <a:gdLst>
                  <a:gd name="connsiteX0" fmla="*/ 1649092 w 2534537"/>
                  <a:gd name="connsiteY0" fmla="*/ 0 h 2944770"/>
                  <a:gd name="connsiteX1" fmla="*/ 2435147 w 2534537"/>
                  <a:gd name="connsiteY1" fmla="*/ 177709 h 2944770"/>
                  <a:gd name="connsiteX2" fmla="*/ 2534537 w 2534537"/>
                  <a:gd name="connsiteY2" fmla="*/ 231620 h 2944770"/>
                  <a:gd name="connsiteX3" fmla="*/ 2534537 w 2534537"/>
                  <a:gd name="connsiteY3" fmla="*/ 2713151 h 2944770"/>
                  <a:gd name="connsiteX4" fmla="*/ 2435147 w 2534537"/>
                  <a:gd name="connsiteY4" fmla="*/ 2767061 h 2944770"/>
                  <a:gd name="connsiteX5" fmla="*/ 1649092 w 2534537"/>
                  <a:gd name="connsiteY5" fmla="*/ 2944770 h 2944770"/>
                  <a:gd name="connsiteX6" fmla="*/ 0 w 2534537"/>
                  <a:gd name="connsiteY6" fmla="*/ 1472385 h 2944770"/>
                  <a:gd name="connsiteX7" fmla="*/ 1649092 w 2534537"/>
                  <a:gd name="connsiteY7" fmla="*/ 0 h 294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4537" h="2944770">
                    <a:moveTo>
                      <a:pt x="1649092" y="0"/>
                    </a:moveTo>
                    <a:cubicBezTo>
                      <a:pt x="1933707" y="0"/>
                      <a:pt x="2201482" y="64376"/>
                      <a:pt x="2435147" y="177709"/>
                    </a:cubicBezTo>
                    <a:lnTo>
                      <a:pt x="2534537" y="231620"/>
                    </a:lnTo>
                    <a:lnTo>
                      <a:pt x="2534537" y="2713151"/>
                    </a:lnTo>
                    <a:lnTo>
                      <a:pt x="2435147" y="2767061"/>
                    </a:lnTo>
                    <a:cubicBezTo>
                      <a:pt x="2201482" y="2880394"/>
                      <a:pt x="1933707" y="2944770"/>
                      <a:pt x="1649092" y="2944770"/>
                    </a:cubicBezTo>
                    <a:cubicBezTo>
                      <a:pt x="738324" y="2944770"/>
                      <a:pt x="0" y="2285561"/>
                      <a:pt x="0" y="1472385"/>
                    </a:cubicBezTo>
                    <a:cubicBezTo>
                      <a:pt x="0" y="659209"/>
                      <a:pt x="738324" y="0"/>
                      <a:pt x="164909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9CC07B-FAAE-4063-9E38-6C984D54B565}"/>
                </a:ext>
              </a:extLst>
            </p:cNvPr>
            <p:cNvSpPr/>
            <p:nvPr/>
          </p:nvSpPr>
          <p:spPr>
            <a:xfrm rot="5806074">
              <a:off x="6162011" y="3301858"/>
              <a:ext cx="1113459" cy="1113751"/>
            </a:xfrm>
            <a:prstGeom prst="ellipse">
              <a:avLst/>
            </a:prstGeom>
            <a:gradFill>
              <a:gsLst>
                <a:gs pos="14000">
                  <a:srgbClr val="1C254C"/>
                </a:gs>
                <a:gs pos="42000">
                  <a:srgbClr val="FFFFFF">
                    <a:lumMod val="95000"/>
                  </a:srgbClr>
                </a:gs>
              </a:gsLst>
              <a:lin ang="2220000" scaled="0"/>
            </a:gradFill>
            <a:ln w="25400" cap="flat" cmpd="sng" algn="ctr">
              <a:gradFill>
                <a:gsLst>
                  <a:gs pos="41000">
                    <a:srgbClr val="FFFFFF">
                      <a:lumMod val="65000"/>
                    </a:srgbClr>
                  </a:gs>
                  <a:gs pos="44000">
                    <a:srgbClr val="FFFFFF">
                      <a:lumMod val="65000"/>
                      <a:alpha val="0"/>
                    </a:srgbClr>
                  </a:gs>
                </a:gsLst>
                <a:lin ang="2220000" scaled="0"/>
              </a:gra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CA89163-CC08-4C26-85C0-C02E1B001971}"/>
                </a:ext>
              </a:extLst>
            </p:cNvPr>
            <p:cNvGrpSpPr/>
            <p:nvPr/>
          </p:nvGrpSpPr>
          <p:grpSpPr>
            <a:xfrm rot="21229665">
              <a:off x="6610349" y="3299187"/>
              <a:ext cx="624875" cy="710623"/>
              <a:chOff x="6432389" y="2985857"/>
              <a:chExt cx="522165" cy="59381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A716C2D-FD90-455D-A9BC-6CBB8A90B531}"/>
                  </a:ext>
                </a:extLst>
              </p:cNvPr>
              <p:cNvSpPr/>
              <p:nvPr/>
            </p:nvSpPr>
            <p:spPr>
              <a:xfrm rot="3160359">
                <a:off x="6744792" y="3151360"/>
                <a:ext cx="50467" cy="15895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A97815-4F01-40A9-92D1-7E98A9745073}"/>
                  </a:ext>
                </a:extLst>
              </p:cNvPr>
              <p:cNvSpPr/>
              <p:nvPr/>
            </p:nvSpPr>
            <p:spPr>
              <a:xfrm rot="3160359">
                <a:off x="6808947" y="3147331"/>
                <a:ext cx="61104" cy="61088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B43E84-F6CB-4D59-8FC0-0FCD2D5C5402}"/>
                  </a:ext>
                </a:extLst>
              </p:cNvPr>
              <p:cNvSpPr/>
              <p:nvPr/>
            </p:nvSpPr>
            <p:spPr>
              <a:xfrm rot="3160359">
                <a:off x="6654556" y="3286564"/>
                <a:ext cx="36662" cy="36652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60D5A3E-4C63-4ED5-9DA5-CEFE08819FE7}"/>
                  </a:ext>
                </a:extLst>
              </p:cNvPr>
              <p:cNvSpPr/>
              <p:nvPr/>
            </p:nvSpPr>
            <p:spPr>
              <a:xfrm rot="3880359">
                <a:off x="6780188" y="3209466"/>
                <a:ext cx="50453" cy="158996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9EA34D6-7AF1-4A4C-AB3E-548E8759AD2F}"/>
                  </a:ext>
                </a:extLst>
              </p:cNvPr>
              <p:cNvSpPr/>
              <p:nvPr/>
            </p:nvSpPr>
            <p:spPr>
              <a:xfrm rot="3880359">
                <a:off x="6853841" y="3221049"/>
                <a:ext cx="61088" cy="61104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F26EF22-9731-48E0-9521-84636A3F2E40}"/>
                  </a:ext>
                </a:extLst>
              </p:cNvPr>
              <p:cNvSpPr/>
              <p:nvPr/>
            </p:nvSpPr>
            <p:spPr>
              <a:xfrm rot="3880359">
                <a:off x="6707776" y="3299157"/>
                <a:ext cx="48870" cy="4888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F68F001-246D-4A70-A626-52369F279C18}"/>
                  </a:ext>
                </a:extLst>
              </p:cNvPr>
              <p:cNvSpPr/>
              <p:nvPr/>
            </p:nvSpPr>
            <p:spPr>
              <a:xfrm rot="3880359">
                <a:off x="6676671" y="3322875"/>
                <a:ext cx="36652" cy="36662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8F534CF-F00A-44AE-ADEE-C0FCC56A448C}"/>
                  </a:ext>
                </a:extLst>
              </p:cNvPr>
              <p:cNvGrpSpPr/>
              <p:nvPr/>
            </p:nvGrpSpPr>
            <p:grpSpPr>
              <a:xfrm rot="5320359">
                <a:off x="6794801" y="3291715"/>
                <a:ext cx="61088" cy="258419"/>
                <a:chOff x="4976082" y="2242942"/>
                <a:chExt cx="457200" cy="1933585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B71CCE7-D443-4361-B3D0-343EDFE9F085}"/>
                    </a:ext>
                  </a:extLst>
                </p:cNvPr>
                <p:cNvSpPr/>
                <p:nvPr/>
              </p:nvSpPr>
              <p:spPr>
                <a:xfrm>
                  <a:off x="5015877" y="2530457"/>
                  <a:ext cx="377611" cy="1189664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78144631-3779-4B46-96DD-2DC152C27770}"/>
                    </a:ext>
                  </a:extLst>
                </p:cNvPr>
                <p:cNvSpPr/>
                <p:nvPr/>
              </p:nvSpPr>
              <p:spPr>
                <a:xfrm>
                  <a:off x="4976082" y="2242942"/>
                  <a:ext cx="457200" cy="457200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E3668186-91A5-49F9-AF9E-C6207571AA58}"/>
                    </a:ext>
                  </a:extLst>
                </p:cNvPr>
                <p:cNvSpPr/>
                <p:nvPr/>
              </p:nvSpPr>
              <p:spPr>
                <a:xfrm>
                  <a:off x="5021802" y="3548417"/>
                  <a:ext cx="365760" cy="365760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E1DF0EA-DCDC-4D70-8CB1-C85E4AA39C5D}"/>
                    </a:ext>
                  </a:extLst>
                </p:cNvPr>
                <p:cNvSpPr/>
                <p:nvPr/>
              </p:nvSpPr>
              <p:spPr>
                <a:xfrm>
                  <a:off x="5067522" y="3902207"/>
                  <a:ext cx="274320" cy="274320"/>
                </a:xfrm>
                <a:prstGeom prst="ellipse">
                  <a:avLst/>
                </a:prstGeom>
                <a:solidFill>
                  <a:srgbClr val="2D386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E5C098-36AC-4BC7-BD9E-C9D431A2878F}"/>
                  </a:ext>
                </a:extLst>
              </p:cNvPr>
              <p:cNvGrpSpPr/>
              <p:nvPr/>
            </p:nvGrpSpPr>
            <p:grpSpPr>
              <a:xfrm rot="6040359">
                <a:off x="6789452" y="3357183"/>
                <a:ext cx="61088" cy="258419"/>
                <a:chOff x="4976082" y="2242942"/>
                <a:chExt cx="457200" cy="1933585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7D4E450-D2CD-45A5-A35C-4327F0BA838F}"/>
                    </a:ext>
                  </a:extLst>
                </p:cNvPr>
                <p:cNvSpPr/>
                <p:nvPr/>
              </p:nvSpPr>
              <p:spPr>
                <a:xfrm>
                  <a:off x="5015877" y="2530457"/>
                  <a:ext cx="377611" cy="1189664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22FF49A-D262-4A02-915E-BE462A723145}"/>
                    </a:ext>
                  </a:extLst>
                </p:cNvPr>
                <p:cNvSpPr/>
                <p:nvPr/>
              </p:nvSpPr>
              <p:spPr>
                <a:xfrm>
                  <a:off x="4976082" y="2242942"/>
                  <a:ext cx="457200" cy="457200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5CB9409D-1629-4B85-8C18-A1FEBB26F00C}"/>
                    </a:ext>
                  </a:extLst>
                </p:cNvPr>
                <p:cNvSpPr/>
                <p:nvPr/>
              </p:nvSpPr>
              <p:spPr>
                <a:xfrm>
                  <a:off x="5021802" y="3548417"/>
                  <a:ext cx="365760" cy="365760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168E7CE-08D8-4893-AF80-B3775B03C9C5}"/>
                    </a:ext>
                  </a:extLst>
                </p:cNvPr>
                <p:cNvSpPr/>
                <p:nvPr/>
              </p:nvSpPr>
              <p:spPr>
                <a:xfrm>
                  <a:off x="5067522" y="3902207"/>
                  <a:ext cx="274320" cy="274320"/>
                </a:xfrm>
                <a:prstGeom prst="ellipse">
                  <a:avLst/>
                </a:prstGeom>
                <a:solidFill>
                  <a:srgbClr val="2D386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B77283B-83BF-4480-AF09-363FF6DD352C}"/>
                  </a:ext>
                </a:extLst>
              </p:cNvPr>
              <p:cNvGrpSpPr/>
              <p:nvPr/>
            </p:nvGrpSpPr>
            <p:grpSpPr>
              <a:xfrm rot="21160359">
                <a:off x="6440503" y="2987376"/>
                <a:ext cx="61104" cy="258351"/>
                <a:chOff x="4976082" y="2242942"/>
                <a:chExt cx="457200" cy="193358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DD840A4-BEF7-43B0-AE5C-726C5B453334}"/>
                    </a:ext>
                  </a:extLst>
                </p:cNvPr>
                <p:cNvSpPr/>
                <p:nvPr/>
              </p:nvSpPr>
              <p:spPr>
                <a:xfrm>
                  <a:off x="5015877" y="2530457"/>
                  <a:ext cx="377611" cy="1189664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C342F89-7B8D-48BC-A179-876357F58FD1}"/>
                    </a:ext>
                  </a:extLst>
                </p:cNvPr>
                <p:cNvSpPr/>
                <p:nvPr/>
              </p:nvSpPr>
              <p:spPr>
                <a:xfrm>
                  <a:off x="4976082" y="2242942"/>
                  <a:ext cx="457200" cy="457200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01E8EEF-DA2B-41A0-A875-FEA77D4F325B}"/>
                    </a:ext>
                  </a:extLst>
                </p:cNvPr>
                <p:cNvSpPr/>
                <p:nvPr/>
              </p:nvSpPr>
              <p:spPr>
                <a:xfrm>
                  <a:off x="5067522" y="3902207"/>
                  <a:ext cx="274320" cy="274320"/>
                </a:xfrm>
                <a:prstGeom prst="ellipse">
                  <a:avLst/>
                </a:prstGeom>
                <a:solidFill>
                  <a:srgbClr val="2D386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F09BACF-724A-4CC8-8161-2281FE49BF2B}"/>
                  </a:ext>
                </a:extLst>
              </p:cNvPr>
              <p:cNvGrpSpPr/>
              <p:nvPr/>
            </p:nvGrpSpPr>
            <p:grpSpPr>
              <a:xfrm rot="280359">
                <a:off x="6506188" y="2985857"/>
                <a:ext cx="61104" cy="258351"/>
                <a:chOff x="4976082" y="2242942"/>
                <a:chExt cx="457200" cy="1933585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1192486-BEF3-4C54-BE0F-3BE2367AA47D}"/>
                    </a:ext>
                  </a:extLst>
                </p:cNvPr>
                <p:cNvSpPr/>
                <p:nvPr/>
              </p:nvSpPr>
              <p:spPr>
                <a:xfrm>
                  <a:off x="5015877" y="2530457"/>
                  <a:ext cx="377611" cy="1189664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4FCDDAC-B8F8-4E52-A371-724A9519A75B}"/>
                    </a:ext>
                  </a:extLst>
                </p:cNvPr>
                <p:cNvSpPr/>
                <p:nvPr/>
              </p:nvSpPr>
              <p:spPr>
                <a:xfrm>
                  <a:off x="4976082" y="2242942"/>
                  <a:ext cx="457200" cy="457200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EA54FBE-1D72-4414-AB3E-40468372398F}"/>
                    </a:ext>
                  </a:extLst>
                </p:cNvPr>
                <p:cNvSpPr/>
                <p:nvPr/>
              </p:nvSpPr>
              <p:spPr>
                <a:xfrm>
                  <a:off x="5021802" y="3548417"/>
                  <a:ext cx="365760" cy="365760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F0B0820-90D3-4CBB-B42C-A7F53C416A06}"/>
                    </a:ext>
                  </a:extLst>
                </p:cNvPr>
                <p:cNvSpPr/>
                <p:nvPr/>
              </p:nvSpPr>
              <p:spPr>
                <a:xfrm>
                  <a:off x="5067522" y="3902207"/>
                  <a:ext cx="274320" cy="274320"/>
                </a:xfrm>
                <a:prstGeom prst="ellipse">
                  <a:avLst/>
                </a:prstGeom>
                <a:solidFill>
                  <a:srgbClr val="2D386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9019CF8-1D19-4DC1-8DE0-2B5BAA2B631F}"/>
                  </a:ext>
                </a:extLst>
              </p:cNvPr>
              <p:cNvGrpSpPr/>
              <p:nvPr/>
            </p:nvGrpSpPr>
            <p:grpSpPr>
              <a:xfrm rot="1000359">
                <a:off x="6570753" y="2998026"/>
                <a:ext cx="61104" cy="258351"/>
                <a:chOff x="4976082" y="2242942"/>
                <a:chExt cx="457200" cy="1933585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6EFC8B3-D5AA-4506-BD1A-04AA545D639B}"/>
                    </a:ext>
                  </a:extLst>
                </p:cNvPr>
                <p:cNvSpPr/>
                <p:nvPr/>
              </p:nvSpPr>
              <p:spPr>
                <a:xfrm>
                  <a:off x="5015877" y="2530457"/>
                  <a:ext cx="377611" cy="1189664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F7EF356-9942-41D1-AF68-EFCC13C823AC}"/>
                    </a:ext>
                  </a:extLst>
                </p:cNvPr>
                <p:cNvSpPr/>
                <p:nvPr/>
              </p:nvSpPr>
              <p:spPr>
                <a:xfrm>
                  <a:off x="4976082" y="2242942"/>
                  <a:ext cx="457200" cy="457200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21DFD689-ADD3-404F-9137-ABAC408FB304}"/>
                    </a:ext>
                  </a:extLst>
                </p:cNvPr>
                <p:cNvSpPr/>
                <p:nvPr/>
              </p:nvSpPr>
              <p:spPr>
                <a:xfrm>
                  <a:off x="5021802" y="3548417"/>
                  <a:ext cx="365760" cy="365760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12B2CD8-03D9-460E-BCBF-265C0CAE7BE4}"/>
                    </a:ext>
                  </a:extLst>
                </p:cNvPr>
                <p:cNvSpPr/>
                <p:nvPr/>
              </p:nvSpPr>
              <p:spPr>
                <a:xfrm>
                  <a:off x="5067522" y="3902207"/>
                  <a:ext cx="274320" cy="274320"/>
                </a:xfrm>
                <a:prstGeom prst="ellipse">
                  <a:avLst/>
                </a:prstGeom>
                <a:solidFill>
                  <a:srgbClr val="2D386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A43A651-310D-4E2C-A287-B6DF8BD62784}"/>
                  </a:ext>
                </a:extLst>
              </p:cNvPr>
              <p:cNvGrpSpPr/>
              <p:nvPr/>
            </p:nvGrpSpPr>
            <p:grpSpPr>
              <a:xfrm rot="1720359">
                <a:off x="6630943" y="3023110"/>
                <a:ext cx="61104" cy="258351"/>
                <a:chOff x="4976082" y="2242942"/>
                <a:chExt cx="457200" cy="1933585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5B57015-6D88-4897-9B8A-2F067D7AEE69}"/>
                    </a:ext>
                  </a:extLst>
                </p:cNvPr>
                <p:cNvSpPr/>
                <p:nvPr/>
              </p:nvSpPr>
              <p:spPr>
                <a:xfrm>
                  <a:off x="5015877" y="2530457"/>
                  <a:ext cx="377611" cy="1189664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7942F09-ABED-4D9E-A12A-AFB0E744FBEE}"/>
                    </a:ext>
                  </a:extLst>
                </p:cNvPr>
                <p:cNvSpPr/>
                <p:nvPr/>
              </p:nvSpPr>
              <p:spPr>
                <a:xfrm>
                  <a:off x="4976082" y="2242942"/>
                  <a:ext cx="457200" cy="457200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0DD7D2E-EF49-4F35-8EE9-7C3E589A918F}"/>
                    </a:ext>
                  </a:extLst>
                </p:cNvPr>
                <p:cNvSpPr/>
                <p:nvPr/>
              </p:nvSpPr>
              <p:spPr>
                <a:xfrm>
                  <a:off x="5067522" y="3902207"/>
                  <a:ext cx="274320" cy="274320"/>
                </a:xfrm>
                <a:prstGeom prst="ellipse">
                  <a:avLst/>
                </a:prstGeom>
                <a:solidFill>
                  <a:srgbClr val="2D386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A2E5E5C-E3EB-448F-A418-CFF37DBFDE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400359" flipV="1">
                <a:off x="6616798" y="3370582"/>
                <a:ext cx="51738" cy="51752"/>
              </a:xfrm>
              <a:prstGeom prst="ellipse">
                <a:avLst/>
              </a:prstGeom>
              <a:gradFill>
                <a:gsLst>
                  <a:gs pos="100000">
                    <a:srgbClr val="14737B"/>
                  </a:gs>
                  <a:gs pos="0">
                    <a:srgbClr val="A3E1CF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3B81294-5D25-4BBC-B67B-6D997582A99B}"/>
                  </a:ext>
                </a:extLst>
              </p:cNvPr>
              <p:cNvSpPr/>
              <p:nvPr/>
            </p:nvSpPr>
            <p:spPr>
              <a:xfrm rot="15400359" flipV="1">
                <a:off x="6801966" y="3273267"/>
                <a:ext cx="50453" cy="158996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80168B9-E4C6-4AE6-B81F-66631D019AAD}"/>
                  </a:ext>
                </a:extLst>
              </p:cNvPr>
              <p:cNvSpPr/>
              <p:nvPr/>
            </p:nvSpPr>
            <p:spPr>
              <a:xfrm rot="15400359" flipV="1">
                <a:off x="6881667" y="3302082"/>
                <a:ext cx="61088" cy="61104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57D528C-CB8B-4380-8CFD-0C968D85B298}"/>
                  </a:ext>
                </a:extLst>
              </p:cNvPr>
              <p:cNvSpPr/>
              <p:nvPr/>
            </p:nvSpPr>
            <p:spPr>
              <a:xfrm rot="15400359" flipV="1">
                <a:off x="6689995" y="3362581"/>
                <a:ext cx="36652" cy="36662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8F6121C-CF32-4303-B515-D91E8CA9AAF4}"/>
                  </a:ext>
                </a:extLst>
              </p:cNvPr>
              <p:cNvSpPr/>
              <p:nvPr/>
            </p:nvSpPr>
            <p:spPr>
              <a:xfrm rot="15400359" flipV="1">
                <a:off x="6658281" y="3370091"/>
                <a:ext cx="36652" cy="36662"/>
              </a:xfrm>
              <a:prstGeom prst="ellipse">
                <a:avLst/>
              </a:prstGeom>
              <a:solidFill>
                <a:srgbClr val="E2E2E2">
                  <a:lumMod val="2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470B17A-C091-46FF-A855-5A38ADA4E8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400359" flipV="1">
                <a:off x="6555180" y="3374506"/>
                <a:ext cx="68984" cy="6900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D481F3F-0649-4BB2-8931-9E7C0A9A1207}"/>
                  </a:ext>
                </a:extLst>
              </p:cNvPr>
              <p:cNvSpPr/>
              <p:nvPr/>
            </p:nvSpPr>
            <p:spPr>
              <a:xfrm rot="13240359">
                <a:off x="6697004" y="3101267"/>
                <a:ext cx="50467" cy="15895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CF3341A-4890-45E1-8A1F-D5E93018B7A7}"/>
                  </a:ext>
                </a:extLst>
              </p:cNvPr>
              <p:cNvSpPr/>
              <p:nvPr/>
            </p:nvSpPr>
            <p:spPr>
              <a:xfrm rot="13240359" flipV="1">
                <a:off x="6748625" y="3083953"/>
                <a:ext cx="61104" cy="61088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39EF14F-857F-4B4F-B9A5-7A8EE620B262}"/>
                  </a:ext>
                </a:extLst>
              </p:cNvPr>
              <p:cNvSpPr/>
              <p:nvPr/>
            </p:nvSpPr>
            <p:spPr>
              <a:xfrm rot="13240359" flipV="1">
                <a:off x="6645014" y="3217717"/>
                <a:ext cx="48883" cy="4887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C3BA9BD-8503-4F67-9A60-751ADA7DD9A1}"/>
                  </a:ext>
                </a:extLst>
              </p:cNvPr>
              <p:cNvSpPr/>
              <p:nvPr/>
            </p:nvSpPr>
            <p:spPr>
              <a:xfrm rot="13240359" flipV="1">
                <a:off x="6624293" y="3255045"/>
                <a:ext cx="36662" cy="36652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5CB9C7E-CD92-4802-B048-1F4A5755ACB0}"/>
                  </a:ext>
                </a:extLst>
              </p:cNvPr>
              <p:cNvGrpSpPr/>
              <p:nvPr/>
            </p:nvGrpSpPr>
            <p:grpSpPr>
              <a:xfrm rot="20163109">
                <a:off x="6469690" y="3250110"/>
                <a:ext cx="97175" cy="130360"/>
                <a:chOff x="2249235" y="2466991"/>
                <a:chExt cx="123623" cy="165883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1DF5632-6FC7-479F-9459-08F2C9E833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585426" flipV="1">
                  <a:off x="2294595" y="2495915"/>
                  <a:ext cx="65837" cy="65837"/>
                </a:xfrm>
                <a:prstGeom prst="ellipse">
                  <a:avLst/>
                </a:prstGeom>
                <a:gradFill>
                  <a:gsLst>
                    <a:gs pos="100000">
                      <a:srgbClr val="14737B"/>
                    </a:gs>
                    <a:gs pos="0">
                      <a:srgbClr val="A3E1CF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CF288A3-8DE6-4D4B-8EF1-F1B1D6731616}"/>
                    </a:ext>
                  </a:extLst>
                </p:cNvPr>
                <p:cNvSpPr/>
                <p:nvPr/>
              </p:nvSpPr>
              <p:spPr>
                <a:xfrm rot="12585426" flipV="1">
                  <a:off x="2326218" y="2466991"/>
                  <a:ext cx="46640" cy="46640"/>
                </a:xfrm>
                <a:prstGeom prst="ellipse">
                  <a:avLst/>
                </a:prstGeom>
                <a:solidFill>
                  <a:srgbClr val="E2E2E2">
                    <a:lumMod val="25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A9F4F0A9-189B-47F9-A47F-AB22CC3ED1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585426" flipV="1">
                  <a:off x="2249235" y="2545092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55EE28B-EE12-4F21-AC75-E715A6BA83BD}"/>
                  </a:ext>
                </a:extLst>
              </p:cNvPr>
              <p:cNvGrpSpPr/>
              <p:nvPr/>
            </p:nvGrpSpPr>
            <p:grpSpPr>
              <a:xfrm rot="6760359">
                <a:off x="6770266" y="3419921"/>
                <a:ext cx="61088" cy="258419"/>
                <a:chOff x="4976082" y="2242942"/>
                <a:chExt cx="457200" cy="1933585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086B764-7CB3-4827-BE19-B85F5941E5E1}"/>
                    </a:ext>
                  </a:extLst>
                </p:cNvPr>
                <p:cNvSpPr/>
                <p:nvPr/>
              </p:nvSpPr>
              <p:spPr>
                <a:xfrm>
                  <a:off x="5015877" y="2530457"/>
                  <a:ext cx="377611" cy="1189664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A6101E1-D1BF-44BA-9FCB-D0C2AA32A68C}"/>
                    </a:ext>
                  </a:extLst>
                </p:cNvPr>
                <p:cNvSpPr/>
                <p:nvPr/>
              </p:nvSpPr>
              <p:spPr>
                <a:xfrm>
                  <a:off x="4976082" y="2242942"/>
                  <a:ext cx="457200" cy="457200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F221E88-02D6-46D2-A8D9-51AB4910F275}"/>
                    </a:ext>
                  </a:extLst>
                </p:cNvPr>
                <p:cNvSpPr/>
                <p:nvPr/>
              </p:nvSpPr>
              <p:spPr>
                <a:xfrm>
                  <a:off x="5067522" y="3902207"/>
                  <a:ext cx="274320" cy="274320"/>
                </a:xfrm>
                <a:prstGeom prst="ellipse">
                  <a:avLst/>
                </a:prstGeom>
                <a:solidFill>
                  <a:srgbClr val="2D386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Freeform 862">
                <a:extLst>
                  <a:ext uri="{FF2B5EF4-FFF2-40B4-BE49-F238E27FC236}">
                    <a16:creationId xmlns:a16="http://schemas.microsoft.com/office/drawing/2014/main" id="{2702E7AD-190C-4909-AF39-E7D2F6A5CC2A}"/>
                  </a:ext>
                </a:extLst>
              </p:cNvPr>
              <p:cNvSpPr/>
              <p:nvPr/>
            </p:nvSpPr>
            <p:spPr>
              <a:xfrm rot="17606166">
                <a:off x="6496987" y="3144240"/>
                <a:ext cx="262960" cy="392156"/>
              </a:xfrm>
              <a:custGeom>
                <a:avLst/>
                <a:gdLst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73132 w 368644"/>
                  <a:gd name="connsiteY3" fmla="*/ 296883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25507 w 368644"/>
                  <a:gd name="connsiteY3" fmla="*/ 249258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25507 w 368644"/>
                  <a:gd name="connsiteY3" fmla="*/ 249258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25507 w 368644"/>
                  <a:gd name="connsiteY3" fmla="*/ 249258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70023"/>
                  <a:gd name="connsiteY0" fmla="*/ 0 h 451263"/>
                  <a:gd name="connsiteX1" fmla="*/ 368135 w 370023"/>
                  <a:gd name="connsiteY1" fmla="*/ 106878 h 451263"/>
                  <a:gd name="connsiteX2" fmla="*/ 350033 w 370023"/>
                  <a:gd name="connsiteY2" fmla="*/ 192768 h 451263"/>
                  <a:gd name="connsiteX3" fmla="*/ 225507 w 370023"/>
                  <a:gd name="connsiteY3" fmla="*/ 249258 h 451263"/>
                  <a:gd name="connsiteX4" fmla="*/ 255319 w 370023"/>
                  <a:gd name="connsiteY4" fmla="*/ 385948 h 451263"/>
                  <a:gd name="connsiteX5" fmla="*/ 77189 w 370023"/>
                  <a:gd name="connsiteY5" fmla="*/ 385948 h 451263"/>
                  <a:gd name="connsiteX6" fmla="*/ 0 w 370023"/>
                  <a:gd name="connsiteY6" fmla="*/ 451263 h 451263"/>
                  <a:gd name="connsiteX0" fmla="*/ 332509 w 369157"/>
                  <a:gd name="connsiteY0" fmla="*/ 0 h 451263"/>
                  <a:gd name="connsiteX1" fmla="*/ 368135 w 369157"/>
                  <a:gd name="connsiteY1" fmla="*/ 106878 h 451263"/>
                  <a:gd name="connsiteX2" fmla="*/ 350033 w 369157"/>
                  <a:gd name="connsiteY2" fmla="*/ 192768 h 451263"/>
                  <a:gd name="connsiteX3" fmla="*/ 257257 w 369157"/>
                  <a:gd name="connsiteY3" fmla="*/ 261958 h 451263"/>
                  <a:gd name="connsiteX4" fmla="*/ 255319 w 369157"/>
                  <a:gd name="connsiteY4" fmla="*/ 385948 h 451263"/>
                  <a:gd name="connsiteX5" fmla="*/ 77189 w 369157"/>
                  <a:gd name="connsiteY5" fmla="*/ 385948 h 451263"/>
                  <a:gd name="connsiteX6" fmla="*/ 0 w 369157"/>
                  <a:gd name="connsiteY6" fmla="*/ 451263 h 451263"/>
                  <a:gd name="connsiteX0" fmla="*/ 332509 w 369157"/>
                  <a:gd name="connsiteY0" fmla="*/ 0 h 451263"/>
                  <a:gd name="connsiteX1" fmla="*/ 368135 w 369157"/>
                  <a:gd name="connsiteY1" fmla="*/ 106878 h 451263"/>
                  <a:gd name="connsiteX2" fmla="*/ 350033 w 369157"/>
                  <a:gd name="connsiteY2" fmla="*/ 192768 h 451263"/>
                  <a:gd name="connsiteX3" fmla="*/ 257257 w 369157"/>
                  <a:gd name="connsiteY3" fmla="*/ 261958 h 451263"/>
                  <a:gd name="connsiteX4" fmla="*/ 255319 w 369157"/>
                  <a:gd name="connsiteY4" fmla="*/ 385948 h 451263"/>
                  <a:gd name="connsiteX5" fmla="*/ 77189 w 369157"/>
                  <a:gd name="connsiteY5" fmla="*/ 385948 h 451263"/>
                  <a:gd name="connsiteX6" fmla="*/ 0 w 369157"/>
                  <a:gd name="connsiteY6" fmla="*/ 451263 h 451263"/>
                  <a:gd name="connsiteX0" fmla="*/ 332509 w 376678"/>
                  <a:gd name="connsiteY0" fmla="*/ 0 h 451263"/>
                  <a:gd name="connsiteX1" fmla="*/ 368135 w 376678"/>
                  <a:gd name="connsiteY1" fmla="*/ 106878 h 451263"/>
                  <a:gd name="connsiteX2" fmla="*/ 350033 w 376678"/>
                  <a:gd name="connsiteY2" fmla="*/ 192768 h 451263"/>
                  <a:gd name="connsiteX3" fmla="*/ 257257 w 376678"/>
                  <a:gd name="connsiteY3" fmla="*/ 261958 h 451263"/>
                  <a:gd name="connsiteX4" fmla="*/ 255319 w 376678"/>
                  <a:gd name="connsiteY4" fmla="*/ 385948 h 451263"/>
                  <a:gd name="connsiteX5" fmla="*/ 77189 w 376678"/>
                  <a:gd name="connsiteY5" fmla="*/ 385948 h 451263"/>
                  <a:gd name="connsiteX6" fmla="*/ 0 w 376678"/>
                  <a:gd name="connsiteY6" fmla="*/ 451263 h 451263"/>
                  <a:gd name="connsiteX0" fmla="*/ 332509 w 352215"/>
                  <a:gd name="connsiteY0" fmla="*/ 0 h 451263"/>
                  <a:gd name="connsiteX1" fmla="*/ 323685 w 352215"/>
                  <a:gd name="connsiteY1" fmla="*/ 91003 h 451263"/>
                  <a:gd name="connsiteX2" fmla="*/ 350033 w 352215"/>
                  <a:gd name="connsiteY2" fmla="*/ 192768 h 451263"/>
                  <a:gd name="connsiteX3" fmla="*/ 257257 w 352215"/>
                  <a:gd name="connsiteY3" fmla="*/ 261958 h 451263"/>
                  <a:gd name="connsiteX4" fmla="*/ 255319 w 352215"/>
                  <a:gd name="connsiteY4" fmla="*/ 385948 h 451263"/>
                  <a:gd name="connsiteX5" fmla="*/ 77189 w 352215"/>
                  <a:gd name="connsiteY5" fmla="*/ 385948 h 451263"/>
                  <a:gd name="connsiteX6" fmla="*/ 0 w 352215"/>
                  <a:gd name="connsiteY6" fmla="*/ 451263 h 451263"/>
                  <a:gd name="connsiteX0" fmla="*/ 332509 w 352573"/>
                  <a:gd name="connsiteY0" fmla="*/ 0 h 451263"/>
                  <a:gd name="connsiteX1" fmla="*/ 323685 w 352573"/>
                  <a:gd name="connsiteY1" fmla="*/ 91003 h 451263"/>
                  <a:gd name="connsiteX2" fmla="*/ 350033 w 352573"/>
                  <a:gd name="connsiteY2" fmla="*/ 192768 h 451263"/>
                  <a:gd name="connsiteX3" fmla="*/ 257257 w 352573"/>
                  <a:gd name="connsiteY3" fmla="*/ 261958 h 451263"/>
                  <a:gd name="connsiteX4" fmla="*/ 255319 w 352573"/>
                  <a:gd name="connsiteY4" fmla="*/ 385948 h 451263"/>
                  <a:gd name="connsiteX5" fmla="*/ 77189 w 352573"/>
                  <a:gd name="connsiteY5" fmla="*/ 385948 h 451263"/>
                  <a:gd name="connsiteX6" fmla="*/ 0 w 352573"/>
                  <a:gd name="connsiteY6" fmla="*/ 451263 h 451263"/>
                  <a:gd name="connsiteX0" fmla="*/ 354734 w 359361"/>
                  <a:gd name="connsiteY0" fmla="*/ 0 h 486188"/>
                  <a:gd name="connsiteX1" fmla="*/ 323685 w 359361"/>
                  <a:gd name="connsiteY1" fmla="*/ 125928 h 486188"/>
                  <a:gd name="connsiteX2" fmla="*/ 350033 w 359361"/>
                  <a:gd name="connsiteY2" fmla="*/ 227693 h 486188"/>
                  <a:gd name="connsiteX3" fmla="*/ 257257 w 359361"/>
                  <a:gd name="connsiteY3" fmla="*/ 296883 h 486188"/>
                  <a:gd name="connsiteX4" fmla="*/ 255319 w 359361"/>
                  <a:gd name="connsiteY4" fmla="*/ 420873 h 486188"/>
                  <a:gd name="connsiteX5" fmla="*/ 77189 w 359361"/>
                  <a:gd name="connsiteY5" fmla="*/ 420873 h 486188"/>
                  <a:gd name="connsiteX6" fmla="*/ 0 w 359361"/>
                  <a:gd name="connsiteY6" fmla="*/ 486188 h 486188"/>
                  <a:gd name="connsiteX0" fmla="*/ 354734 w 381154"/>
                  <a:gd name="connsiteY0" fmla="*/ 0 h 486188"/>
                  <a:gd name="connsiteX1" fmla="*/ 323685 w 381154"/>
                  <a:gd name="connsiteY1" fmla="*/ 125928 h 486188"/>
                  <a:gd name="connsiteX2" fmla="*/ 350033 w 381154"/>
                  <a:gd name="connsiteY2" fmla="*/ 227693 h 486188"/>
                  <a:gd name="connsiteX3" fmla="*/ 257257 w 381154"/>
                  <a:gd name="connsiteY3" fmla="*/ 296883 h 486188"/>
                  <a:gd name="connsiteX4" fmla="*/ 255319 w 381154"/>
                  <a:gd name="connsiteY4" fmla="*/ 420873 h 486188"/>
                  <a:gd name="connsiteX5" fmla="*/ 77189 w 381154"/>
                  <a:gd name="connsiteY5" fmla="*/ 420873 h 486188"/>
                  <a:gd name="connsiteX6" fmla="*/ 0 w 381154"/>
                  <a:gd name="connsiteY6" fmla="*/ 486188 h 486188"/>
                  <a:gd name="connsiteX0" fmla="*/ 326159 w 357476"/>
                  <a:gd name="connsiteY0" fmla="*/ 0 h 511588"/>
                  <a:gd name="connsiteX1" fmla="*/ 323685 w 357476"/>
                  <a:gd name="connsiteY1" fmla="*/ 151328 h 511588"/>
                  <a:gd name="connsiteX2" fmla="*/ 350033 w 357476"/>
                  <a:gd name="connsiteY2" fmla="*/ 253093 h 511588"/>
                  <a:gd name="connsiteX3" fmla="*/ 257257 w 357476"/>
                  <a:gd name="connsiteY3" fmla="*/ 322283 h 511588"/>
                  <a:gd name="connsiteX4" fmla="*/ 255319 w 357476"/>
                  <a:gd name="connsiteY4" fmla="*/ 446273 h 511588"/>
                  <a:gd name="connsiteX5" fmla="*/ 77189 w 357476"/>
                  <a:gd name="connsiteY5" fmla="*/ 446273 h 511588"/>
                  <a:gd name="connsiteX6" fmla="*/ 0 w 357476"/>
                  <a:gd name="connsiteY6" fmla="*/ 511588 h 511588"/>
                  <a:gd name="connsiteX0" fmla="*/ 326159 w 358046"/>
                  <a:gd name="connsiteY0" fmla="*/ 0 h 511588"/>
                  <a:gd name="connsiteX1" fmla="*/ 323685 w 358046"/>
                  <a:gd name="connsiteY1" fmla="*/ 151328 h 511588"/>
                  <a:gd name="connsiteX2" fmla="*/ 350033 w 358046"/>
                  <a:gd name="connsiteY2" fmla="*/ 253093 h 511588"/>
                  <a:gd name="connsiteX3" fmla="*/ 257257 w 358046"/>
                  <a:gd name="connsiteY3" fmla="*/ 322283 h 511588"/>
                  <a:gd name="connsiteX4" fmla="*/ 255319 w 358046"/>
                  <a:gd name="connsiteY4" fmla="*/ 446273 h 511588"/>
                  <a:gd name="connsiteX5" fmla="*/ 77189 w 358046"/>
                  <a:gd name="connsiteY5" fmla="*/ 446273 h 511588"/>
                  <a:gd name="connsiteX6" fmla="*/ 0 w 358046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7189 w 372612"/>
                  <a:gd name="connsiteY5" fmla="*/ 446273 h 511588"/>
                  <a:gd name="connsiteX6" fmla="*/ 0 w 372612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7189 w 372612"/>
                  <a:gd name="connsiteY5" fmla="*/ 446273 h 511588"/>
                  <a:gd name="connsiteX6" fmla="*/ 0 w 372612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4014 w 372612"/>
                  <a:gd name="connsiteY5" fmla="*/ 462148 h 511588"/>
                  <a:gd name="connsiteX6" fmla="*/ 0 w 372612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4014 w 372612"/>
                  <a:gd name="connsiteY5" fmla="*/ 462148 h 511588"/>
                  <a:gd name="connsiteX6" fmla="*/ 0 w 372612"/>
                  <a:gd name="connsiteY6" fmla="*/ 511588 h 511588"/>
                  <a:gd name="connsiteX0" fmla="*/ 319809 w 366262"/>
                  <a:gd name="connsiteY0" fmla="*/ 0 h 533813"/>
                  <a:gd name="connsiteX1" fmla="*/ 317335 w 366262"/>
                  <a:gd name="connsiteY1" fmla="*/ 151328 h 533813"/>
                  <a:gd name="connsiteX2" fmla="*/ 359558 w 366262"/>
                  <a:gd name="connsiteY2" fmla="*/ 256268 h 533813"/>
                  <a:gd name="connsiteX3" fmla="*/ 250907 w 366262"/>
                  <a:gd name="connsiteY3" fmla="*/ 322283 h 533813"/>
                  <a:gd name="connsiteX4" fmla="*/ 248969 w 366262"/>
                  <a:gd name="connsiteY4" fmla="*/ 446273 h 533813"/>
                  <a:gd name="connsiteX5" fmla="*/ 67664 w 366262"/>
                  <a:gd name="connsiteY5" fmla="*/ 462148 h 533813"/>
                  <a:gd name="connsiteX6" fmla="*/ 0 w 366262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49494 w 366787"/>
                  <a:gd name="connsiteY4" fmla="*/ 446273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27269 w 366787"/>
                  <a:gd name="connsiteY4" fmla="*/ 455798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27269 w 366787"/>
                  <a:gd name="connsiteY4" fmla="*/ 455798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27269 w 366787"/>
                  <a:gd name="connsiteY4" fmla="*/ 455798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288040 w 334493"/>
                  <a:gd name="connsiteY0" fmla="*/ 0 h 527463"/>
                  <a:gd name="connsiteX1" fmla="*/ 285566 w 334493"/>
                  <a:gd name="connsiteY1" fmla="*/ 151328 h 527463"/>
                  <a:gd name="connsiteX2" fmla="*/ 327789 w 334493"/>
                  <a:gd name="connsiteY2" fmla="*/ 256268 h 527463"/>
                  <a:gd name="connsiteX3" fmla="*/ 219138 w 334493"/>
                  <a:gd name="connsiteY3" fmla="*/ 322283 h 527463"/>
                  <a:gd name="connsiteX4" fmla="*/ 194975 w 334493"/>
                  <a:gd name="connsiteY4" fmla="*/ 455798 h 527463"/>
                  <a:gd name="connsiteX5" fmla="*/ 35895 w 334493"/>
                  <a:gd name="connsiteY5" fmla="*/ 462148 h 527463"/>
                  <a:gd name="connsiteX6" fmla="*/ 3156 w 334493"/>
                  <a:gd name="connsiteY6" fmla="*/ 527463 h 527463"/>
                  <a:gd name="connsiteX0" fmla="*/ 278515 w 334616"/>
                  <a:gd name="connsiteY0" fmla="*/ 0 h 498888"/>
                  <a:gd name="connsiteX1" fmla="*/ 285566 w 334616"/>
                  <a:gd name="connsiteY1" fmla="*/ 122753 h 498888"/>
                  <a:gd name="connsiteX2" fmla="*/ 327789 w 334616"/>
                  <a:gd name="connsiteY2" fmla="*/ 227693 h 498888"/>
                  <a:gd name="connsiteX3" fmla="*/ 219138 w 334616"/>
                  <a:gd name="connsiteY3" fmla="*/ 293708 h 498888"/>
                  <a:gd name="connsiteX4" fmla="*/ 194975 w 334616"/>
                  <a:gd name="connsiteY4" fmla="*/ 427223 h 498888"/>
                  <a:gd name="connsiteX5" fmla="*/ 35895 w 334616"/>
                  <a:gd name="connsiteY5" fmla="*/ 433573 h 498888"/>
                  <a:gd name="connsiteX6" fmla="*/ 3156 w 334616"/>
                  <a:gd name="connsiteY6" fmla="*/ 498888 h 49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616" h="498888">
                    <a:moveTo>
                      <a:pt x="278515" y="0"/>
                    </a:moveTo>
                    <a:cubicBezTo>
                      <a:pt x="352282" y="43460"/>
                      <a:pt x="277354" y="84804"/>
                      <a:pt x="285566" y="122753"/>
                    </a:cubicBezTo>
                    <a:cubicBezTo>
                      <a:pt x="293778" y="160702"/>
                      <a:pt x="354735" y="173801"/>
                      <a:pt x="327789" y="227693"/>
                    </a:cubicBezTo>
                    <a:cubicBezTo>
                      <a:pt x="300843" y="281585"/>
                      <a:pt x="260324" y="238228"/>
                      <a:pt x="219138" y="293708"/>
                    </a:cubicBezTo>
                    <a:cubicBezTo>
                      <a:pt x="177952" y="349188"/>
                      <a:pt x="250916" y="400737"/>
                      <a:pt x="194975" y="427223"/>
                    </a:cubicBezTo>
                    <a:cubicBezTo>
                      <a:pt x="139034" y="453709"/>
                      <a:pt x="103848" y="422687"/>
                      <a:pt x="35895" y="433573"/>
                    </a:cubicBezTo>
                    <a:cubicBezTo>
                      <a:pt x="-6658" y="444459"/>
                      <a:pt x="-1751" y="455798"/>
                      <a:pt x="3156" y="498888"/>
                    </a:cubicBezTo>
                  </a:path>
                </a:pathLst>
              </a:custGeom>
              <a:noFill/>
              <a:ln w="19050" cap="flat" cmpd="sng" algn="ctr">
                <a:solidFill>
                  <a:srgbClr val="CC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1695B93-9235-4792-AE54-6D55AC01ED10}"/>
                  </a:ext>
                </a:extLst>
              </p:cNvPr>
              <p:cNvSpPr/>
              <p:nvPr/>
            </p:nvSpPr>
            <p:spPr>
              <a:xfrm rot="6760359">
                <a:off x="6712056" y="3497824"/>
                <a:ext cx="48870" cy="4888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71E1864-6A1D-4A4D-8109-C3397C7275D0}"/>
                  </a:ext>
                </a:extLst>
              </p:cNvPr>
              <p:cNvSpPr/>
              <p:nvPr/>
            </p:nvSpPr>
            <p:spPr>
              <a:xfrm rot="15400359" flipV="1">
                <a:off x="6723951" y="3346984"/>
                <a:ext cx="48870" cy="4888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F4A8EEC-D491-46BB-8D8C-D97637F9F9B9}"/>
                  </a:ext>
                </a:extLst>
              </p:cNvPr>
              <p:cNvSpPr/>
              <p:nvPr/>
            </p:nvSpPr>
            <p:spPr>
              <a:xfrm rot="3160359">
                <a:off x="6681184" y="3255497"/>
                <a:ext cx="48883" cy="4887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F8CD8DD-B316-48BF-92C6-BDAFB05CF846}"/>
                  </a:ext>
                </a:extLst>
              </p:cNvPr>
              <p:cNvSpPr/>
              <p:nvPr/>
            </p:nvSpPr>
            <p:spPr>
              <a:xfrm rot="1720359">
                <a:off x="6603612" y="3188992"/>
                <a:ext cx="48883" cy="4887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CB20031-A87C-410D-AEE0-E54BE0969EA9}"/>
                  </a:ext>
                </a:extLst>
              </p:cNvPr>
              <p:cNvSpPr/>
              <p:nvPr/>
            </p:nvSpPr>
            <p:spPr>
              <a:xfrm rot="21160359">
                <a:off x="6455507" y="3161236"/>
                <a:ext cx="48883" cy="4887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D6E347-5BDC-45DC-A08E-C9D45C6BA08F}"/>
                </a:ext>
              </a:extLst>
            </p:cNvPr>
            <p:cNvGrpSpPr/>
            <p:nvPr/>
          </p:nvGrpSpPr>
          <p:grpSpPr>
            <a:xfrm rot="290345">
              <a:off x="6679167" y="3123493"/>
              <a:ext cx="784948" cy="784948"/>
              <a:chOff x="6259450" y="2850596"/>
              <a:chExt cx="508016" cy="508016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3C35F0C-563D-4B1C-96A0-C586554C4662}"/>
                  </a:ext>
                </a:extLst>
              </p:cNvPr>
              <p:cNvGrpSpPr/>
              <p:nvPr/>
            </p:nvGrpSpPr>
            <p:grpSpPr>
              <a:xfrm rot="2480679" flipH="1">
                <a:off x="6531797" y="2960677"/>
                <a:ext cx="111285" cy="119705"/>
                <a:chOff x="-1734057" y="-2464228"/>
                <a:chExt cx="182923" cy="196763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9C206F5F-07B3-4A93-93FB-F7159BF337E7}"/>
                    </a:ext>
                  </a:extLst>
                </p:cNvPr>
                <p:cNvSpPr/>
                <p:nvPr/>
              </p:nvSpPr>
              <p:spPr>
                <a:xfrm>
                  <a:off x="-1665455" y="-2417316"/>
                  <a:ext cx="45719" cy="149851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lowchart: Delay 21">
                  <a:extLst>
                    <a:ext uri="{FF2B5EF4-FFF2-40B4-BE49-F238E27FC236}">
                      <a16:creationId xmlns:a16="http://schemas.microsoft.com/office/drawing/2014/main" id="{9FDFFAE4-4597-4248-BA3F-04D0053D661A}"/>
                    </a:ext>
                  </a:extLst>
                </p:cNvPr>
                <p:cNvSpPr/>
                <p:nvPr/>
              </p:nvSpPr>
              <p:spPr>
                <a:xfrm rot="5400000">
                  <a:off x="-1680354" y="-2517931"/>
                  <a:ext cx="75517" cy="182923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solidFill>
                  <a:srgbClr val="FFFFFF">
                    <a:lumMod val="65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375BA69-57F9-47AE-9CA8-C095627FEA6F}"/>
                  </a:ext>
                </a:extLst>
              </p:cNvPr>
              <p:cNvGrpSpPr/>
              <p:nvPr/>
            </p:nvGrpSpPr>
            <p:grpSpPr>
              <a:xfrm rot="15980679" flipH="1">
                <a:off x="6259450" y="2850596"/>
                <a:ext cx="508016" cy="508016"/>
                <a:chOff x="-902188" y="233820"/>
                <a:chExt cx="1019098" cy="101909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6E431215-B42D-4214-949C-1ACF44356A3B}"/>
                    </a:ext>
                  </a:extLst>
                </p:cNvPr>
                <p:cNvGrpSpPr/>
                <p:nvPr/>
              </p:nvGrpSpPr>
              <p:grpSpPr>
                <a:xfrm>
                  <a:off x="-106332" y="1033628"/>
                  <a:ext cx="223242" cy="219289"/>
                  <a:chOff x="-1734058" y="-1156744"/>
                  <a:chExt cx="182923" cy="179684"/>
                </a:xfrm>
              </p:grpSpPr>
              <p:sp>
                <p:nvSpPr>
                  <p:cNvPr id="78" name="Flowchart: Delay 21">
                    <a:extLst>
                      <a:ext uri="{FF2B5EF4-FFF2-40B4-BE49-F238E27FC236}">
                        <a16:creationId xmlns:a16="http://schemas.microsoft.com/office/drawing/2014/main" id="{B49564E9-364A-4645-8F7E-2889651AC1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EBFDDA2-8212-49E8-8DBC-E03C509B273A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5831C505-8B28-405D-A99D-B702B158B99C}"/>
                    </a:ext>
                  </a:extLst>
                </p:cNvPr>
                <p:cNvGrpSpPr/>
                <p:nvPr/>
              </p:nvGrpSpPr>
              <p:grpSpPr>
                <a:xfrm rot="16200000">
                  <a:off x="-893743" y="225375"/>
                  <a:ext cx="223242" cy="240132"/>
                  <a:chOff x="-1734057" y="-2464228"/>
                  <a:chExt cx="182923" cy="196763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ED3FFB9C-77AD-432B-8A4C-BF032EF4C437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lowchart: Delay 21">
                    <a:extLst>
                      <a:ext uri="{FF2B5EF4-FFF2-40B4-BE49-F238E27FC236}">
                        <a16:creationId xmlns:a16="http://schemas.microsoft.com/office/drawing/2014/main" id="{16308A8C-5CD8-4AFA-8E2A-C8B7536485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9784866-2B4B-4A04-B757-5D67EA5CCD77}"/>
                </a:ext>
              </a:extLst>
            </p:cNvPr>
            <p:cNvSpPr txBox="1"/>
            <p:nvPr/>
          </p:nvSpPr>
          <p:spPr>
            <a:xfrm>
              <a:off x="8575335" y="2392734"/>
              <a:ext cx="1310592" cy="498726"/>
            </a:xfrm>
            <a:prstGeom prst="rect">
              <a:avLst/>
            </a:prstGeom>
            <a:solidFill>
              <a:srgbClr val="CC0000">
                <a:lumMod val="20000"/>
                <a:lumOff val="80000"/>
                <a:alpha val="75000"/>
              </a:srgbClr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srgbClr val="CC000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Capsid</a:t>
              </a:r>
            </a:p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srgbClr val="CC000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assembly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3B47364-EDF5-4BDF-BC8D-64BB97324B25}"/>
                </a:ext>
              </a:extLst>
            </p:cNvPr>
            <p:cNvSpPr/>
            <p:nvPr/>
          </p:nvSpPr>
          <p:spPr>
            <a:xfrm>
              <a:off x="779279" y="1364535"/>
              <a:ext cx="10633442" cy="429685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lIns="91436" tIns="45719" rIns="91436" bIns="45719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4" name="Group 8">
              <a:extLst>
                <a:ext uri="{FF2B5EF4-FFF2-40B4-BE49-F238E27FC236}">
                  <a16:creationId xmlns:a16="http://schemas.microsoft.com/office/drawing/2014/main" id="{82D02B30-700E-4528-826B-5EF63C776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6149" y="3898498"/>
              <a:ext cx="468441" cy="464081"/>
              <a:chOff x="11698209" y="3115660"/>
              <a:chExt cx="382585" cy="377808"/>
            </a:xfrm>
          </p:grpSpPr>
          <p:grpSp>
            <p:nvGrpSpPr>
              <p:cNvPr id="85" name="Group 13">
                <a:extLst>
                  <a:ext uri="{FF2B5EF4-FFF2-40B4-BE49-F238E27FC236}">
                    <a16:creationId xmlns:a16="http://schemas.microsoft.com/office/drawing/2014/main" id="{8A166191-B3CD-457D-9B18-633B521E4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98209" y="3316200"/>
                <a:ext cx="178635" cy="177268"/>
                <a:chOff x="11891421" y="2739391"/>
                <a:chExt cx="178635" cy="177268"/>
              </a:xfrm>
            </p:grpSpPr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5BC27EC1-D95B-4D51-BD96-EA64898E3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124886">
                  <a:off x="11986709" y="2734295"/>
                  <a:ext cx="63934" cy="74126"/>
                </a:xfrm>
                <a:custGeom>
                  <a:avLst/>
                  <a:gdLst>
                    <a:gd name="T0" fmla="*/ 2147483647 w 69"/>
                    <a:gd name="T1" fmla="*/ 2147483647 h 80"/>
                    <a:gd name="T2" fmla="*/ 2147483647 w 69"/>
                    <a:gd name="T3" fmla="*/ 0 h 80"/>
                    <a:gd name="T4" fmla="*/ 0 w 69"/>
                    <a:gd name="T5" fmla="*/ 2147483647 h 80"/>
                    <a:gd name="T6" fmla="*/ 0 w 69"/>
                    <a:gd name="T7" fmla="*/ 2147483647 h 80"/>
                    <a:gd name="T8" fmla="*/ 2147483647 w 69"/>
                    <a:gd name="T9" fmla="*/ 2147483647 h 80"/>
                    <a:gd name="T10" fmla="*/ 2147483647 w 69"/>
                    <a:gd name="T11" fmla="*/ 2147483647 h 80"/>
                    <a:gd name="T12" fmla="*/ 2147483647 w 69"/>
                    <a:gd name="T13" fmla="*/ 214748364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lIns="162560" tIns="81280" rIns="162560" bIns="81280"/>
                <a:lstStyle/>
                <a:p>
                  <a:pPr marL="0" marR="0" lvl="0" indent="0" algn="l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3">
                  <a:extLst>
                    <a:ext uri="{FF2B5EF4-FFF2-40B4-BE49-F238E27FC236}">
                      <a16:creationId xmlns:a16="http://schemas.microsoft.com/office/drawing/2014/main" id="{4DB62B43-428A-4AC5-8BBA-6B00F1422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124886">
                  <a:off x="11920370" y="2744242"/>
                  <a:ext cx="63934" cy="74126"/>
                </a:xfrm>
                <a:custGeom>
                  <a:avLst/>
                  <a:gdLst>
                    <a:gd name="T0" fmla="*/ 2147483647 w 69"/>
                    <a:gd name="T1" fmla="*/ 2147483647 h 80"/>
                    <a:gd name="T2" fmla="*/ 2147483647 w 69"/>
                    <a:gd name="T3" fmla="*/ 0 h 80"/>
                    <a:gd name="T4" fmla="*/ 0 w 69"/>
                    <a:gd name="T5" fmla="*/ 2147483647 h 80"/>
                    <a:gd name="T6" fmla="*/ 0 w 69"/>
                    <a:gd name="T7" fmla="*/ 2147483647 h 80"/>
                    <a:gd name="T8" fmla="*/ 2147483647 w 69"/>
                    <a:gd name="T9" fmla="*/ 2147483647 h 80"/>
                    <a:gd name="T10" fmla="*/ 2147483647 w 69"/>
                    <a:gd name="T11" fmla="*/ 2147483647 h 80"/>
                    <a:gd name="T12" fmla="*/ 2147483647 w 69"/>
                    <a:gd name="T13" fmla="*/ 214748364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lIns="162560" tIns="81280" rIns="162560" bIns="81280"/>
                <a:lstStyle/>
                <a:p>
                  <a:pPr marL="0" marR="0" lvl="0" indent="0" algn="l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3">
                  <a:extLst>
                    <a:ext uri="{FF2B5EF4-FFF2-40B4-BE49-F238E27FC236}">
                      <a16:creationId xmlns:a16="http://schemas.microsoft.com/office/drawing/2014/main" id="{DF93FE89-6625-4B51-856D-903F8913D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124886">
                  <a:off x="11962856" y="2795663"/>
                  <a:ext cx="63934" cy="74126"/>
                </a:xfrm>
                <a:custGeom>
                  <a:avLst/>
                  <a:gdLst>
                    <a:gd name="T0" fmla="*/ 2147483647 w 69"/>
                    <a:gd name="T1" fmla="*/ 2147483647 h 80"/>
                    <a:gd name="T2" fmla="*/ 2147483647 w 69"/>
                    <a:gd name="T3" fmla="*/ 0 h 80"/>
                    <a:gd name="T4" fmla="*/ 0 w 69"/>
                    <a:gd name="T5" fmla="*/ 2147483647 h 80"/>
                    <a:gd name="T6" fmla="*/ 0 w 69"/>
                    <a:gd name="T7" fmla="*/ 2147483647 h 80"/>
                    <a:gd name="T8" fmla="*/ 2147483647 w 69"/>
                    <a:gd name="T9" fmla="*/ 2147483647 h 80"/>
                    <a:gd name="T10" fmla="*/ 2147483647 w 69"/>
                    <a:gd name="T11" fmla="*/ 2147483647 h 80"/>
                    <a:gd name="T12" fmla="*/ 2147483647 w 69"/>
                    <a:gd name="T13" fmla="*/ 214748364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lIns="162560" tIns="81280" rIns="162560" bIns="81280"/>
                <a:lstStyle/>
                <a:p>
                  <a:pPr marL="0" marR="0" lvl="0" indent="0" algn="l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8019A1B9-9BCD-4505-AA27-1B531A95A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124886">
                  <a:off x="11896517" y="2805610"/>
                  <a:ext cx="63934" cy="74126"/>
                </a:xfrm>
                <a:custGeom>
                  <a:avLst/>
                  <a:gdLst>
                    <a:gd name="T0" fmla="*/ 2147483647 w 69"/>
                    <a:gd name="T1" fmla="*/ 2147483647 h 80"/>
                    <a:gd name="T2" fmla="*/ 2147483647 w 69"/>
                    <a:gd name="T3" fmla="*/ 0 h 80"/>
                    <a:gd name="T4" fmla="*/ 0 w 69"/>
                    <a:gd name="T5" fmla="*/ 2147483647 h 80"/>
                    <a:gd name="T6" fmla="*/ 0 w 69"/>
                    <a:gd name="T7" fmla="*/ 2147483647 h 80"/>
                    <a:gd name="T8" fmla="*/ 2147483647 w 69"/>
                    <a:gd name="T9" fmla="*/ 2147483647 h 80"/>
                    <a:gd name="T10" fmla="*/ 2147483647 w 69"/>
                    <a:gd name="T11" fmla="*/ 2147483647 h 80"/>
                    <a:gd name="T12" fmla="*/ 2147483647 w 69"/>
                    <a:gd name="T13" fmla="*/ 214748364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lIns="162560" tIns="81280" rIns="162560" bIns="81280"/>
                <a:lstStyle/>
                <a:p>
                  <a:pPr marL="0" marR="0" lvl="0" indent="0" algn="l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3">
                  <a:extLst>
                    <a:ext uri="{FF2B5EF4-FFF2-40B4-BE49-F238E27FC236}">
                      <a16:creationId xmlns:a16="http://schemas.microsoft.com/office/drawing/2014/main" id="{B287B781-5732-4BA6-938B-AFB6D4F75D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124886">
                  <a:off x="12001026" y="2847629"/>
                  <a:ext cx="63934" cy="74126"/>
                </a:xfrm>
                <a:custGeom>
                  <a:avLst/>
                  <a:gdLst>
                    <a:gd name="T0" fmla="*/ 2147483647 w 69"/>
                    <a:gd name="T1" fmla="*/ 2147483647 h 80"/>
                    <a:gd name="T2" fmla="*/ 2147483647 w 69"/>
                    <a:gd name="T3" fmla="*/ 0 h 80"/>
                    <a:gd name="T4" fmla="*/ 0 w 69"/>
                    <a:gd name="T5" fmla="*/ 2147483647 h 80"/>
                    <a:gd name="T6" fmla="*/ 0 w 69"/>
                    <a:gd name="T7" fmla="*/ 2147483647 h 80"/>
                    <a:gd name="T8" fmla="*/ 2147483647 w 69"/>
                    <a:gd name="T9" fmla="*/ 2147483647 h 80"/>
                    <a:gd name="T10" fmla="*/ 2147483647 w 69"/>
                    <a:gd name="T11" fmla="*/ 2147483647 h 80"/>
                    <a:gd name="T12" fmla="*/ 2147483647 w 69"/>
                    <a:gd name="T13" fmla="*/ 214748364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lIns="162560" tIns="81280" rIns="162560" bIns="81280"/>
                <a:lstStyle/>
                <a:p>
                  <a:pPr marL="0" marR="0" lvl="0" indent="0" algn="l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1A7BFDF-0EF1-4F15-8874-689275FD6CFB}"/>
                  </a:ext>
                </a:extLst>
              </p:cNvPr>
              <p:cNvGrpSpPr/>
              <p:nvPr/>
            </p:nvGrpSpPr>
            <p:grpSpPr>
              <a:xfrm>
                <a:off x="11811437" y="3179116"/>
                <a:ext cx="269357" cy="188428"/>
                <a:chOff x="-865417" y="252810"/>
                <a:chExt cx="370996" cy="251264"/>
              </a:xfrm>
              <a:solidFill>
                <a:srgbClr val="00B050"/>
              </a:solidFill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B86250D3-BDC7-42D2-A40B-5149675ED0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865417" y="252810"/>
                  <a:ext cx="61547" cy="61545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08CD274C-09FD-4DFF-AD08-3F58E8D567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98946" y="263763"/>
                  <a:ext cx="61547" cy="61548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72E1BDBE-0336-45DD-AE19-2160B499E1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55968" y="442527"/>
                  <a:ext cx="61547" cy="6154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oup 819">
                <a:extLst>
                  <a:ext uri="{FF2B5EF4-FFF2-40B4-BE49-F238E27FC236}">
                    <a16:creationId xmlns:a16="http://schemas.microsoft.com/office/drawing/2014/main" id="{03D32E4E-3D28-4808-ABCD-0975CD095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48408" y="3115660"/>
                <a:ext cx="311854" cy="341327"/>
                <a:chOff x="8223411" y="3380231"/>
                <a:chExt cx="311854" cy="341327"/>
              </a:xfrm>
            </p:grpSpPr>
            <p:grpSp>
              <p:nvGrpSpPr>
                <p:cNvPr id="93" name="Group 861">
                  <a:extLst>
                    <a:ext uri="{FF2B5EF4-FFF2-40B4-BE49-F238E27FC236}">
                      <a16:creationId xmlns:a16="http://schemas.microsoft.com/office/drawing/2014/main" id="{D9A467D7-A908-414F-B3FA-8798AAC74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23411" y="3412331"/>
                  <a:ext cx="311854" cy="309227"/>
                  <a:chOff x="5699125" y="3468688"/>
                  <a:chExt cx="793751" cy="762000"/>
                </a:xfrm>
              </p:grpSpPr>
              <p:sp>
                <p:nvSpPr>
                  <p:cNvPr id="99" name="Freeform 5">
                    <a:extLst>
                      <a:ext uri="{FF2B5EF4-FFF2-40B4-BE49-F238E27FC236}">
                        <a16:creationId xmlns:a16="http://schemas.microsoft.com/office/drawing/2014/main" id="{7B03FAC6-E264-4522-BF50-2D001E3F13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9125" y="3468688"/>
                    <a:ext cx="787400" cy="762000"/>
                  </a:xfrm>
                  <a:custGeom>
                    <a:avLst/>
                    <a:gdLst>
                      <a:gd name="T0" fmla="*/ 2147483647 w 228"/>
                      <a:gd name="T1" fmla="*/ 2147483647 h 220"/>
                      <a:gd name="T2" fmla="*/ 2147483647 w 228"/>
                      <a:gd name="T3" fmla="*/ 2147483647 h 220"/>
                      <a:gd name="T4" fmla="*/ 2147483647 w 228"/>
                      <a:gd name="T5" fmla="*/ 2147483647 h 220"/>
                      <a:gd name="T6" fmla="*/ 2147483647 w 228"/>
                      <a:gd name="T7" fmla="*/ 2147483647 h 220"/>
                      <a:gd name="T8" fmla="*/ 2147483647 w 228"/>
                      <a:gd name="T9" fmla="*/ 2147483647 h 220"/>
                      <a:gd name="T10" fmla="*/ 2147483647 w 228"/>
                      <a:gd name="T11" fmla="*/ 2147483647 h 220"/>
                      <a:gd name="T12" fmla="*/ 2147483647 w 228"/>
                      <a:gd name="T13" fmla="*/ 2147483647 h 220"/>
                      <a:gd name="T14" fmla="*/ 2147483647 w 228"/>
                      <a:gd name="T15" fmla="*/ 2147483647 h 220"/>
                      <a:gd name="T16" fmla="*/ 2147483647 w 228"/>
                      <a:gd name="T17" fmla="*/ 2147483647 h 220"/>
                      <a:gd name="T18" fmla="*/ 2147483647 w 228"/>
                      <a:gd name="T19" fmla="*/ 2147483647 h 220"/>
                      <a:gd name="T20" fmla="*/ 2147483647 w 228"/>
                      <a:gd name="T21" fmla="*/ 2147483647 h 220"/>
                      <a:gd name="T22" fmla="*/ 2147483647 w 228"/>
                      <a:gd name="T23" fmla="*/ 2147483647 h 220"/>
                      <a:gd name="T24" fmla="*/ 2147483647 w 228"/>
                      <a:gd name="T25" fmla="*/ 2147483647 h 220"/>
                      <a:gd name="T26" fmla="*/ 2147483647 w 228"/>
                      <a:gd name="T27" fmla="*/ 2147483647 h 220"/>
                      <a:gd name="T28" fmla="*/ 2147483647 w 228"/>
                      <a:gd name="T29" fmla="*/ 2147483647 h 22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28" h="220">
                        <a:moveTo>
                          <a:pt x="108" y="2"/>
                        </a:moveTo>
                        <a:cubicBezTo>
                          <a:pt x="133" y="0"/>
                          <a:pt x="130" y="23"/>
                          <a:pt x="147" y="30"/>
                        </a:cubicBezTo>
                        <a:cubicBezTo>
                          <a:pt x="163" y="38"/>
                          <a:pt x="180" y="21"/>
                          <a:pt x="197" y="39"/>
                        </a:cubicBezTo>
                        <a:cubicBezTo>
                          <a:pt x="213" y="57"/>
                          <a:pt x="194" y="71"/>
                          <a:pt x="199" y="90"/>
                        </a:cubicBezTo>
                        <a:cubicBezTo>
                          <a:pt x="204" y="108"/>
                          <a:pt x="228" y="106"/>
                          <a:pt x="223" y="132"/>
                        </a:cubicBezTo>
                        <a:cubicBezTo>
                          <a:pt x="219" y="157"/>
                          <a:pt x="199" y="143"/>
                          <a:pt x="188" y="159"/>
                        </a:cubicBezTo>
                        <a:cubicBezTo>
                          <a:pt x="178" y="175"/>
                          <a:pt x="187" y="192"/>
                          <a:pt x="171" y="204"/>
                        </a:cubicBezTo>
                        <a:cubicBezTo>
                          <a:pt x="155" y="216"/>
                          <a:pt x="141" y="191"/>
                          <a:pt x="121" y="192"/>
                        </a:cubicBezTo>
                        <a:cubicBezTo>
                          <a:pt x="102" y="194"/>
                          <a:pt x="94" y="220"/>
                          <a:pt x="73" y="213"/>
                        </a:cubicBezTo>
                        <a:cubicBezTo>
                          <a:pt x="50" y="206"/>
                          <a:pt x="63" y="189"/>
                          <a:pt x="48" y="173"/>
                        </a:cubicBezTo>
                        <a:cubicBezTo>
                          <a:pt x="33" y="158"/>
                          <a:pt x="9" y="160"/>
                          <a:pt x="4" y="140"/>
                        </a:cubicBezTo>
                        <a:cubicBezTo>
                          <a:pt x="0" y="121"/>
                          <a:pt x="25" y="112"/>
                          <a:pt x="29" y="93"/>
                        </a:cubicBezTo>
                        <a:cubicBezTo>
                          <a:pt x="33" y="74"/>
                          <a:pt x="11" y="65"/>
                          <a:pt x="24" y="46"/>
                        </a:cubicBezTo>
                        <a:cubicBezTo>
                          <a:pt x="38" y="28"/>
                          <a:pt x="55" y="44"/>
                          <a:pt x="73" y="34"/>
                        </a:cubicBezTo>
                        <a:cubicBezTo>
                          <a:pt x="90" y="25"/>
                          <a:pt x="83" y="4"/>
                          <a:pt x="108" y="2"/>
                        </a:cubicBezTo>
                        <a:close/>
                      </a:path>
                    </a:pathLst>
                  </a:custGeom>
                  <a:noFill/>
                  <a:ln w="19050" cap="flat">
                    <a:solidFill>
                      <a:srgbClr val="7030A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62560" tIns="81280" rIns="162560" bIns="81280"/>
                  <a:lstStyle/>
                  <a:p>
                    <a:pPr marL="0" marR="0" lvl="0" indent="0" algn="l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Freeform 6">
                    <a:extLst>
                      <a:ext uri="{FF2B5EF4-FFF2-40B4-BE49-F238E27FC236}">
                        <a16:creationId xmlns:a16="http://schemas.microsoft.com/office/drawing/2014/main" id="{481BD175-39E3-41FA-97FE-8153EE0577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16588" y="3475038"/>
                    <a:ext cx="776288" cy="752475"/>
                  </a:xfrm>
                  <a:custGeom>
                    <a:avLst/>
                    <a:gdLst>
                      <a:gd name="T0" fmla="*/ 2147483647 w 225"/>
                      <a:gd name="T1" fmla="*/ 2147483647 h 217"/>
                      <a:gd name="T2" fmla="*/ 2147483647 w 225"/>
                      <a:gd name="T3" fmla="*/ 2147483647 h 217"/>
                      <a:gd name="T4" fmla="*/ 2147483647 w 225"/>
                      <a:gd name="T5" fmla="*/ 2147483647 h 217"/>
                      <a:gd name="T6" fmla="*/ 2147483647 w 225"/>
                      <a:gd name="T7" fmla="*/ 2147483647 h 217"/>
                      <a:gd name="T8" fmla="*/ 2147483647 w 225"/>
                      <a:gd name="T9" fmla="*/ 2147483647 h 217"/>
                      <a:gd name="T10" fmla="*/ 2147483647 w 225"/>
                      <a:gd name="T11" fmla="*/ 2147483647 h 217"/>
                      <a:gd name="T12" fmla="*/ 2147483647 w 225"/>
                      <a:gd name="T13" fmla="*/ 2147483647 h 217"/>
                      <a:gd name="T14" fmla="*/ 2147483647 w 225"/>
                      <a:gd name="T15" fmla="*/ 2147483647 h 217"/>
                      <a:gd name="T16" fmla="*/ 2147483647 w 225"/>
                      <a:gd name="T17" fmla="*/ 2147483647 h 217"/>
                      <a:gd name="T18" fmla="*/ 2147483647 w 225"/>
                      <a:gd name="T19" fmla="*/ 2147483647 h 217"/>
                      <a:gd name="T20" fmla="*/ 2147483647 w 225"/>
                      <a:gd name="T21" fmla="*/ 2147483647 h 217"/>
                      <a:gd name="T22" fmla="*/ 2147483647 w 225"/>
                      <a:gd name="T23" fmla="*/ 2147483647 h 217"/>
                      <a:gd name="T24" fmla="*/ 2147483647 w 225"/>
                      <a:gd name="T25" fmla="*/ 2147483647 h 217"/>
                      <a:gd name="T26" fmla="*/ 2147483647 w 225"/>
                      <a:gd name="T27" fmla="*/ 2147483647 h 217"/>
                      <a:gd name="T28" fmla="*/ 2147483647 w 225"/>
                      <a:gd name="T29" fmla="*/ 2147483647 h 21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25" h="217">
                        <a:moveTo>
                          <a:pt x="154" y="9"/>
                        </a:moveTo>
                        <a:cubicBezTo>
                          <a:pt x="177" y="20"/>
                          <a:pt x="162" y="39"/>
                          <a:pt x="173" y="53"/>
                        </a:cubicBezTo>
                        <a:cubicBezTo>
                          <a:pt x="185" y="67"/>
                          <a:pt x="211" y="52"/>
                          <a:pt x="218" y="75"/>
                        </a:cubicBezTo>
                        <a:cubicBezTo>
                          <a:pt x="225" y="98"/>
                          <a:pt x="201" y="103"/>
                          <a:pt x="198" y="122"/>
                        </a:cubicBezTo>
                        <a:cubicBezTo>
                          <a:pt x="194" y="140"/>
                          <a:pt x="211" y="156"/>
                          <a:pt x="201" y="170"/>
                        </a:cubicBezTo>
                        <a:cubicBezTo>
                          <a:pt x="189" y="186"/>
                          <a:pt x="172" y="173"/>
                          <a:pt x="155" y="183"/>
                        </a:cubicBezTo>
                        <a:cubicBezTo>
                          <a:pt x="138" y="192"/>
                          <a:pt x="142" y="215"/>
                          <a:pt x="119" y="216"/>
                        </a:cubicBezTo>
                        <a:cubicBezTo>
                          <a:pt x="95" y="217"/>
                          <a:pt x="96" y="195"/>
                          <a:pt x="77" y="188"/>
                        </a:cubicBezTo>
                        <a:cubicBezTo>
                          <a:pt x="59" y="180"/>
                          <a:pt x="37" y="199"/>
                          <a:pt x="24" y="184"/>
                        </a:cubicBezTo>
                        <a:cubicBezTo>
                          <a:pt x="10" y="168"/>
                          <a:pt x="31" y="150"/>
                          <a:pt x="25" y="130"/>
                        </a:cubicBezTo>
                        <a:cubicBezTo>
                          <a:pt x="18" y="110"/>
                          <a:pt x="0" y="105"/>
                          <a:pt x="1" y="86"/>
                        </a:cubicBezTo>
                        <a:cubicBezTo>
                          <a:pt x="2" y="64"/>
                          <a:pt x="25" y="71"/>
                          <a:pt x="37" y="56"/>
                        </a:cubicBezTo>
                        <a:cubicBezTo>
                          <a:pt x="49" y="40"/>
                          <a:pt x="37" y="21"/>
                          <a:pt x="57" y="11"/>
                        </a:cubicBezTo>
                        <a:cubicBezTo>
                          <a:pt x="78" y="0"/>
                          <a:pt x="87" y="25"/>
                          <a:pt x="107" y="24"/>
                        </a:cubicBezTo>
                        <a:cubicBezTo>
                          <a:pt x="126" y="23"/>
                          <a:pt x="136" y="1"/>
                          <a:pt x="154" y="9"/>
                        </a:cubicBezTo>
                        <a:close/>
                      </a:path>
                    </a:pathLst>
                  </a:custGeom>
                  <a:noFill/>
                  <a:ln w="19050" cap="flat">
                    <a:solidFill>
                      <a:srgbClr val="7030A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62560" tIns="81280" rIns="162560" bIns="81280"/>
                  <a:lstStyle/>
                  <a:p>
                    <a:pPr marL="0" marR="0" lvl="0" indent="0" algn="l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4" name="Group 862">
                  <a:extLst>
                    <a:ext uri="{FF2B5EF4-FFF2-40B4-BE49-F238E27FC236}">
                      <a16:creationId xmlns:a16="http://schemas.microsoft.com/office/drawing/2014/main" id="{30EB2ABB-C073-4143-8BA5-B9FE02DD6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15608" y="3380231"/>
                  <a:ext cx="127201" cy="92285"/>
                  <a:chOff x="7997202" y="6214672"/>
                  <a:chExt cx="175199" cy="123059"/>
                </a:xfrm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C4EDBB22-2AA5-44AE-B308-1D3B07532B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18965" y="6214672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95873105-6D56-475D-AFC8-5A1B6FF137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84619" y="6214672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0708476-719D-41EB-A1E1-29C21417E5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97202" y="6249949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51BCD7D0-A158-4449-BE69-B92D9691C8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62856" y="6249949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8" name="Group 10">
                <a:extLst>
                  <a:ext uri="{FF2B5EF4-FFF2-40B4-BE49-F238E27FC236}">
                    <a16:creationId xmlns:a16="http://schemas.microsoft.com/office/drawing/2014/main" id="{E43DB63C-A06F-4AA7-9586-4A5E6CFE10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22953" y="3147241"/>
                <a:ext cx="350962" cy="337726"/>
                <a:chOff x="11730140" y="3643041"/>
                <a:chExt cx="350962" cy="3377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84F90DE-D0A3-437F-ACF8-B829F82024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4061677">
                  <a:off x="11784749" y="3730719"/>
                  <a:ext cx="44542" cy="42824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F23AA29-85B0-4F55-9F3E-6EDFB4A004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4061677">
                  <a:off x="11940728" y="3877850"/>
                  <a:ext cx="44542" cy="44685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43EF7647-5B0B-4604-AAAD-A364354AA1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4061677">
                  <a:off x="11730212" y="3642969"/>
                  <a:ext cx="44542" cy="44686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718ED1DF-071B-4756-8DC6-E2BCEC95A4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4061677">
                  <a:off x="12037419" y="3937084"/>
                  <a:ext cx="44542" cy="42824"/>
                </a:xfrm>
                <a:prstGeom prst="ellipse">
                  <a:avLst/>
                </a:prstGeom>
                <a:solidFill>
                  <a:srgbClr val="00B050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9" name="Group 14">
              <a:extLst>
                <a:ext uri="{FF2B5EF4-FFF2-40B4-BE49-F238E27FC236}">
                  <a16:creationId xmlns:a16="http://schemas.microsoft.com/office/drawing/2014/main" id="{D5B2E84C-F9C4-43DB-8242-C152905E057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846253" y="5538088"/>
              <a:ext cx="197633" cy="674545"/>
              <a:chOff x="4796574" y="3453410"/>
              <a:chExt cx="1110099" cy="436341"/>
            </a:xfrm>
          </p:grpSpPr>
          <p:cxnSp>
            <p:nvCxnSpPr>
              <p:cNvPr id="110" name="Straight Connector 1590">
                <a:extLst>
                  <a:ext uri="{FF2B5EF4-FFF2-40B4-BE49-F238E27FC236}">
                    <a16:creationId xmlns:a16="http://schemas.microsoft.com/office/drawing/2014/main" id="{2854CD41-714C-4F08-BE1E-6BA3552423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96574" y="3453410"/>
                <a:ext cx="0" cy="436341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Straight Connector 1591">
                <a:extLst>
                  <a:ext uri="{FF2B5EF4-FFF2-40B4-BE49-F238E27FC236}">
                    <a16:creationId xmlns:a16="http://schemas.microsoft.com/office/drawing/2014/main" id="{65720570-ADDB-4C4E-AD3D-5EDF6AFA53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07965" y="3671581"/>
                <a:ext cx="1098708" cy="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2" name="Freeform 941">
              <a:extLst>
                <a:ext uri="{FF2B5EF4-FFF2-40B4-BE49-F238E27FC236}">
                  <a16:creationId xmlns:a16="http://schemas.microsoft.com/office/drawing/2014/main" id="{5674E790-22C7-425E-809A-136D4B64FE42}"/>
                </a:ext>
              </a:extLst>
            </p:cNvPr>
            <p:cNvSpPr/>
            <p:nvPr/>
          </p:nvSpPr>
          <p:spPr>
            <a:xfrm rot="1074199">
              <a:off x="5605202" y="3880269"/>
              <a:ext cx="539751" cy="72401"/>
            </a:xfrm>
            <a:custGeom>
              <a:avLst/>
              <a:gdLst>
                <a:gd name="connsiteX0" fmla="*/ 0 w 373380"/>
                <a:gd name="connsiteY0" fmla="*/ 63676 h 117016"/>
                <a:gd name="connsiteX1" fmla="*/ 83820 w 373380"/>
                <a:gd name="connsiteY1" fmla="*/ 2716 h 117016"/>
                <a:gd name="connsiteX2" fmla="*/ 213360 w 373380"/>
                <a:gd name="connsiteY2" fmla="*/ 117016 h 117016"/>
                <a:gd name="connsiteX3" fmla="*/ 312420 w 373380"/>
                <a:gd name="connsiteY3" fmla="*/ 2716 h 117016"/>
                <a:gd name="connsiteX4" fmla="*/ 373380 w 373380"/>
                <a:gd name="connsiteY4" fmla="*/ 33196 h 117016"/>
                <a:gd name="connsiteX5" fmla="*/ 373380 w 373380"/>
                <a:gd name="connsiteY5" fmla="*/ 33196 h 117016"/>
                <a:gd name="connsiteX6" fmla="*/ 373380 w 373380"/>
                <a:gd name="connsiteY6" fmla="*/ 48436 h 1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" h="117016">
                  <a:moveTo>
                    <a:pt x="0" y="63676"/>
                  </a:moveTo>
                  <a:cubicBezTo>
                    <a:pt x="24130" y="28751"/>
                    <a:pt x="48260" y="-6174"/>
                    <a:pt x="83820" y="2716"/>
                  </a:cubicBezTo>
                  <a:cubicBezTo>
                    <a:pt x="119380" y="11606"/>
                    <a:pt x="175260" y="117016"/>
                    <a:pt x="213360" y="117016"/>
                  </a:cubicBezTo>
                  <a:cubicBezTo>
                    <a:pt x="251460" y="117016"/>
                    <a:pt x="285750" y="16686"/>
                    <a:pt x="312420" y="2716"/>
                  </a:cubicBezTo>
                  <a:cubicBezTo>
                    <a:pt x="339090" y="-11254"/>
                    <a:pt x="373380" y="33196"/>
                    <a:pt x="373380" y="33196"/>
                  </a:cubicBezTo>
                  <a:lnTo>
                    <a:pt x="373380" y="33196"/>
                  </a:lnTo>
                  <a:lnTo>
                    <a:pt x="373380" y="48436"/>
                  </a:lnTo>
                </a:path>
              </a:pathLst>
            </a:custGeom>
            <a:noFill/>
            <a:ln w="190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lIns="91436" tIns="45719" rIns="91436" bIns="45719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942">
              <a:extLst>
                <a:ext uri="{FF2B5EF4-FFF2-40B4-BE49-F238E27FC236}">
                  <a16:creationId xmlns:a16="http://schemas.microsoft.com/office/drawing/2014/main" id="{A7A7D4AF-26C2-4B3F-95DB-D64600895071}"/>
                </a:ext>
              </a:extLst>
            </p:cNvPr>
            <p:cNvSpPr/>
            <p:nvPr/>
          </p:nvSpPr>
          <p:spPr>
            <a:xfrm rot="1021354">
              <a:off x="5637290" y="4014710"/>
              <a:ext cx="539751" cy="72401"/>
            </a:xfrm>
            <a:custGeom>
              <a:avLst/>
              <a:gdLst>
                <a:gd name="connsiteX0" fmla="*/ 0 w 373380"/>
                <a:gd name="connsiteY0" fmla="*/ 63676 h 117016"/>
                <a:gd name="connsiteX1" fmla="*/ 83820 w 373380"/>
                <a:gd name="connsiteY1" fmla="*/ 2716 h 117016"/>
                <a:gd name="connsiteX2" fmla="*/ 213360 w 373380"/>
                <a:gd name="connsiteY2" fmla="*/ 117016 h 117016"/>
                <a:gd name="connsiteX3" fmla="*/ 312420 w 373380"/>
                <a:gd name="connsiteY3" fmla="*/ 2716 h 117016"/>
                <a:gd name="connsiteX4" fmla="*/ 373380 w 373380"/>
                <a:gd name="connsiteY4" fmla="*/ 33196 h 117016"/>
                <a:gd name="connsiteX5" fmla="*/ 373380 w 373380"/>
                <a:gd name="connsiteY5" fmla="*/ 33196 h 117016"/>
                <a:gd name="connsiteX6" fmla="*/ 373380 w 373380"/>
                <a:gd name="connsiteY6" fmla="*/ 48436 h 1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" h="117016">
                  <a:moveTo>
                    <a:pt x="0" y="63676"/>
                  </a:moveTo>
                  <a:cubicBezTo>
                    <a:pt x="24130" y="28751"/>
                    <a:pt x="48260" y="-6174"/>
                    <a:pt x="83820" y="2716"/>
                  </a:cubicBezTo>
                  <a:cubicBezTo>
                    <a:pt x="119380" y="11606"/>
                    <a:pt x="175260" y="117016"/>
                    <a:pt x="213360" y="117016"/>
                  </a:cubicBezTo>
                  <a:cubicBezTo>
                    <a:pt x="251460" y="117016"/>
                    <a:pt x="285750" y="16686"/>
                    <a:pt x="312420" y="2716"/>
                  </a:cubicBezTo>
                  <a:cubicBezTo>
                    <a:pt x="339090" y="-11254"/>
                    <a:pt x="373380" y="33196"/>
                    <a:pt x="373380" y="33196"/>
                  </a:cubicBezTo>
                  <a:lnTo>
                    <a:pt x="373380" y="33196"/>
                  </a:lnTo>
                  <a:lnTo>
                    <a:pt x="373380" y="48436"/>
                  </a:lnTo>
                </a:path>
              </a:pathLst>
            </a:custGeom>
            <a:noFill/>
            <a:ln w="190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lIns="91436" tIns="45719" rIns="91436" bIns="45719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4" name="Group 1578">
              <a:extLst>
                <a:ext uri="{FF2B5EF4-FFF2-40B4-BE49-F238E27FC236}">
                  <a16:creationId xmlns:a16="http://schemas.microsoft.com/office/drawing/2014/main" id="{C9E9C13D-3AF7-4870-AD0D-E24585EFFF7D}"/>
                </a:ext>
              </a:extLst>
            </p:cNvPr>
            <p:cNvGrpSpPr>
              <a:grpSpLocks/>
            </p:cNvGrpSpPr>
            <p:nvPr/>
          </p:nvGrpSpPr>
          <p:grpSpPr bwMode="auto">
            <a:xfrm rot="6271084">
              <a:off x="6759812" y="3845386"/>
              <a:ext cx="115265" cy="662245"/>
              <a:chOff x="-264164" y="4419103"/>
              <a:chExt cx="87782" cy="504446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26FC65F-47B5-490A-98E7-87B6B56E4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64164" y="4835767"/>
                <a:ext cx="87782" cy="8778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76BB909-7DEB-430B-A6DD-062FF506C9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53191" y="4777454"/>
                <a:ext cx="65837" cy="6583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1D7E0660-A4E3-4716-8FAB-7EA7927C0282}"/>
                  </a:ext>
                </a:extLst>
              </p:cNvPr>
              <p:cNvSpPr/>
              <p:nvPr/>
            </p:nvSpPr>
            <p:spPr>
              <a:xfrm>
                <a:off x="-255498" y="4473817"/>
                <a:ext cx="65438" cy="201140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41550124-2AEA-4956-AE86-62C667FEF2E6}"/>
                  </a:ext>
                </a:extLst>
              </p:cNvPr>
              <p:cNvSpPr/>
              <p:nvPr/>
            </p:nvSpPr>
            <p:spPr>
              <a:xfrm>
                <a:off x="-259930" y="4432269"/>
                <a:ext cx="78205" cy="78222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9696428-EBE7-4DC5-B18B-4588B913F6A0}"/>
                  </a:ext>
                </a:extLst>
              </p:cNvPr>
              <p:cNvSpPr/>
              <p:nvPr/>
            </p:nvSpPr>
            <p:spPr>
              <a:xfrm>
                <a:off x="-253189" y="4648642"/>
                <a:ext cx="62245" cy="62258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35F10AA-19FE-42F9-BC5A-265103F12BA6}"/>
                  </a:ext>
                </a:extLst>
              </p:cNvPr>
              <p:cNvSpPr/>
              <p:nvPr/>
            </p:nvSpPr>
            <p:spPr>
              <a:xfrm>
                <a:off x="-242935" y="4714136"/>
                <a:ext cx="46285" cy="46294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7E3E9AD-98F7-4D8A-98CA-6E63912A0B6C}"/>
                  </a:ext>
                </a:extLst>
              </p:cNvPr>
              <p:cNvSpPr/>
              <p:nvPr/>
            </p:nvSpPr>
            <p:spPr>
              <a:xfrm>
                <a:off x="-243883" y="4750596"/>
                <a:ext cx="46284" cy="46295"/>
              </a:xfrm>
              <a:prstGeom prst="ellipse">
                <a:avLst/>
              </a:prstGeom>
              <a:solidFill>
                <a:srgbClr val="E2E2E2">
                  <a:lumMod val="2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571">
              <a:extLst>
                <a:ext uri="{FF2B5EF4-FFF2-40B4-BE49-F238E27FC236}">
                  <a16:creationId xmlns:a16="http://schemas.microsoft.com/office/drawing/2014/main" id="{D617E0B9-0B73-465B-A5F0-0EE873BA9C01}"/>
                </a:ext>
              </a:extLst>
            </p:cNvPr>
            <p:cNvGrpSpPr>
              <a:grpSpLocks/>
            </p:cNvGrpSpPr>
            <p:nvPr/>
          </p:nvGrpSpPr>
          <p:grpSpPr bwMode="auto">
            <a:xfrm rot="19629426">
              <a:off x="6391849" y="3498480"/>
              <a:ext cx="102691" cy="431717"/>
              <a:chOff x="4976082" y="2242942"/>
              <a:chExt cx="457200" cy="1933585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2D01084-CDC3-431C-BA9C-D07D34F52D19}"/>
                  </a:ext>
                </a:extLst>
              </p:cNvPr>
              <p:cNvSpPr/>
              <p:nvPr/>
            </p:nvSpPr>
            <p:spPr>
              <a:xfrm>
                <a:off x="4980131" y="2550532"/>
                <a:ext cx="382550" cy="1182678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4BAB204-7DCB-4536-BA9E-0D3768E91EBE}"/>
                  </a:ext>
                </a:extLst>
              </p:cNvPr>
              <p:cNvSpPr/>
              <p:nvPr/>
            </p:nvSpPr>
            <p:spPr>
              <a:xfrm>
                <a:off x="4938441" y="2280573"/>
                <a:ext cx="457194" cy="45993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7FFD0848-8C1C-4C2C-B00A-49B1A66AC7A9}"/>
                  </a:ext>
                </a:extLst>
              </p:cNvPr>
              <p:cNvSpPr/>
              <p:nvPr/>
            </p:nvSpPr>
            <p:spPr>
              <a:xfrm>
                <a:off x="4993828" y="3590168"/>
                <a:ext cx="363894" cy="36607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25E8AD7-6CCB-4488-B6EF-5487AA1BD08D}"/>
                  </a:ext>
                </a:extLst>
              </p:cNvPr>
              <p:cNvSpPr/>
              <p:nvPr/>
            </p:nvSpPr>
            <p:spPr>
              <a:xfrm>
                <a:off x="5031107" y="3936433"/>
                <a:ext cx="270589" cy="272207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4">
              <a:extLst>
                <a:ext uri="{FF2B5EF4-FFF2-40B4-BE49-F238E27FC236}">
                  <a16:creationId xmlns:a16="http://schemas.microsoft.com/office/drawing/2014/main" id="{7B4EAF99-9FD2-4572-A67E-2181F5286CB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379180" y="5260374"/>
              <a:ext cx="753057" cy="674545"/>
              <a:chOff x="4796575" y="3636821"/>
              <a:chExt cx="1110097" cy="436341"/>
            </a:xfrm>
          </p:grpSpPr>
          <p:cxnSp>
            <p:nvCxnSpPr>
              <p:cNvPr id="128" name="Straight Connector 1590">
                <a:extLst>
                  <a:ext uri="{FF2B5EF4-FFF2-40B4-BE49-F238E27FC236}">
                    <a16:creationId xmlns:a16="http://schemas.microsoft.com/office/drawing/2014/main" id="{C370BBC3-6F6F-4200-8553-004EAEDAC9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96575" y="3636821"/>
                <a:ext cx="0" cy="436341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Connector 1591">
                <a:extLst>
                  <a:ext uri="{FF2B5EF4-FFF2-40B4-BE49-F238E27FC236}">
                    <a16:creationId xmlns:a16="http://schemas.microsoft.com/office/drawing/2014/main" id="{444E4496-C361-40FA-8D44-2AE17754BC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07964" y="3854992"/>
                <a:ext cx="1098708" cy="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0" name="Group 14">
              <a:extLst>
                <a:ext uri="{FF2B5EF4-FFF2-40B4-BE49-F238E27FC236}">
                  <a16:creationId xmlns:a16="http://schemas.microsoft.com/office/drawing/2014/main" id="{0EED7795-1803-429B-83F3-D775C6D85FE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778872" y="4185142"/>
              <a:ext cx="2903521" cy="674545"/>
              <a:chOff x="4794126" y="3453410"/>
              <a:chExt cx="1098708" cy="436341"/>
            </a:xfrm>
          </p:grpSpPr>
          <p:cxnSp>
            <p:nvCxnSpPr>
              <p:cNvPr id="131" name="Straight Connector 1590">
                <a:extLst>
                  <a:ext uri="{FF2B5EF4-FFF2-40B4-BE49-F238E27FC236}">
                    <a16:creationId xmlns:a16="http://schemas.microsoft.com/office/drawing/2014/main" id="{ECB365CE-750C-4760-A03B-0D4DACF4A8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94126" y="3453410"/>
                <a:ext cx="0" cy="436341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Connector 1591">
                <a:extLst>
                  <a:ext uri="{FF2B5EF4-FFF2-40B4-BE49-F238E27FC236}">
                    <a16:creationId xmlns:a16="http://schemas.microsoft.com/office/drawing/2014/main" id="{B7D46912-3EE9-4FF9-BEB4-B1F549D7BB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94126" y="3671581"/>
                <a:ext cx="1098708" cy="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3" name="Straight Connector 1591">
              <a:extLst>
                <a:ext uri="{FF2B5EF4-FFF2-40B4-BE49-F238E27FC236}">
                  <a16:creationId xmlns:a16="http://schemas.microsoft.com/office/drawing/2014/main" id="{94AE34DE-D2FE-49FD-9DEE-675EB8CF0F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45072" y="5974176"/>
              <a:ext cx="7285561" cy="0"/>
            </a:xfrm>
            <a:prstGeom prst="line">
              <a:avLst/>
            </a:prstGeom>
            <a:noFill/>
            <a:ln w="63500" cap="sq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B4410E4-B035-4AA5-856B-3BC31499AAEB}"/>
                </a:ext>
              </a:extLst>
            </p:cNvPr>
            <p:cNvSpPr txBox="1"/>
            <p:nvPr/>
          </p:nvSpPr>
          <p:spPr>
            <a:xfrm>
              <a:off x="7031675" y="4558506"/>
              <a:ext cx="1422541" cy="498726"/>
            </a:xfrm>
            <a:prstGeom prst="rect">
              <a:avLst/>
            </a:prstGeom>
            <a:solidFill>
              <a:srgbClr val="CC0000">
                <a:lumMod val="20000"/>
                <a:lumOff val="80000"/>
                <a:alpha val="75000"/>
              </a:srgbClr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srgbClr val="CC000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Virus</a:t>
              </a:r>
            </a:p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srgbClr val="CC000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production</a:t>
              </a:r>
            </a:p>
          </p:txBody>
        </p:sp>
        <p:grpSp>
          <p:nvGrpSpPr>
            <p:cNvPr id="135" name="Group 1733">
              <a:extLst>
                <a:ext uri="{FF2B5EF4-FFF2-40B4-BE49-F238E27FC236}">
                  <a16:creationId xmlns:a16="http://schemas.microsoft.com/office/drawing/2014/main" id="{40614027-89BA-4AFF-8AD9-AE2064BFC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2151" y="4397954"/>
              <a:ext cx="480767" cy="527372"/>
              <a:chOff x="8219581" y="3439117"/>
              <a:chExt cx="429527" cy="455151"/>
            </a:xfrm>
          </p:grpSpPr>
          <p:grpSp>
            <p:nvGrpSpPr>
              <p:cNvPr id="136" name="Group 1734">
                <a:extLst>
                  <a:ext uri="{FF2B5EF4-FFF2-40B4-BE49-F238E27FC236}">
                    <a16:creationId xmlns:a16="http://schemas.microsoft.com/office/drawing/2014/main" id="{4FBDAFAD-FDDE-432D-A483-7428BE709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19581" y="3481923"/>
                <a:ext cx="429527" cy="412345"/>
                <a:chOff x="5699125" y="3468688"/>
                <a:chExt cx="793751" cy="762000"/>
              </a:xfrm>
            </p:grpSpPr>
            <p:sp>
              <p:nvSpPr>
                <p:cNvPr id="142" name="Freeform 5">
                  <a:extLst>
                    <a:ext uri="{FF2B5EF4-FFF2-40B4-BE49-F238E27FC236}">
                      <a16:creationId xmlns:a16="http://schemas.microsoft.com/office/drawing/2014/main" id="{02A82DE8-A3DA-4614-9A4D-83A88AE2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9125" y="3467825"/>
                  <a:ext cx="785652" cy="762863"/>
                </a:xfrm>
                <a:custGeom>
                  <a:avLst/>
                  <a:gdLst>
                    <a:gd name="T0" fmla="*/ 108 w 228"/>
                    <a:gd name="T1" fmla="*/ 2 h 220"/>
                    <a:gd name="T2" fmla="*/ 147 w 228"/>
                    <a:gd name="T3" fmla="*/ 30 h 220"/>
                    <a:gd name="T4" fmla="*/ 197 w 228"/>
                    <a:gd name="T5" fmla="*/ 39 h 220"/>
                    <a:gd name="T6" fmla="*/ 199 w 228"/>
                    <a:gd name="T7" fmla="*/ 90 h 220"/>
                    <a:gd name="T8" fmla="*/ 223 w 228"/>
                    <a:gd name="T9" fmla="*/ 132 h 220"/>
                    <a:gd name="T10" fmla="*/ 188 w 228"/>
                    <a:gd name="T11" fmla="*/ 159 h 220"/>
                    <a:gd name="T12" fmla="*/ 171 w 228"/>
                    <a:gd name="T13" fmla="*/ 204 h 220"/>
                    <a:gd name="T14" fmla="*/ 121 w 228"/>
                    <a:gd name="T15" fmla="*/ 192 h 220"/>
                    <a:gd name="T16" fmla="*/ 73 w 228"/>
                    <a:gd name="T17" fmla="*/ 213 h 220"/>
                    <a:gd name="T18" fmla="*/ 48 w 228"/>
                    <a:gd name="T19" fmla="*/ 173 h 220"/>
                    <a:gd name="T20" fmla="*/ 4 w 228"/>
                    <a:gd name="T21" fmla="*/ 140 h 220"/>
                    <a:gd name="T22" fmla="*/ 29 w 228"/>
                    <a:gd name="T23" fmla="*/ 93 h 220"/>
                    <a:gd name="T24" fmla="*/ 24 w 228"/>
                    <a:gd name="T25" fmla="*/ 46 h 220"/>
                    <a:gd name="T26" fmla="*/ 73 w 228"/>
                    <a:gd name="T27" fmla="*/ 34 h 220"/>
                    <a:gd name="T28" fmla="*/ 108 w 228"/>
                    <a:gd name="T29" fmla="*/ 2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8" h="220">
                      <a:moveTo>
                        <a:pt x="108" y="2"/>
                      </a:moveTo>
                      <a:cubicBezTo>
                        <a:pt x="133" y="0"/>
                        <a:pt x="130" y="23"/>
                        <a:pt x="147" y="30"/>
                      </a:cubicBezTo>
                      <a:cubicBezTo>
                        <a:pt x="163" y="38"/>
                        <a:pt x="180" y="21"/>
                        <a:pt x="197" y="39"/>
                      </a:cubicBezTo>
                      <a:cubicBezTo>
                        <a:pt x="213" y="57"/>
                        <a:pt x="194" y="71"/>
                        <a:pt x="199" y="90"/>
                      </a:cubicBezTo>
                      <a:cubicBezTo>
                        <a:pt x="204" y="108"/>
                        <a:pt x="228" y="106"/>
                        <a:pt x="223" y="132"/>
                      </a:cubicBezTo>
                      <a:cubicBezTo>
                        <a:pt x="219" y="157"/>
                        <a:pt x="199" y="143"/>
                        <a:pt x="188" y="159"/>
                      </a:cubicBezTo>
                      <a:cubicBezTo>
                        <a:pt x="178" y="175"/>
                        <a:pt x="187" y="192"/>
                        <a:pt x="171" y="204"/>
                      </a:cubicBezTo>
                      <a:cubicBezTo>
                        <a:pt x="155" y="216"/>
                        <a:pt x="141" y="191"/>
                        <a:pt x="121" y="192"/>
                      </a:cubicBezTo>
                      <a:cubicBezTo>
                        <a:pt x="102" y="194"/>
                        <a:pt x="94" y="220"/>
                        <a:pt x="73" y="213"/>
                      </a:cubicBezTo>
                      <a:cubicBezTo>
                        <a:pt x="50" y="206"/>
                        <a:pt x="63" y="189"/>
                        <a:pt x="48" y="173"/>
                      </a:cubicBezTo>
                      <a:cubicBezTo>
                        <a:pt x="33" y="158"/>
                        <a:pt x="9" y="160"/>
                        <a:pt x="4" y="140"/>
                      </a:cubicBezTo>
                      <a:cubicBezTo>
                        <a:pt x="0" y="121"/>
                        <a:pt x="25" y="112"/>
                        <a:pt x="29" y="93"/>
                      </a:cubicBezTo>
                      <a:cubicBezTo>
                        <a:pt x="33" y="74"/>
                        <a:pt x="11" y="65"/>
                        <a:pt x="24" y="46"/>
                      </a:cubicBezTo>
                      <a:cubicBezTo>
                        <a:pt x="38" y="28"/>
                        <a:pt x="55" y="44"/>
                        <a:pt x="73" y="34"/>
                      </a:cubicBezTo>
                      <a:cubicBezTo>
                        <a:pt x="90" y="25"/>
                        <a:pt x="83" y="4"/>
                        <a:pt x="108" y="2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62560" tIns="81280" rIns="162560" bIns="81280"/>
                <a:lstStyle/>
                <a:p>
                  <a:pPr marL="0" marR="0" lvl="0" indent="0" algn="l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6">
                  <a:extLst>
                    <a:ext uri="{FF2B5EF4-FFF2-40B4-BE49-F238E27FC236}">
                      <a16:creationId xmlns:a16="http://schemas.microsoft.com/office/drawing/2014/main" id="{4EF655FA-D5FB-4528-9EE1-4B49B04EB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5324" y="3475650"/>
                  <a:ext cx="777552" cy="751125"/>
                </a:xfrm>
                <a:custGeom>
                  <a:avLst/>
                  <a:gdLst>
                    <a:gd name="T0" fmla="*/ 154 w 225"/>
                    <a:gd name="T1" fmla="*/ 9 h 217"/>
                    <a:gd name="T2" fmla="*/ 173 w 225"/>
                    <a:gd name="T3" fmla="*/ 53 h 217"/>
                    <a:gd name="T4" fmla="*/ 218 w 225"/>
                    <a:gd name="T5" fmla="*/ 75 h 217"/>
                    <a:gd name="T6" fmla="*/ 198 w 225"/>
                    <a:gd name="T7" fmla="*/ 122 h 217"/>
                    <a:gd name="T8" fmla="*/ 201 w 225"/>
                    <a:gd name="T9" fmla="*/ 170 h 217"/>
                    <a:gd name="T10" fmla="*/ 155 w 225"/>
                    <a:gd name="T11" fmla="*/ 183 h 217"/>
                    <a:gd name="T12" fmla="*/ 119 w 225"/>
                    <a:gd name="T13" fmla="*/ 216 h 217"/>
                    <a:gd name="T14" fmla="*/ 77 w 225"/>
                    <a:gd name="T15" fmla="*/ 188 h 217"/>
                    <a:gd name="T16" fmla="*/ 24 w 225"/>
                    <a:gd name="T17" fmla="*/ 184 h 217"/>
                    <a:gd name="T18" fmla="*/ 25 w 225"/>
                    <a:gd name="T19" fmla="*/ 130 h 217"/>
                    <a:gd name="T20" fmla="*/ 1 w 225"/>
                    <a:gd name="T21" fmla="*/ 86 h 217"/>
                    <a:gd name="T22" fmla="*/ 37 w 225"/>
                    <a:gd name="T23" fmla="*/ 56 h 217"/>
                    <a:gd name="T24" fmla="*/ 57 w 225"/>
                    <a:gd name="T25" fmla="*/ 11 h 217"/>
                    <a:gd name="T26" fmla="*/ 107 w 225"/>
                    <a:gd name="T27" fmla="*/ 24 h 217"/>
                    <a:gd name="T28" fmla="*/ 154 w 225"/>
                    <a:gd name="T29" fmla="*/ 9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5" h="217">
                      <a:moveTo>
                        <a:pt x="154" y="9"/>
                      </a:moveTo>
                      <a:cubicBezTo>
                        <a:pt x="177" y="20"/>
                        <a:pt x="162" y="39"/>
                        <a:pt x="173" y="53"/>
                      </a:cubicBezTo>
                      <a:cubicBezTo>
                        <a:pt x="185" y="67"/>
                        <a:pt x="211" y="52"/>
                        <a:pt x="218" y="75"/>
                      </a:cubicBezTo>
                      <a:cubicBezTo>
                        <a:pt x="225" y="98"/>
                        <a:pt x="201" y="103"/>
                        <a:pt x="198" y="122"/>
                      </a:cubicBezTo>
                      <a:cubicBezTo>
                        <a:pt x="194" y="140"/>
                        <a:pt x="211" y="156"/>
                        <a:pt x="201" y="170"/>
                      </a:cubicBezTo>
                      <a:cubicBezTo>
                        <a:pt x="189" y="186"/>
                        <a:pt x="172" y="173"/>
                        <a:pt x="155" y="183"/>
                      </a:cubicBezTo>
                      <a:cubicBezTo>
                        <a:pt x="138" y="192"/>
                        <a:pt x="142" y="215"/>
                        <a:pt x="119" y="216"/>
                      </a:cubicBezTo>
                      <a:cubicBezTo>
                        <a:pt x="95" y="217"/>
                        <a:pt x="96" y="195"/>
                        <a:pt x="77" y="188"/>
                      </a:cubicBezTo>
                      <a:cubicBezTo>
                        <a:pt x="59" y="180"/>
                        <a:pt x="37" y="199"/>
                        <a:pt x="24" y="184"/>
                      </a:cubicBezTo>
                      <a:cubicBezTo>
                        <a:pt x="10" y="168"/>
                        <a:pt x="31" y="150"/>
                        <a:pt x="25" y="130"/>
                      </a:cubicBezTo>
                      <a:cubicBezTo>
                        <a:pt x="18" y="110"/>
                        <a:pt x="0" y="105"/>
                        <a:pt x="1" y="86"/>
                      </a:cubicBezTo>
                      <a:cubicBezTo>
                        <a:pt x="2" y="64"/>
                        <a:pt x="25" y="71"/>
                        <a:pt x="37" y="56"/>
                      </a:cubicBezTo>
                      <a:cubicBezTo>
                        <a:pt x="49" y="40"/>
                        <a:pt x="37" y="21"/>
                        <a:pt x="57" y="11"/>
                      </a:cubicBezTo>
                      <a:cubicBezTo>
                        <a:pt x="78" y="0"/>
                        <a:pt x="87" y="25"/>
                        <a:pt x="107" y="24"/>
                      </a:cubicBezTo>
                      <a:cubicBezTo>
                        <a:pt x="126" y="23"/>
                        <a:pt x="136" y="1"/>
                        <a:pt x="154" y="9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62560" tIns="81280" rIns="162560" bIns="81280"/>
                <a:lstStyle/>
                <a:p>
                  <a:pPr marL="0" marR="0" lvl="0" indent="0" algn="l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1735">
                <a:extLst>
                  <a:ext uri="{FF2B5EF4-FFF2-40B4-BE49-F238E27FC236}">
                    <a16:creationId xmlns:a16="http://schemas.microsoft.com/office/drawing/2014/main" id="{881346A8-BA94-4B67-A5C2-E3204EE326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6567" y="3439117"/>
                <a:ext cx="175199" cy="123059"/>
                <a:chOff x="7997202" y="6214672"/>
                <a:chExt cx="175199" cy="123059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DC5C5C9C-4838-4D42-954F-99FB84893E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18965" y="6214672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DC9CB5BD-0BF4-4927-9102-D77B29D08E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84619" y="6214672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5748D5FF-88FD-4C7A-8775-F287E6E64B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97202" y="6249949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F79A34F8-73E4-469D-A82F-5FAF4CD743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62856" y="6249949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FEEA521-797B-4DD9-9A8B-24A3E43EB412}"/>
                </a:ext>
              </a:extLst>
            </p:cNvPr>
            <p:cNvGrpSpPr/>
            <p:nvPr/>
          </p:nvGrpSpPr>
          <p:grpSpPr>
            <a:xfrm>
              <a:off x="912357" y="1529181"/>
              <a:ext cx="1412863" cy="1412863"/>
              <a:chOff x="1168497" y="1452599"/>
              <a:chExt cx="914400" cy="914400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D3E89B60-2F6D-4910-93AB-3CF27DB717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68497" y="1452599"/>
                <a:ext cx="914400" cy="914400"/>
                <a:chOff x="1171673" y="1455775"/>
                <a:chExt cx="904749" cy="904749"/>
              </a:xfrm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EFDF56B9-F0C3-47CA-AAE4-C6536B803F4B}"/>
                    </a:ext>
                  </a:extLst>
                </p:cNvPr>
                <p:cNvGrpSpPr/>
                <p:nvPr/>
              </p:nvGrpSpPr>
              <p:grpSpPr>
                <a:xfrm>
                  <a:off x="1171673" y="1455775"/>
                  <a:ext cx="904749" cy="904749"/>
                  <a:chOff x="-902187" y="-562039"/>
                  <a:chExt cx="1814958" cy="1814958"/>
                </a:xfrm>
              </p:grpSpPr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57EA626D-6428-4DC7-83C6-467B34D1C0CE}"/>
                      </a:ext>
                    </a:extLst>
                  </p:cNvPr>
                  <p:cNvGrpSpPr/>
                  <p:nvPr/>
                </p:nvGrpSpPr>
                <p:grpSpPr>
                  <a:xfrm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58056450-4618-4A94-BCA2-2103300D4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9" name="Flowchart: Delay 21">
                      <a:extLst>
                        <a:ext uri="{FF2B5EF4-FFF2-40B4-BE49-F238E27FC236}">
                          <a16:creationId xmlns:a16="http://schemas.microsoft.com/office/drawing/2014/main" id="{BB9BF580-7AC5-4342-AF16-59C146E921B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0" name="Flowchart: Delay 21">
                      <a:extLst>
                        <a:ext uri="{FF2B5EF4-FFF2-40B4-BE49-F238E27FC236}">
                          <a16:creationId xmlns:a16="http://schemas.microsoft.com/office/drawing/2014/main" id="{7FE00234-5D61-4473-8BE7-C0B5EEB3D68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10619C8B-D474-4638-AA1A-803388AF75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A0CBC733-61CF-439F-A436-69617C43820D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36280FDE-D6E1-4BBB-A974-ACB394525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5" name="Flowchart: Delay 21">
                      <a:extLst>
                        <a:ext uri="{FF2B5EF4-FFF2-40B4-BE49-F238E27FC236}">
                          <a16:creationId xmlns:a16="http://schemas.microsoft.com/office/drawing/2014/main" id="{EC7C1216-4C93-4C9D-8551-523FCAFFACA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" name="Flowchart: Delay 21">
                      <a:extLst>
                        <a:ext uri="{FF2B5EF4-FFF2-40B4-BE49-F238E27FC236}">
                          <a16:creationId xmlns:a16="http://schemas.microsoft.com/office/drawing/2014/main" id="{D6CD0333-D195-4625-A26F-119F32F86EF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AA760B5E-EEAD-4D3B-9F70-BB59D8351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664AEE16-57C4-4032-B115-DC0454D44AE9}"/>
                    </a:ext>
                  </a:extLst>
                </p:cNvPr>
                <p:cNvGrpSpPr/>
                <p:nvPr/>
              </p:nvGrpSpPr>
              <p:grpSpPr>
                <a:xfrm rot="2700000">
                  <a:off x="1171673" y="1455775"/>
                  <a:ext cx="904749" cy="904749"/>
                  <a:chOff x="-902187" y="-562039"/>
                  <a:chExt cx="1814958" cy="1814958"/>
                </a:xfrm>
              </p:grpSpPr>
              <p:grpSp>
                <p:nvGrpSpPr>
                  <p:cNvPr id="272" name="Group 271">
                    <a:extLst>
                      <a:ext uri="{FF2B5EF4-FFF2-40B4-BE49-F238E27FC236}">
                        <a16:creationId xmlns:a16="http://schemas.microsoft.com/office/drawing/2014/main" id="{04FC383F-8420-4FB4-9F79-86F201E9BE10}"/>
                      </a:ext>
                    </a:extLst>
                  </p:cNvPr>
                  <p:cNvGrpSpPr/>
                  <p:nvPr/>
                </p:nvGrpSpPr>
                <p:grpSpPr>
                  <a:xfrm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851D7622-940B-42F6-B77A-413BBB0597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9" name="Flowchart: Delay 21">
                      <a:extLst>
                        <a:ext uri="{FF2B5EF4-FFF2-40B4-BE49-F238E27FC236}">
                          <a16:creationId xmlns:a16="http://schemas.microsoft.com/office/drawing/2014/main" id="{B19FB9E6-4701-4590-9378-28260F45BE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" name="Flowchart: Delay 21">
                      <a:extLst>
                        <a:ext uri="{FF2B5EF4-FFF2-40B4-BE49-F238E27FC236}">
                          <a16:creationId xmlns:a16="http://schemas.microsoft.com/office/drawing/2014/main" id="{9A6A3DBA-8F13-46A6-A866-EA1E08CC96A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783039BA-1C41-4DB5-9C18-917837009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3" name="Group 272">
                    <a:extLst>
                      <a:ext uri="{FF2B5EF4-FFF2-40B4-BE49-F238E27FC236}">
                        <a16:creationId xmlns:a16="http://schemas.microsoft.com/office/drawing/2014/main" id="{A0D97E8C-6BC6-4295-882A-5AAEE158A34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010FB36D-BF96-4220-A996-7D6C8C597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5" name="Flowchart: Delay 21">
                      <a:extLst>
                        <a:ext uri="{FF2B5EF4-FFF2-40B4-BE49-F238E27FC236}">
                          <a16:creationId xmlns:a16="http://schemas.microsoft.com/office/drawing/2014/main" id="{9F6B5426-2E0A-45D5-A4A3-A980DFAF9C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6" name="Flowchart: Delay 21">
                      <a:extLst>
                        <a:ext uri="{FF2B5EF4-FFF2-40B4-BE49-F238E27FC236}">
                          <a16:creationId xmlns:a16="http://schemas.microsoft.com/office/drawing/2014/main" id="{25F9A116-1D40-43D3-A1DF-89845B4306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C2634405-3827-4A13-95F7-AD68BBD9F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E2745DF9-0F98-4355-B579-F71074D6AF0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59842" y="1544039"/>
                <a:ext cx="731710" cy="731520"/>
                <a:chOff x="1263803" y="1547999"/>
                <a:chExt cx="720489" cy="720302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D04CBEFA-46AF-4C39-8A11-6C664736BAA2}"/>
                    </a:ext>
                  </a:extLst>
                </p:cNvPr>
                <p:cNvSpPr/>
                <p:nvPr/>
              </p:nvSpPr>
              <p:spPr>
                <a:xfrm>
                  <a:off x="1263803" y="1547999"/>
                  <a:ext cx="720489" cy="720302"/>
                </a:xfrm>
                <a:prstGeom prst="ellipse">
                  <a:avLst/>
                </a:prstGeom>
                <a:gradFill>
                  <a:gsLst>
                    <a:gs pos="0">
                      <a:srgbClr val="8A97C9"/>
                    </a:gs>
                    <a:gs pos="85000">
                      <a:srgbClr val="1C254C"/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solidFill>
                    <a:srgbClr val="A6A6A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91465207-6BCA-40C2-A921-4B224719A1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1627068" y="1814483"/>
                  <a:ext cx="53418" cy="53404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978">
                  <a:extLst>
                    <a:ext uri="{FF2B5EF4-FFF2-40B4-BE49-F238E27FC236}">
                      <a16:creationId xmlns:a16="http://schemas.microsoft.com/office/drawing/2014/main" id="{6D0F65AC-0C5C-4CC7-8D1D-DB96CA17099E}"/>
                    </a:ext>
                  </a:extLst>
                </p:cNvPr>
                <p:cNvSpPr/>
                <p:nvPr/>
              </p:nvSpPr>
              <p:spPr>
                <a:xfrm rot="16741883" flipH="1" flipV="1">
                  <a:off x="1588565" y="1812301"/>
                  <a:ext cx="235295" cy="62506"/>
                </a:xfrm>
                <a:custGeom>
                  <a:avLst/>
                  <a:gdLst>
                    <a:gd name="connsiteX0" fmla="*/ 0 w 373380"/>
                    <a:gd name="connsiteY0" fmla="*/ 63676 h 117016"/>
                    <a:gd name="connsiteX1" fmla="*/ 83820 w 373380"/>
                    <a:gd name="connsiteY1" fmla="*/ 2716 h 117016"/>
                    <a:gd name="connsiteX2" fmla="*/ 213360 w 373380"/>
                    <a:gd name="connsiteY2" fmla="*/ 117016 h 117016"/>
                    <a:gd name="connsiteX3" fmla="*/ 312420 w 373380"/>
                    <a:gd name="connsiteY3" fmla="*/ 2716 h 117016"/>
                    <a:gd name="connsiteX4" fmla="*/ 373380 w 373380"/>
                    <a:gd name="connsiteY4" fmla="*/ 33196 h 117016"/>
                    <a:gd name="connsiteX5" fmla="*/ 373380 w 373380"/>
                    <a:gd name="connsiteY5" fmla="*/ 33196 h 117016"/>
                    <a:gd name="connsiteX6" fmla="*/ 373380 w 373380"/>
                    <a:gd name="connsiteY6" fmla="*/ 48436 h 117016"/>
                    <a:gd name="connsiteX0" fmla="*/ 0 w 450356"/>
                    <a:gd name="connsiteY0" fmla="*/ 63676 h 117016"/>
                    <a:gd name="connsiteX1" fmla="*/ 83820 w 450356"/>
                    <a:gd name="connsiteY1" fmla="*/ 2716 h 117016"/>
                    <a:gd name="connsiteX2" fmla="*/ 213360 w 450356"/>
                    <a:gd name="connsiteY2" fmla="*/ 117016 h 117016"/>
                    <a:gd name="connsiteX3" fmla="*/ 312420 w 450356"/>
                    <a:gd name="connsiteY3" fmla="*/ 2716 h 117016"/>
                    <a:gd name="connsiteX4" fmla="*/ 373380 w 450356"/>
                    <a:gd name="connsiteY4" fmla="*/ 33196 h 117016"/>
                    <a:gd name="connsiteX5" fmla="*/ 373380 w 450356"/>
                    <a:gd name="connsiteY5" fmla="*/ 33196 h 117016"/>
                    <a:gd name="connsiteX6" fmla="*/ 450355 w 450356"/>
                    <a:gd name="connsiteY6" fmla="*/ 98619 h 11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0356" h="117016">
                      <a:moveTo>
                        <a:pt x="0" y="63676"/>
                      </a:moveTo>
                      <a:cubicBezTo>
                        <a:pt x="24130" y="28751"/>
                        <a:pt x="48260" y="-6174"/>
                        <a:pt x="83820" y="2716"/>
                      </a:cubicBezTo>
                      <a:cubicBezTo>
                        <a:pt x="119380" y="11606"/>
                        <a:pt x="175260" y="117016"/>
                        <a:pt x="213360" y="117016"/>
                      </a:cubicBezTo>
                      <a:cubicBezTo>
                        <a:pt x="251460" y="117016"/>
                        <a:pt x="285750" y="16686"/>
                        <a:pt x="312420" y="2716"/>
                      </a:cubicBezTo>
                      <a:cubicBezTo>
                        <a:pt x="339090" y="-11254"/>
                        <a:pt x="373380" y="33196"/>
                        <a:pt x="373380" y="33196"/>
                      </a:cubicBezTo>
                      <a:lnTo>
                        <a:pt x="373380" y="33196"/>
                      </a:lnTo>
                      <a:cubicBezTo>
                        <a:pt x="373380" y="38276"/>
                        <a:pt x="450355" y="93539"/>
                        <a:pt x="450355" y="98619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7FFD8933-66BE-457C-9A19-3ECA25FFF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1687295" y="1831480"/>
                  <a:ext cx="58272" cy="58257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980">
                  <a:extLst>
                    <a:ext uri="{FF2B5EF4-FFF2-40B4-BE49-F238E27FC236}">
                      <a16:creationId xmlns:a16="http://schemas.microsoft.com/office/drawing/2014/main" id="{627E4895-30C2-4488-84A3-C7E528074C89}"/>
                    </a:ext>
                  </a:extLst>
                </p:cNvPr>
                <p:cNvSpPr/>
                <p:nvPr/>
              </p:nvSpPr>
              <p:spPr>
                <a:xfrm rot="10095534" flipV="1">
                  <a:off x="1571289" y="1853261"/>
                  <a:ext cx="217428" cy="62506"/>
                </a:xfrm>
                <a:custGeom>
                  <a:avLst/>
                  <a:gdLst>
                    <a:gd name="connsiteX0" fmla="*/ 0 w 373380"/>
                    <a:gd name="connsiteY0" fmla="*/ 63676 h 117016"/>
                    <a:gd name="connsiteX1" fmla="*/ 83820 w 373380"/>
                    <a:gd name="connsiteY1" fmla="*/ 2716 h 117016"/>
                    <a:gd name="connsiteX2" fmla="*/ 213360 w 373380"/>
                    <a:gd name="connsiteY2" fmla="*/ 117016 h 117016"/>
                    <a:gd name="connsiteX3" fmla="*/ 312420 w 373380"/>
                    <a:gd name="connsiteY3" fmla="*/ 2716 h 117016"/>
                    <a:gd name="connsiteX4" fmla="*/ 373380 w 373380"/>
                    <a:gd name="connsiteY4" fmla="*/ 33196 h 117016"/>
                    <a:gd name="connsiteX5" fmla="*/ 373380 w 373380"/>
                    <a:gd name="connsiteY5" fmla="*/ 33196 h 117016"/>
                    <a:gd name="connsiteX6" fmla="*/ 373380 w 373380"/>
                    <a:gd name="connsiteY6" fmla="*/ 48436 h 117016"/>
                    <a:gd name="connsiteX0" fmla="*/ 0 w 416159"/>
                    <a:gd name="connsiteY0" fmla="*/ 101109 h 117016"/>
                    <a:gd name="connsiteX1" fmla="*/ 126599 w 416159"/>
                    <a:gd name="connsiteY1" fmla="*/ 2716 h 117016"/>
                    <a:gd name="connsiteX2" fmla="*/ 256139 w 416159"/>
                    <a:gd name="connsiteY2" fmla="*/ 117016 h 117016"/>
                    <a:gd name="connsiteX3" fmla="*/ 355199 w 416159"/>
                    <a:gd name="connsiteY3" fmla="*/ 2716 h 117016"/>
                    <a:gd name="connsiteX4" fmla="*/ 416159 w 416159"/>
                    <a:gd name="connsiteY4" fmla="*/ 33196 h 117016"/>
                    <a:gd name="connsiteX5" fmla="*/ 416159 w 416159"/>
                    <a:gd name="connsiteY5" fmla="*/ 33196 h 117016"/>
                    <a:gd name="connsiteX6" fmla="*/ 416159 w 416159"/>
                    <a:gd name="connsiteY6" fmla="*/ 48436 h 11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159" h="117016">
                      <a:moveTo>
                        <a:pt x="0" y="101109"/>
                      </a:moveTo>
                      <a:cubicBezTo>
                        <a:pt x="24130" y="66184"/>
                        <a:pt x="83909" y="65"/>
                        <a:pt x="126599" y="2716"/>
                      </a:cubicBezTo>
                      <a:cubicBezTo>
                        <a:pt x="169289" y="5367"/>
                        <a:pt x="218039" y="117016"/>
                        <a:pt x="256139" y="117016"/>
                      </a:cubicBezTo>
                      <a:cubicBezTo>
                        <a:pt x="294239" y="117016"/>
                        <a:pt x="328529" y="16686"/>
                        <a:pt x="355199" y="2716"/>
                      </a:cubicBezTo>
                      <a:cubicBezTo>
                        <a:pt x="381869" y="-11254"/>
                        <a:pt x="416159" y="33196"/>
                        <a:pt x="416159" y="33196"/>
                      </a:cubicBezTo>
                      <a:lnTo>
                        <a:pt x="416159" y="33196"/>
                      </a:lnTo>
                      <a:lnTo>
                        <a:pt x="416159" y="48436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91A3B1ED-F4EF-4D9F-9CB3-C0BC492FD3F8}"/>
                    </a:ext>
                  </a:extLst>
                </p:cNvPr>
                <p:cNvSpPr/>
                <p:nvPr/>
              </p:nvSpPr>
              <p:spPr>
                <a:xfrm rot="2700000">
                  <a:off x="1623528" y="1865394"/>
                  <a:ext cx="58272" cy="5827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5824A0E8-C3DC-4017-AA9D-991FCB2109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1684934" y="1794583"/>
                  <a:ext cx="53418" cy="53404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8A0153-0FBE-429F-83E5-AE440F516BF4}"/>
                    </a:ext>
                  </a:extLst>
                </p:cNvPr>
                <p:cNvGrpSpPr/>
                <p:nvPr/>
              </p:nvGrpSpPr>
              <p:grpSpPr>
                <a:xfrm>
                  <a:off x="1281199" y="1565728"/>
                  <a:ext cx="685699" cy="685698"/>
                  <a:chOff x="-1665221" y="-2140242"/>
                  <a:chExt cx="1127108" cy="1127108"/>
                </a:xfrm>
              </p:grpSpPr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A28A44D0-A1CC-439F-A604-1D47243AE115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-769084" y="-1987017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E92089C1-1D20-44DF-9E90-0224BE39A5EB}"/>
                      </a:ext>
                    </a:extLst>
                  </p:cNvPr>
                  <p:cNvSpPr/>
                  <p:nvPr/>
                </p:nvSpPr>
                <p:spPr>
                  <a:xfrm rot="13500000">
                    <a:off x="-1512004" y="-1244095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A3206263-51DA-406A-AFFE-24D5480EFFAE}"/>
                      </a:ext>
                    </a:extLst>
                  </p:cNvPr>
                  <p:cNvSpPr/>
                  <p:nvPr/>
                </p:nvSpPr>
                <p:spPr>
                  <a:xfrm rot="3420000">
                    <a:off x="-699950" y="-1901649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3361404A-A440-443B-A06E-F1B4D4216659}"/>
                      </a:ext>
                    </a:extLst>
                  </p:cNvPr>
                  <p:cNvSpPr/>
                  <p:nvPr/>
                </p:nvSpPr>
                <p:spPr>
                  <a:xfrm rot="14220000">
                    <a:off x="-1581138" y="-132946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Oval 243">
                    <a:extLst>
                      <a:ext uri="{FF2B5EF4-FFF2-40B4-BE49-F238E27FC236}">
                        <a16:creationId xmlns:a16="http://schemas.microsoft.com/office/drawing/2014/main" id="{1F5ECD67-89B9-405E-B982-D5001CB254CD}"/>
                      </a:ext>
                    </a:extLst>
                  </p:cNvPr>
                  <p:cNvSpPr/>
                  <p:nvPr/>
                </p:nvSpPr>
                <p:spPr>
                  <a:xfrm rot="4140000">
                    <a:off x="-650073" y="-1803776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58DB4099-CD4C-4626-88E8-42160D5B8A5F}"/>
                      </a:ext>
                    </a:extLst>
                  </p:cNvPr>
                  <p:cNvSpPr/>
                  <p:nvPr/>
                </p:nvSpPr>
                <p:spPr>
                  <a:xfrm rot="14940000">
                    <a:off x="-1631016" y="-1427336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Oval 245">
                    <a:extLst>
                      <a:ext uri="{FF2B5EF4-FFF2-40B4-BE49-F238E27FC236}">
                        <a16:creationId xmlns:a16="http://schemas.microsoft.com/office/drawing/2014/main" id="{17C69561-D103-44D3-AEB9-3D07EAFD7FBB}"/>
                      </a:ext>
                    </a:extLst>
                  </p:cNvPr>
                  <p:cNvSpPr/>
                  <p:nvPr/>
                </p:nvSpPr>
                <p:spPr>
                  <a:xfrm rot="4860000">
                    <a:off x="-621630" y="-1697679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8FE4C358-7895-4C51-9827-E86924AB83C4}"/>
                      </a:ext>
                    </a:extLst>
                  </p:cNvPr>
                  <p:cNvSpPr/>
                  <p:nvPr/>
                </p:nvSpPr>
                <p:spPr>
                  <a:xfrm rot="15660000">
                    <a:off x="-1659457" y="-153343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1823BB75-2D8B-4689-A046-A8D650B1FC91}"/>
                      </a:ext>
                    </a:extLst>
                  </p:cNvPr>
                  <p:cNvSpPr/>
                  <p:nvPr/>
                </p:nvSpPr>
                <p:spPr>
                  <a:xfrm rot="5580000">
                    <a:off x="-615857" y="-1588001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B8714A06-2869-4BB1-B09D-C2A3C1647047}"/>
                      </a:ext>
                    </a:extLst>
                  </p:cNvPr>
                  <p:cNvSpPr/>
                  <p:nvPr/>
                </p:nvSpPr>
                <p:spPr>
                  <a:xfrm rot="16380000">
                    <a:off x="-1665211" y="-1643131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BE2AC4BF-B7F4-4EBC-8B39-75E144230400}"/>
                      </a:ext>
                    </a:extLst>
                  </p:cNvPr>
                  <p:cNvSpPr/>
                  <p:nvPr/>
                </p:nvSpPr>
                <p:spPr>
                  <a:xfrm rot="6300000">
                    <a:off x="-633025" y="-1479519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8B417029-CC6D-4105-B5D0-5EF71B0F9E9C}"/>
                      </a:ext>
                    </a:extLst>
                  </p:cNvPr>
                  <p:cNvSpPr/>
                  <p:nvPr/>
                </p:nvSpPr>
                <p:spPr>
                  <a:xfrm rot="17100000">
                    <a:off x="-1648042" y="-1751614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9084A1FD-DF0A-4294-A109-DAE6EAD3C96A}"/>
                      </a:ext>
                    </a:extLst>
                  </p:cNvPr>
                  <p:cNvSpPr/>
                  <p:nvPr/>
                </p:nvSpPr>
                <p:spPr>
                  <a:xfrm rot="7020000">
                    <a:off x="-672374" y="-1376982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C6FC67D0-76D9-41E9-A144-9ADBCFB87604}"/>
                      </a:ext>
                    </a:extLst>
                  </p:cNvPr>
                  <p:cNvSpPr/>
                  <p:nvPr/>
                </p:nvSpPr>
                <p:spPr>
                  <a:xfrm rot="17820000">
                    <a:off x="-1608694" y="-1854151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0BD0EFE-6259-40D8-9C28-7636002AF461}"/>
                      </a:ext>
                    </a:extLst>
                  </p:cNvPr>
                  <p:cNvSpPr/>
                  <p:nvPr/>
                </p:nvSpPr>
                <p:spPr>
                  <a:xfrm rot="7740000">
                    <a:off x="-732183" y="-1284872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82CD9EA9-9321-44BE-B5DF-3105F82D1F96}"/>
                      </a:ext>
                    </a:extLst>
                  </p:cNvPr>
                  <p:cNvSpPr/>
                  <p:nvPr/>
                </p:nvSpPr>
                <p:spPr>
                  <a:xfrm rot="18540000">
                    <a:off x="-1548884" y="-1946259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5594E362-BEFE-4D3E-910B-FB915758EE53}"/>
                      </a:ext>
                    </a:extLst>
                  </p:cNvPr>
                  <p:cNvSpPr/>
                  <p:nvPr/>
                </p:nvSpPr>
                <p:spPr>
                  <a:xfrm rot="8460000">
                    <a:off x="-809840" y="-1207216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Oval 256">
                    <a:extLst>
                      <a:ext uri="{FF2B5EF4-FFF2-40B4-BE49-F238E27FC236}">
                        <a16:creationId xmlns:a16="http://schemas.microsoft.com/office/drawing/2014/main" id="{48F0EF14-607A-4C41-8102-ED95BEC8CC1D}"/>
                      </a:ext>
                    </a:extLst>
                  </p:cNvPr>
                  <p:cNvSpPr/>
                  <p:nvPr/>
                </p:nvSpPr>
                <p:spPr>
                  <a:xfrm rot="19260000">
                    <a:off x="-1471226" y="-2023915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A97DB320-53D0-4C73-8B3E-0CB00703EB50}"/>
                      </a:ext>
                    </a:extLst>
                  </p:cNvPr>
                  <p:cNvSpPr/>
                  <p:nvPr/>
                </p:nvSpPr>
                <p:spPr>
                  <a:xfrm rot="9180000">
                    <a:off x="-901948" y="-1147408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27CD8179-95CF-456A-8558-98E8A52F8355}"/>
                      </a:ext>
                    </a:extLst>
                  </p:cNvPr>
                  <p:cNvSpPr/>
                  <p:nvPr/>
                </p:nvSpPr>
                <p:spPr>
                  <a:xfrm rot="19980000">
                    <a:off x="-1379120" y="-2083727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0C26A8DD-992D-4310-9C5A-62116968B08F}"/>
                      </a:ext>
                    </a:extLst>
                  </p:cNvPr>
                  <p:cNvSpPr/>
                  <p:nvPr/>
                </p:nvSpPr>
                <p:spPr>
                  <a:xfrm rot="9900000">
                    <a:off x="-1004484" y="-1108058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1441F4D4-C5FF-49AA-B752-BDB19ACBF2AE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-1276579" y="-2123076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D25DB31F-89EB-4CFA-B9D9-089868C128A0}"/>
                      </a:ext>
                    </a:extLst>
                  </p:cNvPr>
                  <p:cNvSpPr/>
                  <p:nvPr/>
                </p:nvSpPr>
                <p:spPr>
                  <a:xfrm rot="10620000">
                    <a:off x="-1112966" y="-1090888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FED16BD0-8046-4E58-A9BF-57ED1906E1F4}"/>
                      </a:ext>
                    </a:extLst>
                  </p:cNvPr>
                  <p:cNvSpPr/>
                  <p:nvPr/>
                </p:nvSpPr>
                <p:spPr>
                  <a:xfrm rot="21420000">
                    <a:off x="-1168095" y="-2140242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99577EF4-355E-469E-8795-50BD6F40D24E}"/>
                      </a:ext>
                    </a:extLst>
                  </p:cNvPr>
                  <p:cNvSpPr/>
                  <p:nvPr/>
                </p:nvSpPr>
                <p:spPr>
                  <a:xfrm rot="11340000">
                    <a:off x="-1222664" y="-109664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92BE8C89-741E-44E4-944D-E20D1F337D46}"/>
                      </a:ext>
                    </a:extLst>
                  </p:cNvPr>
                  <p:cNvSpPr/>
                  <p:nvPr/>
                </p:nvSpPr>
                <p:spPr>
                  <a:xfrm rot="540000">
                    <a:off x="-1058424" y="-213447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4F2E5150-A9DD-425D-B5CE-CB230CDBDB22}"/>
                      </a:ext>
                    </a:extLst>
                  </p:cNvPr>
                  <p:cNvSpPr/>
                  <p:nvPr/>
                </p:nvSpPr>
                <p:spPr>
                  <a:xfrm rot="12060000">
                    <a:off x="-1328764" y="-1125086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2E95309E-1B29-4846-9CB2-4DFFA5A577AE}"/>
                      </a:ext>
                    </a:extLst>
                  </p:cNvPr>
                  <p:cNvSpPr/>
                  <p:nvPr/>
                </p:nvSpPr>
                <p:spPr>
                  <a:xfrm rot="1260000">
                    <a:off x="-952322" y="-2106030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D5664FAD-B101-4834-8F67-D027C77F7DFA}"/>
                      </a:ext>
                    </a:extLst>
                  </p:cNvPr>
                  <p:cNvSpPr/>
                  <p:nvPr/>
                </p:nvSpPr>
                <p:spPr>
                  <a:xfrm rot="12780000">
                    <a:off x="-1426638" y="-117496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95831CC5-7168-4B7A-8330-66AE18745DB9}"/>
                      </a:ext>
                    </a:extLst>
                  </p:cNvPr>
                  <p:cNvSpPr/>
                  <p:nvPr/>
                </p:nvSpPr>
                <p:spPr>
                  <a:xfrm rot="1980000">
                    <a:off x="-854462" y="-205616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7B35C738-48A1-481D-A11E-FEA1D0761C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2700000">
                  <a:off x="1478369" y="1632705"/>
                  <a:ext cx="300031" cy="574957"/>
                  <a:chOff x="7248472" y="2166950"/>
                  <a:chExt cx="839784" cy="1609730"/>
                </a:xfrm>
                <a:solidFill>
                  <a:srgbClr val="00B050"/>
                </a:solidFill>
              </p:grpSpPr>
              <p:sp>
                <p:nvSpPr>
                  <p:cNvPr id="156" name="Freeform 7">
                    <a:extLst>
                      <a:ext uri="{FF2B5EF4-FFF2-40B4-BE49-F238E27FC236}">
                        <a16:creationId xmlns:a16="http://schemas.microsoft.com/office/drawing/2014/main" id="{796D2310-09BF-4AF6-BC3C-52FB6B1D4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4" y="2784490"/>
                    <a:ext cx="111124" cy="128589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5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5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5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Freeform 10">
                    <a:extLst>
                      <a:ext uri="{FF2B5EF4-FFF2-40B4-BE49-F238E27FC236}">
                        <a16:creationId xmlns:a16="http://schemas.microsoft.com/office/drawing/2014/main" id="{DE04B224-0A30-4D88-BC21-E8EFC025F6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3" y="2578114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reeform 14">
                    <a:extLst>
                      <a:ext uri="{FF2B5EF4-FFF2-40B4-BE49-F238E27FC236}">
                        <a16:creationId xmlns:a16="http://schemas.microsoft.com/office/drawing/2014/main" id="{823A40E5-F3D0-4E09-BD49-A7614B928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57" y="2578114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15">
                    <a:extLst>
                      <a:ext uri="{FF2B5EF4-FFF2-40B4-BE49-F238E27FC236}">
                        <a16:creationId xmlns:a16="http://schemas.microsoft.com/office/drawing/2014/main" id="{60E837FD-AF9F-4890-B576-82A23A4EC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4" y="2371739"/>
                    <a:ext cx="111124" cy="128589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5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5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 16">
                    <a:extLst>
                      <a:ext uri="{FF2B5EF4-FFF2-40B4-BE49-F238E27FC236}">
                        <a16:creationId xmlns:a16="http://schemas.microsoft.com/office/drawing/2014/main" id="{A1E6FF77-66AA-47EA-8863-39A4A1A2B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43" y="2371738"/>
                    <a:ext cx="112711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5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5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9">
                    <a:extLst>
                      <a:ext uri="{FF2B5EF4-FFF2-40B4-BE49-F238E27FC236}">
                        <a16:creationId xmlns:a16="http://schemas.microsoft.com/office/drawing/2014/main" id="{77BFB550-BE9F-4FA6-AB75-E939B2C550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58" y="2371739"/>
                    <a:ext cx="111124" cy="128589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5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5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20">
                    <a:extLst>
                      <a:ext uri="{FF2B5EF4-FFF2-40B4-BE49-F238E27FC236}">
                        <a16:creationId xmlns:a16="http://schemas.microsoft.com/office/drawing/2014/main" id="{1BF95179-89CA-4702-9E24-C0C4A049D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66" y="2270138"/>
                    <a:ext cx="109537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5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5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21">
                    <a:extLst>
                      <a:ext uri="{FF2B5EF4-FFF2-40B4-BE49-F238E27FC236}">
                        <a16:creationId xmlns:a16="http://schemas.microsoft.com/office/drawing/2014/main" id="{07707E30-8C66-4274-A6B8-910501BAB9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06" y="2270138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4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4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Freeform 22">
                    <a:extLst>
                      <a:ext uri="{FF2B5EF4-FFF2-40B4-BE49-F238E27FC236}">
                        <a16:creationId xmlns:a16="http://schemas.microsoft.com/office/drawing/2014/main" id="{2D4F48C7-F0CA-4942-9937-FF199B6B2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56" y="2270138"/>
                    <a:ext cx="112711" cy="127000"/>
                  </a:xfrm>
                  <a:custGeom>
                    <a:avLst/>
                    <a:gdLst>
                      <a:gd name="T0" fmla="*/ 71 w 71"/>
                      <a:gd name="T1" fmla="*/ 19 h 80"/>
                      <a:gd name="T2" fmla="*/ 36 w 71"/>
                      <a:gd name="T3" fmla="*/ 0 h 80"/>
                      <a:gd name="T4" fmla="*/ 0 w 71"/>
                      <a:gd name="T5" fmla="*/ 19 h 80"/>
                      <a:gd name="T6" fmla="*/ 0 w 71"/>
                      <a:gd name="T7" fmla="*/ 59 h 80"/>
                      <a:gd name="T8" fmla="*/ 36 w 71"/>
                      <a:gd name="T9" fmla="*/ 80 h 80"/>
                      <a:gd name="T10" fmla="*/ 71 w 71"/>
                      <a:gd name="T11" fmla="*/ 59 h 80"/>
                      <a:gd name="T12" fmla="*/ 71 w 71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1" y="59"/>
                        </a:lnTo>
                        <a:lnTo>
                          <a:pt x="71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Freeform 23">
                    <a:extLst>
                      <a:ext uri="{FF2B5EF4-FFF2-40B4-BE49-F238E27FC236}">
                        <a16:creationId xmlns:a16="http://schemas.microsoft.com/office/drawing/2014/main" id="{71646C81-F1C9-4FAC-ABF0-9A06909982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382" y="2270138"/>
                    <a:ext cx="109537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Freeform 24">
                    <a:extLst>
                      <a:ext uri="{FF2B5EF4-FFF2-40B4-BE49-F238E27FC236}">
                        <a16:creationId xmlns:a16="http://schemas.microsoft.com/office/drawing/2014/main" id="{29609E59-0CA0-4BDF-8954-45F31833B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5" y="2220924"/>
                    <a:ext cx="92075" cy="74614"/>
                  </a:xfrm>
                  <a:custGeom>
                    <a:avLst/>
                    <a:gdLst>
                      <a:gd name="T0" fmla="*/ 0 w 47"/>
                      <a:gd name="T1" fmla="*/ 21 h 38"/>
                      <a:gd name="T2" fmla="*/ 28 w 47"/>
                      <a:gd name="T3" fmla="*/ 38 h 38"/>
                      <a:gd name="T4" fmla="*/ 47 w 47"/>
                      <a:gd name="T5" fmla="*/ 27 h 38"/>
                      <a:gd name="T6" fmla="*/ 0 w 47"/>
                      <a:gd name="T7" fmla="*/ 0 h 38"/>
                      <a:gd name="T8" fmla="*/ 0 w 47"/>
                      <a:gd name="T9" fmla="*/ 2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38">
                        <a:moveTo>
                          <a:pt x="0" y="21"/>
                        </a:move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47" y="27"/>
                          <a:pt x="47" y="27"/>
                          <a:pt x="47" y="27"/>
                        </a:cubicBezTo>
                        <a:cubicBezTo>
                          <a:pt x="33" y="16"/>
                          <a:pt x="16" y="7"/>
                          <a:pt x="0" y="0"/>
                        </a:cubicBez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Freeform 25">
                    <a:extLst>
                      <a:ext uri="{FF2B5EF4-FFF2-40B4-BE49-F238E27FC236}">
                        <a16:creationId xmlns:a16="http://schemas.microsoft.com/office/drawing/2014/main" id="{FDCA122B-54DA-4008-97F3-0E8988DDF5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10430" y="2181237"/>
                    <a:ext cx="28575" cy="11112"/>
                  </a:xfrm>
                  <a:custGeom>
                    <a:avLst/>
                    <a:gdLst>
                      <a:gd name="T0" fmla="*/ 10 w 15"/>
                      <a:gd name="T1" fmla="*/ 6 h 6"/>
                      <a:gd name="T2" fmla="*/ 15 w 15"/>
                      <a:gd name="T3" fmla="*/ 3 h 6"/>
                      <a:gd name="T4" fmla="*/ 0 w 15"/>
                      <a:gd name="T5" fmla="*/ 0 h 6"/>
                      <a:gd name="T6" fmla="*/ 10 w 15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6">
                        <a:moveTo>
                          <a:pt x="10" y="6"/>
                        </a:move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0" y="2"/>
                          <a:pt x="5" y="1"/>
                          <a:pt x="0" y="0"/>
                        </a:cubicBezTo>
                        <a:lnTo>
                          <a:pt x="10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Freeform 26">
                    <a:extLst>
                      <a:ext uri="{FF2B5EF4-FFF2-40B4-BE49-F238E27FC236}">
                        <a16:creationId xmlns:a16="http://schemas.microsoft.com/office/drawing/2014/main" id="{55BBECFF-04CD-4BEB-B1BE-1A675A588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43" y="2187588"/>
                    <a:ext cx="112711" cy="107951"/>
                  </a:xfrm>
                  <a:custGeom>
                    <a:avLst/>
                    <a:gdLst>
                      <a:gd name="T0" fmla="*/ 29 w 58"/>
                      <a:gd name="T1" fmla="*/ 55 h 55"/>
                      <a:gd name="T2" fmla="*/ 58 w 58"/>
                      <a:gd name="T3" fmla="*/ 38 h 55"/>
                      <a:gd name="T4" fmla="*/ 58 w 58"/>
                      <a:gd name="T5" fmla="*/ 16 h 55"/>
                      <a:gd name="T6" fmla="*/ 9 w 58"/>
                      <a:gd name="T7" fmla="*/ 0 h 55"/>
                      <a:gd name="T8" fmla="*/ 0 w 58"/>
                      <a:gd name="T9" fmla="*/ 5 h 55"/>
                      <a:gd name="T10" fmla="*/ 0 w 58"/>
                      <a:gd name="T11" fmla="*/ 38 h 55"/>
                      <a:gd name="T12" fmla="*/ 29 w 58"/>
                      <a:gd name="T13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5">
                        <a:moveTo>
                          <a:pt x="29" y="55"/>
                        </a:moveTo>
                        <a:cubicBezTo>
                          <a:pt x="58" y="38"/>
                          <a:pt x="58" y="38"/>
                          <a:pt x="58" y="38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42" y="9"/>
                          <a:pt x="25" y="4"/>
                          <a:pt x="9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lnTo>
                          <a:pt x="29" y="5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Freeform 27">
                    <a:extLst>
                      <a:ext uri="{FF2B5EF4-FFF2-40B4-BE49-F238E27FC236}">
                        <a16:creationId xmlns:a16="http://schemas.microsoft.com/office/drawing/2014/main" id="{EE36A95B-3FBB-4E23-948C-140740985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9142" y="2166950"/>
                    <a:ext cx="77788" cy="25399"/>
                  </a:xfrm>
                  <a:custGeom>
                    <a:avLst/>
                    <a:gdLst>
                      <a:gd name="T0" fmla="*/ 22 w 40"/>
                      <a:gd name="T1" fmla="*/ 13 h 13"/>
                      <a:gd name="T2" fmla="*/ 40 w 40"/>
                      <a:gd name="T3" fmla="*/ 2 h 13"/>
                      <a:gd name="T4" fmla="*/ 0 w 40"/>
                      <a:gd name="T5" fmla="*/ 0 h 13"/>
                      <a:gd name="T6" fmla="*/ 22 w 40"/>
                      <a:gd name="T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13">
                        <a:moveTo>
                          <a:pt x="22" y="13"/>
                        </a:move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26" y="1"/>
                          <a:pt x="12" y="0"/>
                          <a:pt x="0" y="0"/>
                        </a:cubicBezTo>
                        <a:lnTo>
                          <a:pt x="22" y="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Freeform 28">
                    <a:extLst>
                      <a:ext uri="{FF2B5EF4-FFF2-40B4-BE49-F238E27FC236}">
                        <a16:creationId xmlns:a16="http://schemas.microsoft.com/office/drawing/2014/main" id="{FC4FAA6F-21DD-4893-A983-2623B92A3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180" y="2173300"/>
                    <a:ext cx="111124" cy="122238"/>
                  </a:xfrm>
                  <a:custGeom>
                    <a:avLst/>
                    <a:gdLst>
                      <a:gd name="T0" fmla="*/ 0 w 57"/>
                      <a:gd name="T1" fmla="*/ 13 h 63"/>
                      <a:gd name="T2" fmla="*/ 0 w 57"/>
                      <a:gd name="T3" fmla="*/ 46 h 63"/>
                      <a:gd name="T4" fmla="*/ 29 w 57"/>
                      <a:gd name="T5" fmla="*/ 63 h 63"/>
                      <a:gd name="T6" fmla="*/ 57 w 57"/>
                      <a:gd name="T7" fmla="*/ 46 h 63"/>
                      <a:gd name="T8" fmla="*/ 57 w 57"/>
                      <a:gd name="T9" fmla="*/ 13 h 63"/>
                      <a:gd name="T10" fmla="*/ 38 w 57"/>
                      <a:gd name="T11" fmla="*/ 2 h 63"/>
                      <a:gd name="T12" fmla="*/ 23 w 57"/>
                      <a:gd name="T13" fmla="*/ 0 h 63"/>
                      <a:gd name="T14" fmla="*/ 0 w 57"/>
                      <a:gd name="T15" fmla="*/ 1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" h="63">
                        <a:moveTo>
                          <a:pt x="0" y="13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29" y="63"/>
                          <a:pt x="29" y="63"/>
                          <a:pt x="29" y="63"/>
                        </a:cubicBezTo>
                        <a:cubicBezTo>
                          <a:pt x="57" y="46"/>
                          <a:pt x="57" y="46"/>
                          <a:pt x="57" y="46"/>
                        </a:cubicBezTo>
                        <a:cubicBezTo>
                          <a:pt x="57" y="13"/>
                          <a:pt x="57" y="13"/>
                          <a:pt x="57" y="13"/>
                        </a:cubicBezTo>
                        <a:cubicBezTo>
                          <a:pt x="38" y="2"/>
                          <a:pt x="38" y="2"/>
                          <a:pt x="38" y="2"/>
                        </a:cubicBezTo>
                        <a:cubicBezTo>
                          <a:pt x="33" y="1"/>
                          <a:pt x="28" y="1"/>
                          <a:pt x="23" y="0"/>
                        </a:cubicBez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 29">
                    <a:extLst>
                      <a:ext uri="{FF2B5EF4-FFF2-40B4-BE49-F238E27FC236}">
                        <a16:creationId xmlns:a16="http://schemas.microsoft.com/office/drawing/2014/main" id="{27417080-102C-4178-B670-318FB6501B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5958" y="2168538"/>
                    <a:ext cx="66674" cy="23814"/>
                  </a:xfrm>
                  <a:custGeom>
                    <a:avLst/>
                    <a:gdLst>
                      <a:gd name="T0" fmla="*/ 13 w 34"/>
                      <a:gd name="T1" fmla="*/ 12 h 12"/>
                      <a:gd name="T2" fmla="*/ 34 w 34"/>
                      <a:gd name="T3" fmla="*/ 0 h 12"/>
                      <a:gd name="T4" fmla="*/ 0 w 34"/>
                      <a:gd name="T5" fmla="*/ 4 h 12"/>
                      <a:gd name="T6" fmla="*/ 13 w 34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4" h="12">
                        <a:moveTo>
                          <a:pt x="13" y="12"/>
                        </a:move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19" y="0"/>
                          <a:pt x="7" y="2"/>
                          <a:pt x="0" y="4"/>
                        </a:cubicBezTo>
                        <a:lnTo>
                          <a:pt x="13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Freeform 30">
                    <a:extLst>
                      <a:ext uri="{FF2B5EF4-FFF2-40B4-BE49-F238E27FC236}">
                        <a16:creationId xmlns:a16="http://schemas.microsoft.com/office/drawing/2014/main" id="{5370CB55-E9FC-47D0-9922-E0203A3571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07" y="2166950"/>
                    <a:ext cx="109537" cy="128589"/>
                  </a:xfrm>
                  <a:custGeom>
                    <a:avLst/>
                    <a:gdLst>
                      <a:gd name="T0" fmla="*/ 0 w 57"/>
                      <a:gd name="T1" fmla="*/ 16 h 66"/>
                      <a:gd name="T2" fmla="*/ 0 w 57"/>
                      <a:gd name="T3" fmla="*/ 49 h 66"/>
                      <a:gd name="T4" fmla="*/ 28 w 57"/>
                      <a:gd name="T5" fmla="*/ 66 h 66"/>
                      <a:gd name="T6" fmla="*/ 57 w 57"/>
                      <a:gd name="T7" fmla="*/ 49 h 66"/>
                      <a:gd name="T8" fmla="*/ 57 w 57"/>
                      <a:gd name="T9" fmla="*/ 16 h 66"/>
                      <a:gd name="T10" fmla="*/ 29 w 57"/>
                      <a:gd name="T11" fmla="*/ 0 h 66"/>
                      <a:gd name="T12" fmla="*/ 27 w 57"/>
                      <a:gd name="T13" fmla="*/ 0 h 66"/>
                      <a:gd name="T14" fmla="*/ 0 w 57"/>
                      <a:gd name="T15" fmla="*/ 1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" h="66">
                        <a:moveTo>
                          <a:pt x="0" y="16"/>
                        </a:move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cubicBezTo>
                          <a:pt x="57" y="49"/>
                          <a:pt x="57" y="49"/>
                          <a:pt x="57" y="49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0"/>
                          <a:pt x="27" y="0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Freeform 31">
                    <a:extLst>
                      <a:ext uri="{FF2B5EF4-FFF2-40B4-BE49-F238E27FC236}">
                        <a16:creationId xmlns:a16="http://schemas.microsoft.com/office/drawing/2014/main" id="{3912A0C6-0CC7-43EA-95E3-4253CEA642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59" y="2181236"/>
                    <a:ext cx="111124" cy="114300"/>
                  </a:xfrm>
                  <a:custGeom>
                    <a:avLst/>
                    <a:gdLst>
                      <a:gd name="T0" fmla="*/ 0 w 57"/>
                      <a:gd name="T1" fmla="*/ 37 h 59"/>
                      <a:gd name="T2" fmla="*/ 0 w 57"/>
                      <a:gd name="T3" fmla="*/ 42 h 59"/>
                      <a:gd name="T4" fmla="*/ 29 w 57"/>
                      <a:gd name="T5" fmla="*/ 59 h 59"/>
                      <a:gd name="T6" fmla="*/ 57 w 57"/>
                      <a:gd name="T7" fmla="*/ 42 h 59"/>
                      <a:gd name="T8" fmla="*/ 57 w 57"/>
                      <a:gd name="T9" fmla="*/ 9 h 59"/>
                      <a:gd name="T10" fmla="*/ 41 w 57"/>
                      <a:gd name="T11" fmla="*/ 0 h 59"/>
                      <a:gd name="T12" fmla="*/ 40 w 57"/>
                      <a:gd name="T13" fmla="*/ 0 h 59"/>
                      <a:gd name="T14" fmla="*/ 0 w 57"/>
                      <a:gd name="T15" fmla="*/ 3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" h="59">
                        <a:moveTo>
                          <a:pt x="0" y="37"/>
                        </a:move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29" y="59"/>
                          <a:pt x="29" y="59"/>
                          <a:pt x="29" y="59"/>
                        </a:cubicBezTo>
                        <a:cubicBezTo>
                          <a:pt x="57" y="42"/>
                          <a:pt x="57" y="42"/>
                          <a:pt x="57" y="42"/>
                        </a:cubicBezTo>
                        <a:cubicBezTo>
                          <a:pt x="57" y="9"/>
                          <a:pt x="57" y="9"/>
                          <a:pt x="57" y="9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7" y="7"/>
                          <a:pt x="13" y="21"/>
                          <a:pt x="0" y="3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Freeform 32">
                    <a:extLst>
                      <a:ext uri="{FF2B5EF4-FFF2-40B4-BE49-F238E27FC236}">
                        <a16:creationId xmlns:a16="http://schemas.microsoft.com/office/drawing/2014/main" id="{147E7504-B116-4CB5-A8B1-7C762B3B5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2693" y="2484449"/>
                    <a:ext cx="55563" cy="119063"/>
                  </a:xfrm>
                  <a:custGeom>
                    <a:avLst/>
                    <a:gdLst>
                      <a:gd name="T0" fmla="*/ 0 w 29"/>
                      <a:gd name="T1" fmla="*/ 12 h 61"/>
                      <a:gd name="T2" fmla="*/ 0 w 29"/>
                      <a:gd name="T3" fmla="*/ 45 h 61"/>
                      <a:gd name="T4" fmla="*/ 28 w 29"/>
                      <a:gd name="T5" fmla="*/ 61 h 61"/>
                      <a:gd name="T6" fmla="*/ 29 w 29"/>
                      <a:gd name="T7" fmla="*/ 61 h 61"/>
                      <a:gd name="T8" fmla="*/ 19 w 29"/>
                      <a:gd name="T9" fmla="*/ 0 h 61"/>
                      <a:gd name="T10" fmla="*/ 0 w 29"/>
                      <a:gd name="T11" fmla="*/ 12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61">
                        <a:moveTo>
                          <a:pt x="0" y="12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28" y="61"/>
                          <a:pt x="28" y="61"/>
                          <a:pt x="28" y="61"/>
                        </a:cubicBezTo>
                        <a:cubicBezTo>
                          <a:pt x="29" y="61"/>
                          <a:pt x="29" y="61"/>
                          <a:pt x="29" y="61"/>
                        </a:cubicBezTo>
                        <a:cubicBezTo>
                          <a:pt x="28" y="42"/>
                          <a:pt x="25" y="22"/>
                          <a:pt x="19" y="0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" name="Freeform 33">
                    <a:extLst>
                      <a:ext uri="{FF2B5EF4-FFF2-40B4-BE49-F238E27FC236}">
                        <a16:creationId xmlns:a16="http://schemas.microsoft.com/office/drawing/2014/main" id="{8D3E1243-34FC-47E8-80FC-601A005970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2690" y="2682886"/>
                    <a:ext cx="53974" cy="114300"/>
                  </a:xfrm>
                  <a:custGeom>
                    <a:avLst/>
                    <a:gdLst>
                      <a:gd name="T0" fmla="*/ 0 w 28"/>
                      <a:gd name="T1" fmla="*/ 16 h 59"/>
                      <a:gd name="T2" fmla="*/ 0 w 28"/>
                      <a:gd name="T3" fmla="*/ 49 h 59"/>
                      <a:gd name="T4" fmla="*/ 17 w 28"/>
                      <a:gd name="T5" fmla="*/ 59 h 59"/>
                      <a:gd name="T6" fmla="*/ 28 w 28"/>
                      <a:gd name="T7" fmla="*/ 0 h 59"/>
                      <a:gd name="T8" fmla="*/ 0 w 28"/>
                      <a:gd name="T9" fmla="*/ 1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59">
                        <a:moveTo>
                          <a:pt x="0" y="16"/>
                        </a:move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cubicBezTo>
                          <a:pt x="22" y="40"/>
                          <a:pt x="26" y="20"/>
                          <a:pt x="28" y="0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6" name="Freeform 34">
                    <a:extLst>
                      <a:ext uri="{FF2B5EF4-FFF2-40B4-BE49-F238E27FC236}">
                        <a16:creationId xmlns:a16="http://schemas.microsoft.com/office/drawing/2014/main" id="{E0726DAE-2C7A-4D13-A862-434BC2ECB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2279660"/>
                    <a:ext cx="112711" cy="117475"/>
                  </a:xfrm>
                  <a:custGeom>
                    <a:avLst/>
                    <a:gdLst>
                      <a:gd name="T0" fmla="*/ 20 w 58"/>
                      <a:gd name="T1" fmla="*/ 0 h 61"/>
                      <a:gd name="T2" fmla="*/ 0 w 58"/>
                      <a:gd name="T3" fmla="*/ 11 h 61"/>
                      <a:gd name="T4" fmla="*/ 0 w 58"/>
                      <a:gd name="T5" fmla="*/ 44 h 61"/>
                      <a:gd name="T6" fmla="*/ 29 w 58"/>
                      <a:gd name="T7" fmla="*/ 61 h 61"/>
                      <a:gd name="T8" fmla="*/ 58 w 58"/>
                      <a:gd name="T9" fmla="*/ 44 h 61"/>
                      <a:gd name="T10" fmla="*/ 58 w 58"/>
                      <a:gd name="T11" fmla="*/ 42 h 61"/>
                      <a:gd name="T12" fmla="*/ 20 w 58"/>
                      <a:gd name="T1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61">
                        <a:moveTo>
                          <a:pt x="20" y="0"/>
                        </a:move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29" y="61"/>
                          <a:pt x="29" y="61"/>
                          <a:pt x="29" y="61"/>
                        </a:cubicBezTo>
                        <a:cubicBezTo>
                          <a:pt x="58" y="44"/>
                          <a:pt x="58" y="44"/>
                          <a:pt x="58" y="44"/>
                        </a:cubicBezTo>
                        <a:cubicBezTo>
                          <a:pt x="58" y="42"/>
                          <a:pt x="58" y="42"/>
                          <a:pt x="58" y="42"/>
                        </a:cubicBezTo>
                        <a:cubicBezTo>
                          <a:pt x="48" y="25"/>
                          <a:pt x="35" y="11"/>
                          <a:pt x="20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Freeform 35">
                    <a:extLst>
                      <a:ext uri="{FF2B5EF4-FFF2-40B4-BE49-F238E27FC236}">
                        <a16:creationId xmlns:a16="http://schemas.microsoft.com/office/drawing/2014/main" id="{921522F3-08D1-4C6C-A948-6DBCBD6C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6" y="2371736"/>
                    <a:ext cx="95249" cy="128589"/>
                  </a:xfrm>
                  <a:custGeom>
                    <a:avLst/>
                    <a:gdLst>
                      <a:gd name="T0" fmla="*/ 0 w 49"/>
                      <a:gd name="T1" fmla="*/ 17 h 66"/>
                      <a:gd name="T2" fmla="*/ 0 w 49"/>
                      <a:gd name="T3" fmla="*/ 50 h 66"/>
                      <a:gd name="T4" fmla="*/ 29 w 49"/>
                      <a:gd name="T5" fmla="*/ 66 h 66"/>
                      <a:gd name="T6" fmla="*/ 49 w 49"/>
                      <a:gd name="T7" fmla="*/ 54 h 66"/>
                      <a:gd name="T8" fmla="*/ 39 w 49"/>
                      <a:gd name="T9" fmla="*/ 21 h 66"/>
                      <a:gd name="T10" fmla="*/ 31 w 49"/>
                      <a:gd name="T11" fmla="*/ 1 h 66"/>
                      <a:gd name="T12" fmla="*/ 29 w 49"/>
                      <a:gd name="T13" fmla="*/ 0 h 66"/>
                      <a:gd name="T14" fmla="*/ 0 w 49"/>
                      <a:gd name="T15" fmla="*/ 17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9" h="66">
                        <a:moveTo>
                          <a:pt x="0" y="17"/>
                        </a:move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49" y="54"/>
                          <a:pt x="49" y="54"/>
                          <a:pt x="49" y="54"/>
                        </a:cubicBezTo>
                        <a:cubicBezTo>
                          <a:pt x="47" y="44"/>
                          <a:pt x="43" y="33"/>
                          <a:pt x="39" y="21"/>
                        </a:cubicBezTo>
                        <a:cubicBezTo>
                          <a:pt x="37" y="14"/>
                          <a:pt x="34" y="7"/>
                          <a:pt x="31" y="1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Freeform 36">
                    <a:extLst>
                      <a:ext uri="{FF2B5EF4-FFF2-40B4-BE49-F238E27FC236}">
                        <a16:creationId xmlns:a16="http://schemas.microsoft.com/office/drawing/2014/main" id="{6BFB98DE-AF42-44DD-8452-EDB2B8A15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2887675"/>
                    <a:ext cx="112711" cy="127000"/>
                  </a:xfrm>
                  <a:custGeom>
                    <a:avLst/>
                    <a:gdLst>
                      <a:gd name="T0" fmla="*/ 29 w 58"/>
                      <a:gd name="T1" fmla="*/ 0 h 66"/>
                      <a:gd name="T2" fmla="*/ 0 w 58"/>
                      <a:gd name="T3" fmla="*/ 16 h 66"/>
                      <a:gd name="T4" fmla="*/ 0 w 58"/>
                      <a:gd name="T5" fmla="*/ 49 h 66"/>
                      <a:gd name="T6" fmla="*/ 29 w 58"/>
                      <a:gd name="T7" fmla="*/ 66 h 66"/>
                      <a:gd name="T8" fmla="*/ 50 w 58"/>
                      <a:gd name="T9" fmla="*/ 54 h 66"/>
                      <a:gd name="T10" fmla="*/ 58 w 58"/>
                      <a:gd name="T11" fmla="*/ 28 h 66"/>
                      <a:gd name="T12" fmla="*/ 58 w 58"/>
                      <a:gd name="T13" fmla="*/ 16 h 66"/>
                      <a:gd name="T14" fmla="*/ 29 w 58"/>
                      <a:gd name="T1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50" y="54"/>
                          <a:pt x="50" y="54"/>
                          <a:pt x="50" y="54"/>
                        </a:cubicBezTo>
                        <a:cubicBezTo>
                          <a:pt x="53" y="45"/>
                          <a:pt x="55" y="36"/>
                          <a:pt x="58" y="28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Freeform 37">
                    <a:extLst>
                      <a:ext uri="{FF2B5EF4-FFF2-40B4-BE49-F238E27FC236}">
                        <a16:creationId xmlns:a16="http://schemas.microsoft.com/office/drawing/2014/main" id="{74CAED41-0241-4EC9-9F52-952F404277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5" y="2784486"/>
                    <a:ext cx="90488" cy="128589"/>
                  </a:xfrm>
                  <a:custGeom>
                    <a:avLst/>
                    <a:gdLst>
                      <a:gd name="T0" fmla="*/ 29 w 47"/>
                      <a:gd name="T1" fmla="*/ 0 h 66"/>
                      <a:gd name="T2" fmla="*/ 0 w 47"/>
                      <a:gd name="T3" fmla="*/ 16 h 66"/>
                      <a:gd name="T4" fmla="*/ 0 w 47"/>
                      <a:gd name="T5" fmla="*/ 49 h 66"/>
                      <a:gd name="T6" fmla="*/ 29 w 47"/>
                      <a:gd name="T7" fmla="*/ 66 h 66"/>
                      <a:gd name="T8" fmla="*/ 32 w 47"/>
                      <a:gd name="T9" fmla="*/ 64 h 66"/>
                      <a:gd name="T10" fmla="*/ 47 w 47"/>
                      <a:gd name="T11" fmla="*/ 10 h 66"/>
                      <a:gd name="T12" fmla="*/ 29 w 47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7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32" y="64"/>
                          <a:pt x="32" y="64"/>
                          <a:pt x="32" y="64"/>
                        </a:cubicBezTo>
                        <a:cubicBezTo>
                          <a:pt x="37" y="45"/>
                          <a:pt x="43" y="28"/>
                          <a:pt x="47" y="10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Freeform 38">
                    <a:extLst>
                      <a:ext uri="{FF2B5EF4-FFF2-40B4-BE49-F238E27FC236}">
                        <a16:creationId xmlns:a16="http://schemas.microsoft.com/office/drawing/2014/main" id="{E14843AC-F911-45F9-9BF0-BBA5F9ABC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3092464"/>
                    <a:ext cx="69850" cy="122238"/>
                  </a:xfrm>
                  <a:custGeom>
                    <a:avLst/>
                    <a:gdLst>
                      <a:gd name="T0" fmla="*/ 29 w 36"/>
                      <a:gd name="T1" fmla="*/ 0 h 63"/>
                      <a:gd name="T2" fmla="*/ 0 w 36"/>
                      <a:gd name="T3" fmla="*/ 17 h 63"/>
                      <a:gd name="T4" fmla="*/ 0 w 36"/>
                      <a:gd name="T5" fmla="*/ 50 h 63"/>
                      <a:gd name="T6" fmla="*/ 23 w 36"/>
                      <a:gd name="T7" fmla="*/ 63 h 63"/>
                      <a:gd name="T8" fmla="*/ 36 w 36"/>
                      <a:gd name="T9" fmla="*/ 4 h 63"/>
                      <a:gd name="T10" fmla="*/ 29 w 36"/>
                      <a:gd name="T1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63">
                        <a:moveTo>
                          <a:pt x="29" y="0"/>
                        </a:move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3" y="63"/>
                          <a:pt x="23" y="63"/>
                          <a:pt x="23" y="63"/>
                        </a:cubicBezTo>
                        <a:cubicBezTo>
                          <a:pt x="27" y="43"/>
                          <a:pt x="31" y="23"/>
                          <a:pt x="36" y="4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Freeform 39">
                    <a:extLst>
                      <a:ext uri="{FF2B5EF4-FFF2-40B4-BE49-F238E27FC236}">
                        <a16:creationId xmlns:a16="http://schemas.microsoft.com/office/drawing/2014/main" id="{3A1E8009-71E6-44A1-95FC-FF899B9B58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5" y="3001977"/>
                    <a:ext cx="33338" cy="90488"/>
                  </a:xfrm>
                  <a:custGeom>
                    <a:avLst/>
                    <a:gdLst>
                      <a:gd name="T0" fmla="*/ 0 w 17"/>
                      <a:gd name="T1" fmla="*/ 10 h 47"/>
                      <a:gd name="T2" fmla="*/ 0 w 17"/>
                      <a:gd name="T3" fmla="*/ 43 h 47"/>
                      <a:gd name="T4" fmla="*/ 5 w 17"/>
                      <a:gd name="T5" fmla="*/ 47 h 47"/>
                      <a:gd name="T6" fmla="*/ 9 w 17"/>
                      <a:gd name="T7" fmla="*/ 33 h 47"/>
                      <a:gd name="T8" fmla="*/ 17 w 17"/>
                      <a:gd name="T9" fmla="*/ 0 h 47"/>
                      <a:gd name="T10" fmla="*/ 0 w 17"/>
                      <a:gd name="T11" fmla="*/ 1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47">
                        <a:moveTo>
                          <a:pt x="0" y="1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5" y="47"/>
                          <a:pt x="5" y="47"/>
                          <a:pt x="5" y="47"/>
                        </a:cubicBezTo>
                        <a:cubicBezTo>
                          <a:pt x="7" y="42"/>
                          <a:pt x="8" y="38"/>
                          <a:pt x="9" y="33"/>
                        </a:cubicBezTo>
                        <a:cubicBezTo>
                          <a:pt x="12" y="22"/>
                          <a:pt x="14" y="11"/>
                          <a:pt x="17" y="0"/>
                        </a:cubicBez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" name="Freeform 40">
                    <a:extLst>
                      <a:ext uri="{FF2B5EF4-FFF2-40B4-BE49-F238E27FC236}">
                        <a16:creationId xmlns:a16="http://schemas.microsoft.com/office/drawing/2014/main" id="{2F28B6E3-9FDE-4774-BDCB-065F883BA9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3314714"/>
                    <a:ext cx="26988" cy="85726"/>
                  </a:xfrm>
                  <a:custGeom>
                    <a:avLst/>
                    <a:gdLst>
                      <a:gd name="T0" fmla="*/ 0 w 14"/>
                      <a:gd name="T1" fmla="*/ 8 h 44"/>
                      <a:gd name="T2" fmla="*/ 0 w 14"/>
                      <a:gd name="T3" fmla="*/ 41 h 44"/>
                      <a:gd name="T4" fmla="*/ 5 w 14"/>
                      <a:gd name="T5" fmla="*/ 44 h 44"/>
                      <a:gd name="T6" fmla="*/ 14 w 14"/>
                      <a:gd name="T7" fmla="*/ 0 h 44"/>
                      <a:gd name="T8" fmla="*/ 0 w 14"/>
                      <a:gd name="T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4">
                        <a:moveTo>
                          <a:pt x="0" y="8"/>
                        </a:move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8" y="29"/>
                          <a:pt x="11" y="15"/>
                          <a:pt x="14" y="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 41">
                    <a:extLst>
                      <a:ext uri="{FF2B5EF4-FFF2-40B4-BE49-F238E27FC236}">
                        <a16:creationId xmlns:a16="http://schemas.microsoft.com/office/drawing/2014/main" id="{1CC84A9E-CFB9-4BCA-99A6-9D5FDB13B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3" y="3195651"/>
                    <a:ext cx="103188" cy="127000"/>
                  </a:xfrm>
                  <a:custGeom>
                    <a:avLst/>
                    <a:gdLst>
                      <a:gd name="T0" fmla="*/ 0 w 53"/>
                      <a:gd name="T1" fmla="*/ 17 h 66"/>
                      <a:gd name="T2" fmla="*/ 0 w 53"/>
                      <a:gd name="T3" fmla="*/ 50 h 66"/>
                      <a:gd name="T4" fmla="*/ 28 w 53"/>
                      <a:gd name="T5" fmla="*/ 66 h 66"/>
                      <a:gd name="T6" fmla="*/ 45 w 53"/>
                      <a:gd name="T7" fmla="*/ 57 h 66"/>
                      <a:gd name="T8" fmla="*/ 53 w 53"/>
                      <a:gd name="T9" fmla="*/ 14 h 66"/>
                      <a:gd name="T10" fmla="*/ 28 w 53"/>
                      <a:gd name="T11" fmla="*/ 0 h 66"/>
                      <a:gd name="T12" fmla="*/ 0 w 53"/>
                      <a:gd name="T13" fmla="*/ 17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3" h="66">
                        <a:moveTo>
                          <a:pt x="0" y="17"/>
                        </a:move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cubicBezTo>
                          <a:pt x="45" y="57"/>
                          <a:pt x="45" y="57"/>
                          <a:pt x="45" y="57"/>
                        </a:cubicBezTo>
                        <a:cubicBezTo>
                          <a:pt x="47" y="43"/>
                          <a:pt x="50" y="28"/>
                          <a:pt x="53" y="14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Freeform 42">
                    <a:extLst>
                      <a:ext uri="{FF2B5EF4-FFF2-40B4-BE49-F238E27FC236}">
                        <a16:creationId xmlns:a16="http://schemas.microsoft.com/office/drawing/2014/main" id="{696539C5-B750-46AA-8732-09193BCF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66" y="3505215"/>
                    <a:ext cx="98425" cy="128589"/>
                  </a:xfrm>
                  <a:custGeom>
                    <a:avLst/>
                    <a:gdLst>
                      <a:gd name="T0" fmla="*/ 29 w 51"/>
                      <a:gd name="T1" fmla="*/ 0 h 66"/>
                      <a:gd name="T2" fmla="*/ 0 w 51"/>
                      <a:gd name="T3" fmla="*/ 16 h 66"/>
                      <a:gd name="T4" fmla="*/ 0 w 51"/>
                      <a:gd name="T5" fmla="*/ 49 h 66"/>
                      <a:gd name="T6" fmla="*/ 29 w 51"/>
                      <a:gd name="T7" fmla="*/ 66 h 66"/>
                      <a:gd name="T8" fmla="*/ 34 w 51"/>
                      <a:gd name="T9" fmla="*/ 63 h 66"/>
                      <a:gd name="T10" fmla="*/ 51 w 51"/>
                      <a:gd name="T11" fmla="*/ 12 h 66"/>
                      <a:gd name="T12" fmla="*/ 29 w 51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34" y="63"/>
                          <a:pt x="34" y="63"/>
                          <a:pt x="34" y="63"/>
                        </a:cubicBezTo>
                        <a:cubicBezTo>
                          <a:pt x="40" y="48"/>
                          <a:pt x="46" y="31"/>
                          <a:pt x="51" y="12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Freeform 43">
                    <a:extLst>
                      <a:ext uri="{FF2B5EF4-FFF2-40B4-BE49-F238E27FC236}">
                        <a16:creationId xmlns:a16="http://schemas.microsoft.com/office/drawing/2014/main" id="{33936391-F5F5-4B94-892A-F08B90A81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5" y="3400439"/>
                    <a:ext cx="66674" cy="120650"/>
                  </a:xfrm>
                  <a:custGeom>
                    <a:avLst/>
                    <a:gdLst>
                      <a:gd name="T0" fmla="*/ 28 w 34"/>
                      <a:gd name="T1" fmla="*/ 0 h 62"/>
                      <a:gd name="T2" fmla="*/ 0 w 34"/>
                      <a:gd name="T3" fmla="*/ 17 h 62"/>
                      <a:gd name="T4" fmla="*/ 0 w 34"/>
                      <a:gd name="T5" fmla="*/ 50 h 62"/>
                      <a:gd name="T6" fmla="*/ 21 w 34"/>
                      <a:gd name="T7" fmla="*/ 62 h 62"/>
                      <a:gd name="T8" fmla="*/ 34 w 34"/>
                      <a:gd name="T9" fmla="*/ 4 h 62"/>
                      <a:gd name="T10" fmla="*/ 28 w 34"/>
                      <a:gd name="T11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62">
                        <a:moveTo>
                          <a:pt x="28" y="0"/>
                        </a:move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1" y="62"/>
                          <a:pt x="21" y="62"/>
                          <a:pt x="21" y="62"/>
                        </a:cubicBezTo>
                        <a:cubicBezTo>
                          <a:pt x="26" y="44"/>
                          <a:pt x="30" y="24"/>
                          <a:pt x="34" y="4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Freeform 44">
                    <a:extLst>
                      <a:ext uri="{FF2B5EF4-FFF2-40B4-BE49-F238E27FC236}">
                        <a16:creationId xmlns:a16="http://schemas.microsoft.com/office/drawing/2014/main" id="{89A17999-5711-4A0C-8937-0B8E08137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05" y="3710003"/>
                    <a:ext cx="106362" cy="65087"/>
                  </a:xfrm>
                  <a:custGeom>
                    <a:avLst/>
                    <a:gdLst>
                      <a:gd name="T0" fmla="*/ 55 w 55"/>
                      <a:gd name="T1" fmla="*/ 15 h 33"/>
                      <a:gd name="T2" fmla="*/ 28 w 55"/>
                      <a:gd name="T3" fmla="*/ 0 h 33"/>
                      <a:gd name="T4" fmla="*/ 0 w 55"/>
                      <a:gd name="T5" fmla="*/ 16 h 33"/>
                      <a:gd name="T6" fmla="*/ 0 w 55"/>
                      <a:gd name="T7" fmla="*/ 33 h 33"/>
                      <a:gd name="T8" fmla="*/ 40 w 55"/>
                      <a:gd name="T9" fmla="*/ 23 h 33"/>
                      <a:gd name="T10" fmla="*/ 55 w 55"/>
                      <a:gd name="T11" fmla="*/ 15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33">
                        <a:moveTo>
                          <a:pt x="55" y="15"/>
                        </a:move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13" y="32"/>
                          <a:pt x="27" y="29"/>
                          <a:pt x="40" y="23"/>
                        </a:cubicBezTo>
                        <a:cubicBezTo>
                          <a:pt x="45" y="21"/>
                          <a:pt x="50" y="18"/>
                          <a:pt x="55" y="1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Freeform 45">
                    <a:extLst>
                      <a:ext uri="{FF2B5EF4-FFF2-40B4-BE49-F238E27FC236}">
                        <a16:creationId xmlns:a16="http://schemas.microsoft.com/office/drawing/2014/main" id="{54879ED0-053A-494B-9A11-7559FADD6B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42" y="3608404"/>
                    <a:ext cx="112711" cy="125414"/>
                  </a:xfrm>
                  <a:custGeom>
                    <a:avLst/>
                    <a:gdLst>
                      <a:gd name="T0" fmla="*/ 58 w 58"/>
                      <a:gd name="T1" fmla="*/ 25 h 65"/>
                      <a:gd name="T2" fmla="*/ 58 w 58"/>
                      <a:gd name="T3" fmla="*/ 16 h 65"/>
                      <a:gd name="T4" fmla="*/ 29 w 58"/>
                      <a:gd name="T5" fmla="*/ 0 h 65"/>
                      <a:gd name="T6" fmla="*/ 0 w 58"/>
                      <a:gd name="T7" fmla="*/ 16 h 65"/>
                      <a:gd name="T8" fmla="*/ 0 w 58"/>
                      <a:gd name="T9" fmla="*/ 49 h 65"/>
                      <a:gd name="T10" fmla="*/ 28 w 58"/>
                      <a:gd name="T11" fmla="*/ 65 h 65"/>
                      <a:gd name="T12" fmla="*/ 58 w 58"/>
                      <a:gd name="T13" fmla="*/ 25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65">
                        <a:moveTo>
                          <a:pt x="58" y="25"/>
                        </a:move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8" y="65"/>
                          <a:pt x="28" y="65"/>
                          <a:pt x="28" y="65"/>
                        </a:cubicBezTo>
                        <a:cubicBezTo>
                          <a:pt x="39" y="56"/>
                          <a:pt x="49" y="42"/>
                          <a:pt x="58" y="2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Freeform 46">
                    <a:extLst>
                      <a:ext uri="{FF2B5EF4-FFF2-40B4-BE49-F238E27FC236}">
                        <a16:creationId xmlns:a16="http://schemas.microsoft.com/office/drawing/2014/main" id="{EAE1126E-77BB-49D8-BB2B-180BFF7CB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56" y="3710005"/>
                    <a:ext cx="112711" cy="66675"/>
                  </a:xfrm>
                  <a:custGeom>
                    <a:avLst/>
                    <a:gdLst>
                      <a:gd name="T0" fmla="*/ 58 w 58"/>
                      <a:gd name="T1" fmla="*/ 33 h 34"/>
                      <a:gd name="T2" fmla="*/ 58 w 58"/>
                      <a:gd name="T3" fmla="*/ 16 h 34"/>
                      <a:gd name="T4" fmla="*/ 29 w 58"/>
                      <a:gd name="T5" fmla="*/ 0 h 34"/>
                      <a:gd name="T6" fmla="*/ 0 w 58"/>
                      <a:gd name="T7" fmla="*/ 16 h 34"/>
                      <a:gd name="T8" fmla="*/ 0 w 58"/>
                      <a:gd name="T9" fmla="*/ 22 h 34"/>
                      <a:gd name="T10" fmla="*/ 58 w 58"/>
                      <a:gd name="T1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8" h="34">
                        <a:moveTo>
                          <a:pt x="58" y="33"/>
                        </a:move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18" y="30"/>
                          <a:pt x="38" y="34"/>
                          <a:pt x="58" y="3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Freeform 47">
                    <a:extLst>
                      <a:ext uri="{FF2B5EF4-FFF2-40B4-BE49-F238E27FC236}">
                        <a16:creationId xmlns:a16="http://schemas.microsoft.com/office/drawing/2014/main" id="{B77127DE-5C0D-4637-9894-7510B3F07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1356" y="3710006"/>
                    <a:ext cx="55563" cy="39688"/>
                  </a:xfrm>
                  <a:custGeom>
                    <a:avLst/>
                    <a:gdLst>
                      <a:gd name="T0" fmla="*/ 29 w 29"/>
                      <a:gd name="T1" fmla="*/ 16 h 20"/>
                      <a:gd name="T2" fmla="*/ 0 w 29"/>
                      <a:gd name="T3" fmla="*/ 0 h 20"/>
                      <a:gd name="T4" fmla="*/ 0 w 29"/>
                      <a:gd name="T5" fmla="*/ 0 h 20"/>
                      <a:gd name="T6" fmla="*/ 29 w 29"/>
                      <a:gd name="T7" fmla="*/ 20 h 20"/>
                      <a:gd name="T8" fmla="*/ 29 w 29"/>
                      <a:gd name="T9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20">
                        <a:moveTo>
                          <a:pt x="29" y="16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" y="8"/>
                          <a:pt x="19" y="15"/>
                          <a:pt x="29" y="20"/>
                        </a:cubicBezTo>
                        <a:lnTo>
                          <a:pt x="29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eform 48">
                    <a:extLst>
                      <a:ext uri="{FF2B5EF4-FFF2-40B4-BE49-F238E27FC236}">
                        <a16:creationId xmlns:a16="http://schemas.microsoft.com/office/drawing/2014/main" id="{FF8262A0-55E8-48A7-A47D-268908098E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32" y="2270136"/>
                    <a:ext cx="112711" cy="127000"/>
                  </a:xfrm>
                  <a:custGeom>
                    <a:avLst/>
                    <a:gdLst>
                      <a:gd name="T0" fmla="*/ 0 w 58"/>
                      <a:gd name="T1" fmla="*/ 49 h 66"/>
                      <a:gd name="T2" fmla="*/ 29 w 58"/>
                      <a:gd name="T3" fmla="*/ 66 h 66"/>
                      <a:gd name="T4" fmla="*/ 58 w 58"/>
                      <a:gd name="T5" fmla="*/ 49 h 66"/>
                      <a:gd name="T6" fmla="*/ 58 w 58"/>
                      <a:gd name="T7" fmla="*/ 16 h 66"/>
                      <a:gd name="T8" fmla="*/ 29 w 58"/>
                      <a:gd name="T9" fmla="*/ 0 h 66"/>
                      <a:gd name="T10" fmla="*/ 21 w 58"/>
                      <a:gd name="T11" fmla="*/ 5 h 66"/>
                      <a:gd name="T12" fmla="*/ 0 w 58"/>
                      <a:gd name="T13" fmla="*/ 33 h 66"/>
                      <a:gd name="T14" fmla="*/ 0 w 58"/>
                      <a:gd name="T15" fmla="*/ 4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" h="66">
                        <a:moveTo>
                          <a:pt x="0" y="49"/>
                        </a:move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58" y="49"/>
                          <a:pt x="58" y="49"/>
                          <a:pt x="58" y="49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14" y="14"/>
                          <a:pt x="7" y="24"/>
                          <a:pt x="0" y="33"/>
                        </a:cubicBezTo>
                        <a:lnTo>
                          <a:pt x="0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Freeform 49">
                    <a:extLst>
                      <a:ext uri="{FF2B5EF4-FFF2-40B4-BE49-F238E27FC236}">
                        <a16:creationId xmlns:a16="http://schemas.microsoft.com/office/drawing/2014/main" id="{6585FCAC-FC07-4E95-B00C-3BC5C7553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8318" y="2887676"/>
                    <a:ext cx="111124" cy="127000"/>
                  </a:xfrm>
                  <a:custGeom>
                    <a:avLst/>
                    <a:gdLst>
                      <a:gd name="T0" fmla="*/ 57 w 57"/>
                      <a:gd name="T1" fmla="*/ 49 h 66"/>
                      <a:gd name="T2" fmla="*/ 57 w 57"/>
                      <a:gd name="T3" fmla="*/ 16 h 66"/>
                      <a:gd name="T4" fmla="*/ 28 w 57"/>
                      <a:gd name="T5" fmla="*/ 0 h 66"/>
                      <a:gd name="T6" fmla="*/ 0 w 57"/>
                      <a:gd name="T7" fmla="*/ 16 h 66"/>
                      <a:gd name="T8" fmla="*/ 11 w 57"/>
                      <a:gd name="T9" fmla="*/ 56 h 66"/>
                      <a:gd name="T10" fmla="*/ 28 w 57"/>
                      <a:gd name="T11" fmla="*/ 66 h 66"/>
                      <a:gd name="T12" fmla="*/ 57 w 57"/>
                      <a:gd name="T13" fmla="*/ 4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" h="66">
                        <a:moveTo>
                          <a:pt x="57" y="49"/>
                        </a:move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4" y="29"/>
                          <a:pt x="7" y="42"/>
                          <a:pt x="11" y="56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lnTo>
                          <a:pt x="57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eform 50">
                    <a:extLst>
                      <a:ext uri="{FF2B5EF4-FFF2-40B4-BE49-F238E27FC236}">
                        <a16:creationId xmlns:a16="http://schemas.microsoft.com/office/drawing/2014/main" id="{57843719-AB35-4EE7-95FE-93423DEDD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62768" y="3092464"/>
                    <a:ext cx="66674" cy="122238"/>
                  </a:xfrm>
                  <a:custGeom>
                    <a:avLst/>
                    <a:gdLst>
                      <a:gd name="T0" fmla="*/ 11 w 34"/>
                      <a:gd name="T1" fmla="*/ 63 h 63"/>
                      <a:gd name="T2" fmla="*/ 34 w 34"/>
                      <a:gd name="T3" fmla="*/ 50 h 63"/>
                      <a:gd name="T4" fmla="*/ 34 w 34"/>
                      <a:gd name="T5" fmla="*/ 17 h 63"/>
                      <a:gd name="T6" fmla="*/ 5 w 34"/>
                      <a:gd name="T7" fmla="*/ 0 h 63"/>
                      <a:gd name="T8" fmla="*/ 0 w 34"/>
                      <a:gd name="T9" fmla="*/ 3 h 63"/>
                      <a:gd name="T10" fmla="*/ 11 w 34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63">
                        <a:moveTo>
                          <a:pt x="11" y="63"/>
                        </a:moveTo>
                        <a:cubicBezTo>
                          <a:pt x="34" y="50"/>
                          <a:pt x="34" y="50"/>
                          <a:pt x="34" y="50"/>
                        </a:cubicBezTo>
                        <a:cubicBezTo>
                          <a:pt x="34" y="17"/>
                          <a:pt x="34" y="17"/>
                          <a:pt x="34" y="17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5" y="22"/>
                          <a:pt x="8" y="42"/>
                          <a:pt x="11" y="6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3" name="Freeform 51">
                    <a:extLst>
                      <a:ext uri="{FF2B5EF4-FFF2-40B4-BE49-F238E27FC236}">
                        <a16:creationId xmlns:a16="http://schemas.microsoft.com/office/drawing/2014/main" id="{79E330BB-9CE5-48A3-9DE0-532EDE28A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6106" y="3311539"/>
                    <a:ext cx="33338" cy="100013"/>
                  </a:xfrm>
                  <a:custGeom>
                    <a:avLst/>
                    <a:gdLst>
                      <a:gd name="T0" fmla="*/ 2 w 17"/>
                      <a:gd name="T1" fmla="*/ 52 h 52"/>
                      <a:gd name="T2" fmla="*/ 17 w 17"/>
                      <a:gd name="T3" fmla="*/ 43 h 52"/>
                      <a:gd name="T4" fmla="*/ 17 w 17"/>
                      <a:gd name="T5" fmla="*/ 10 h 52"/>
                      <a:gd name="T6" fmla="*/ 0 w 17"/>
                      <a:gd name="T7" fmla="*/ 0 h 52"/>
                      <a:gd name="T8" fmla="*/ 2 w 17"/>
                      <a:gd name="T9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52">
                        <a:moveTo>
                          <a:pt x="2" y="52"/>
                        </a:moveTo>
                        <a:cubicBezTo>
                          <a:pt x="17" y="43"/>
                          <a:pt x="17" y="43"/>
                          <a:pt x="17" y="43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7"/>
                          <a:pt x="2" y="34"/>
                          <a:pt x="2" y="5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" name="Freeform 52">
                    <a:extLst>
                      <a:ext uri="{FF2B5EF4-FFF2-40B4-BE49-F238E27FC236}">
                        <a16:creationId xmlns:a16="http://schemas.microsoft.com/office/drawing/2014/main" id="{E375939C-791E-47D6-801B-89332DB6C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86581" y="3195653"/>
                    <a:ext cx="101599" cy="127000"/>
                  </a:xfrm>
                  <a:custGeom>
                    <a:avLst/>
                    <a:gdLst>
                      <a:gd name="T0" fmla="*/ 52 w 52"/>
                      <a:gd name="T1" fmla="*/ 50 h 66"/>
                      <a:gd name="T2" fmla="*/ 52 w 52"/>
                      <a:gd name="T3" fmla="*/ 17 h 66"/>
                      <a:gd name="T4" fmla="*/ 24 w 52"/>
                      <a:gd name="T5" fmla="*/ 0 h 66"/>
                      <a:gd name="T6" fmla="*/ 0 w 52"/>
                      <a:gd name="T7" fmla="*/ 14 h 66"/>
                      <a:gd name="T8" fmla="*/ 5 w 52"/>
                      <a:gd name="T9" fmla="*/ 55 h 66"/>
                      <a:gd name="T10" fmla="*/ 24 w 52"/>
                      <a:gd name="T11" fmla="*/ 66 h 66"/>
                      <a:gd name="T12" fmla="*/ 52 w 52"/>
                      <a:gd name="T13" fmla="*/ 5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66">
                        <a:moveTo>
                          <a:pt x="52" y="50"/>
                        </a:move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2" y="27"/>
                          <a:pt x="3" y="41"/>
                          <a:pt x="5" y="55"/>
                        </a:cubicBezTo>
                        <a:cubicBezTo>
                          <a:pt x="24" y="66"/>
                          <a:pt x="24" y="66"/>
                          <a:pt x="24" y="66"/>
                        </a:cubicBezTo>
                        <a:lnTo>
                          <a:pt x="52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Freeform 53">
                    <a:extLst>
                      <a:ext uri="{FF2B5EF4-FFF2-40B4-BE49-F238E27FC236}">
                        <a16:creationId xmlns:a16="http://schemas.microsoft.com/office/drawing/2014/main" id="{6C1F7604-76EE-4FA5-BAF5-0DE528C1C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00868" y="3521091"/>
                    <a:ext cx="28575" cy="82549"/>
                  </a:xfrm>
                  <a:custGeom>
                    <a:avLst/>
                    <a:gdLst>
                      <a:gd name="T0" fmla="*/ 15 w 15"/>
                      <a:gd name="T1" fmla="*/ 8 h 43"/>
                      <a:gd name="T2" fmla="*/ 0 w 15"/>
                      <a:gd name="T3" fmla="*/ 0 h 43"/>
                      <a:gd name="T4" fmla="*/ 11 w 15"/>
                      <a:gd name="T5" fmla="*/ 43 h 43"/>
                      <a:gd name="T6" fmla="*/ 15 w 15"/>
                      <a:gd name="T7" fmla="*/ 41 h 43"/>
                      <a:gd name="T8" fmla="*/ 15 w 15"/>
                      <a:gd name="T9" fmla="*/ 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43">
                        <a:moveTo>
                          <a:pt x="15" y="8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6"/>
                          <a:pt x="6" y="30"/>
                          <a:pt x="11" y="43"/>
                        </a:cubicBezTo>
                        <a:cubicBezTo>
                          <a:pt x="15" y="41"/>
                          <a:pt x="15" y="41"/>
                          <a:pt x="15" y="41"/>
                        </a:cubicBezTo>
                        <a:lnTo>
                          <a:pt x="15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6" name="Freeform 54">
                    <a:extLst>
                      <a:ext uri="{FF2B5EF4-FFF2-40B4-BE49-F238E27FC236}">
                        <a16:creationId xmlns:a16="http://schemas.microsoft.com/office/drawing/2014/main" id="{38D62B8D-525A-4254-B548-EBD089A87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6106" y="3400440"/>
                    <a:ext cx="92075" cy="130175"/>
                  </a:xfrm>
                  <a:custGeom>
                    <a:avLst/>
                    <a:gdLst>
                      <a:gd name="T0" fmla="*/ 47 w 47"/>
                      <a:gd name="T1" fmla="*/ 50 h 67"/>
                      <a:gd name="T2" fmla="*/ 47 w 47"/>
                      <a:gd name="T3" fmla="*/ 17 h 67"/>
                      <a:gd name="T4" fmla="*/ 19 w 47"/>
                      <a:gd name="T5" fmla="*/ 0 h 67"/>
                      <a:gd name="T6" fmla="*/ 2 w 47"/>
                      <a:gd name="T7" fmla="*/ 10 h 67"/>
                      <a:gd name="T8" fmla="*/ 0 w 47"/>
                      <a:gd name="T9" fmla="*/ 46 h 67"/>
                      <a:gd name="T10" fmla="*/ 1 w 47"/>
                      <a:gd name="T11" fmla="*/ 57 h 67"/>
                      <a:gd name="T12" fmla="*/ 19 w 47"/>
                      <a:gd name="T13" fmla="*/ 67 h 67"/>
                      <a:gd name="T14" fmla="*/ 47 w 47"/>
                      <a:gd name="T15" fmla="*/ 5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67">
                        <a:moveTo>
                          <a:pt x="47" y="50"/>
                        </a:moveTo>
                        <a:cubicBezTo>
                          <a:pt x="47" y="17"/>
                          <a:pt x="47" y="17"/>
                          <a:pt x="47" y="17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22"/>
                          <a:pt x="1" y="34"/>
                          <a:pt x="0" y="46"/>
                        </a:cubicBezTo>
                        <a:cubicBezTo>
                          <a:pt x="1" y="49"/>
                          <a:pt x="1" y="53"/>
                          <a:pt x="1" y="57"/>
                        </a:cubicBezTo>
                        <a:cubicBezTo>
                          <a:pt x="19" y="67"/>
                          <a:pt x="19" y="67"/>
                          <a:pt x="19" y="67"/>
                        </a:cubicBezTo>
                        <a:lnTo>
                          <a:pt x="47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Freeform 55">
                    <a:extLst>
                      <a:ext uri="{FF2B5EF4-FFF2-40B4-BE49-F238E27FC236}">
                        <a16:creationId xmlns:a16="http://schemas.microsoft.com/office/drawing/2014/main" id="{3EB46EA4-40BF-472E-8DFD-A0A2DDFED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24682" y="3608403"/>
                    <a:ext cx="63500" cy="96838"/>
                  </a:xfrm>
                  <a:custGeom>
                    <a:avLst/>
                    <a:gdLst>
                      <a:gd name="T0" fmla="*/ 32 w 32"/>
                      <a:gd name="T1" fmla="*/ 49 h 50"/>
                      <a:gd name="T2" fmla="*/ 32 w 32"/>
                      <a:gd name="T3" fmla="*/ 16 h 50"/>
                      <a:gd name="T4" fmla="*/ 4 w 32"/>
                      <a:gd name="T5" fmla="*/ 0 h 50"/>
                      <a:gd name="T6" fmla="*/ 0 w 32"/>
                      <a:gd name="T7" fmla="*/ 2 h 50"/>
                      <a:gd name="T8" fmla="*/ 31 w 32"/>
                      <a:gd name="T9" fmla="*/ 50 h 50"/>
                      <a:gd name="T10" fmla="*/ 32 w 32"/>
                      <a:gd name="T11" fmla="*/ 49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50">
                        <a:moveTo>
                          <a:pt x="32" y="49"/>
                        </a:moveTo>
                        <a:cubicBezTo>
                          <a:pt x="32" y="16"/>
                          <a:pt x="32" y="16"/>
                          <a:pt x="32" y="16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8" y="22"/>
                          <a:pt x="18" y="37"/>
                          <a:pt x="31" y="50"/>
                        </a:cubicBezTo>
                        <a:lnTo>
                          <a:pt x="32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Freeform 56">
                    <a:extLst>
                      <a:ext uri="{FF2B5EF4-FFF2-40B4-BE49-F238E27FC236}">
                        <a16:creationId xmlns:a16="http://schemas.microsoft.com/office/drawing/2014/main" id="{BB65BA1B-405A-4B2F-8780-E86B42206C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2919" y="2346334"/>
                    <a:ext cx="15875" cy="28576"/>
                  </a:xfrm>
                  <a:custGeom>
                    <a:avLst/>
                    <a:gdLst>
                      <a:gd name="T0" fmla="*/ 0 w 8"/>
                      <a:gd name="T1" fmla="*/ 14 h 14"/>
                      <a:gd name="T2" fmla="*/ 8 w 8"/>
                      <a:gd name="T3" fmla="*/ 9 h 14"/>
                      <a:gd name="T4" fmla="*/ 8 w 8"/>
                      <a:gd name="T5" fmla="*/ 0 h 14"/>
                      <a:gd name="T6" fmla="*/ 0 w 8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4">
                        <a:moveTo>
                          <a:pt x="0" y="14"/>
                        </a:move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4"/>
                          <a:pt x="3" y="9"/>
                          <a:pt x="0" y="1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Freeform 57">
                    <a:extLst>
                      <a:ext uri="{FF2B5EF4-FFF2-40B4-BE49-F238E27FC236}">
                        <a16:creationId xmlns:a16="http://schemas.microsoft.com/office/drawing/2014/main" id="{2BB6CC8C-832D-423E-AD79-5948F7ACC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8472" y="2476510"/>
                    <a:ext cx="60324" cy="127000"/>
                  </a:xfrm>
                  <a:custGeom>
                    <a:avLst/>
                    <a:gdLst>
                      <a:gd name="T0" fmla="*/ 31 w 31"/>
                      <a:gd name="T1" fmla="*/ 49 h 65"/>
                      <a:gd name="T2" fmla="*/ 31 w 31"/>
                      <a:gd name="T3" fmla="*/ 16 h 65"/>
                      <a:gd name="T4" fmla="*/ 5 w 31"/>
                      <a:gd name="T5" fmla="*/ 0 h 65"/>
                      <a:gd name="T6" fmla="*/ 2 w 31"/>
                      <a:gd name="T7" fmla="*/ 65 h 65"/>
                      <a:gd name="T8" fmla="*/ 3 w 31"/>
                      <a:gd name="T9" fmla="*/ 65 h 65"/>
                      <a:gd name="T10" fmla="*/ 31 w 31"/>
                      <a:gd name="T11" fmla="*/ 4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65">
                        <a:moveTo>
                          <a:pt x="31" y="49"/>
                        </a:move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1" y="21"/>
                          <a:pt x="0" y="43"/>
                          <a:pt x="2" y="65"/>
                        </a:cubicBezTo>
                        <a:cubicBezTo>
                          <a:pt x="3" y="65"/>
                          <a:pt x="3" y="65"/>
                          <a:pt x="3" y="65"/>
                        </a:cubicBezTo>
                        <a:lnTo>
                          <a:pt x="31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Freeform 58">
                    <a:extLst>
                      <a:ext uri="{FF2B5EF4-FFF2-40B4-BE49-F238E27FC236}">
                        <a16:creationId xmlns:a16="http://schemas.microsoft.com/office/drawing/2014/main" id="{3638BABC-7F1B-4BD1-A31A-AA395B1BC0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1173" y="2371734"/>
                    <a:ext cx="107949" cy="128589"/>
                  </a:xfrm>
                  <a:custGeom>
                    <a:avLst/>
                    <a:gdLst>
                      <a:gd name="T0" fmla="*/ 0 w 56"/>
                      <a:gd name="T1" fmla="*/ 50 h 66"/>
                      <a:gd name="T2" fmla="*/ 27 w 56"/>
                      <a:gd name="T3" fmla="*/ 66 h 66"/>
                      <a:gd name="T4" fmla="*/ 56 w 56"/>
                      <a:gd name="T5" fmla="*/ 50 h 66"/>
                      <a:gd name="T6" fmla="*/ 56 w 56"/>
                      <a:gd name="T7" fmla="*/ 17 h 66"/>
                      <a:gd name="T8" fmla="*/ 27 w 56"/>
                      <a:gd name="T9" fmla="*/ 0 h 66"/>
                      <a:gd name="T10" fmla="*/ 14 w 56"/>
                      <a:gd name="T11" fmla="*/ 8 h 66"/>
                      <a:gd name="T12" fmla="*/ 0 w 56"/>
                      <a:gd name="T13" fmla="*/ 5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" h="66">
                        <a:moveTo>
                          <a:pt x="0" y="50"/>
                        </a:moveTo>
                        <a:cubicBezTo>
                          <a:pt x="27" y="66"/>
                          <a:pt x="27" y="66"/>
                          <a:pt x="27" y="66"/>
                        </a:cubicBezTo>
                        <a:cubicBezTo>
                          <a:pt x="56" y="50"/>
                          <a:pt x="56" y="50"/>
                          <a:pt x="56" y="50"/>
                        </a:cubicBezTo>
                        <a:cubicBezTo>
                          <a:pt x="56" y="17"/>
                          <a:pt x="56" y="17"/>
                          <a:pt x="56" y="17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7" y="22"/>
                          <a:pt x="3" y="36"/>
                          <a:pt x="0" y="5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" name="Freeform 59">
                    <a:extLst>
                      <a:ext uri="{FF2B5EF4-FFF2-40B4-BE49-F238E27FC236}">
                        <a16:creationId xmlns:a16="http://schemas.microsoft.com/office/drawing/2014/main" id="{70C31F50-A23E-46C5-8FB5-7F777799A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2760" y="2686057"/>
                    <a:ext cx="46037" cy="104776"/>
                  </a:xfrm>
                  <a:custGeom>
                    <a:avLst/>
                    <a:gdLst>
                      <a:gd name="T0" fmla="*/ 24 w 24"/>
                      <a:gd name="T1" fmla="*/ 14 h 54"/>
                      <a:gd name="T2" fmla="*/ 0 w 24"/>
                      <a:gd name="T3" fmla="*/ 0 h 54"/>
                      <a:gd name="T4" fmla="*/ 12 w 24"/>
                      <a:gd name="T5" fmla="*/ 54 h 54"/>
                      <a:gd name="T6" fmla="*/ 24 w 24"/>
                      <a:gd name="T7" fmla="*/ 47 h 54"/>
                      <a:gd name="T8" fmla="*/ 24 w 24"/>
                      <a:gd name="T9" fmla="*/ 1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54">
                        <a:moveTo>
                          <a:pt x="24" y="1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18"/>
                          <a:pt x="7" y="36"/>
                          <a:pt x="12" y="54"/>
                        </a:cubicBezTo>
                        <a:cubicBezTo>
                          <a:pt x="24" y="47"/>
                          <a:pt x="24" y="47"/>
                          <a:pt x="24" y="47"/>
                        </a:cubicBezTo>
                        <a:lnTo>
                          <a:pt x="24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" name="Freeform 60">
                    <a:extLst>
                      <a:ext uri="{FF2B5EF4-FFF2-40B4-BE49-F238E27FC236}">
                        <a16:creationId xmlns:a16="http://schemas.microsoft.com/office/drawing/2014/main" id="{EF4CFF5A-06A2-468D-994B-28C85D704A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88159" y="2784484"/>
                    <a:ext cx="80962" cy="127000"/>
                  </a:xfrm>
                  <a:custGeom>
                    <a:avLst/>
                    <a:gdLst>
                      <a:gd name="T0" fmla="*/ 42 w 42"/>
                      <a:gd name="T1" fmla="*/ 49 h 65"/>
                      <a:gd name="T2" fmla="*/ 42 w 42"/>
                      <a:gd name="T3" fmla="*/ 16 h 65"/>
                      <a:gd name="T4" fmla="*/ 13 w 42"/>
                      <a:gd name="T5" fmla="*/ 0 h 65"/>
                      <a:gd name="T6" fmla="*/ 0 w 42"/>
                      <a:gd name="T7" fmla="*/ 7 h 65"/>
                      <a:gd name="T8" fmla="*/ 15 w 42"/>
                      <a:gd name="T9" fmla="*/ 65 h 65"/>
                      <a:gd name="T10" fmla="*/ 42 w 42"/>
                      <a:gd name="T11" fmla="*/ 4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" h="65">
                        <a:moveTo>
                          <a:pt x="42" y="49"/>
                        </a:move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5" y="26"/>
                          <a:pt x="10" y="45"/>
                          <a:pt x="15" y="65"/>
                        </a:cubicBezTo>
                        <a:lnTo>
                          <a:pt x="42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Freeform 61">
                    <a:extLst>
                      <a:ext uri="{FF2B5EF4-FFF2-40B4-BE49-F238E27FC236}">
                        <a16:creationId xmlns:a16="http://schemas.microsoft.com/office/drawing/2014/main" id="{80A15FCA-C025-40FF-B8F8-155140DF5B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42135" y="3005147"/>
                    <a:ext cx="26988" cy="85726"/>
                  </a:xfrm>
                  <a:custGeom>
                    <a:avLst/>
                    <a:gdLst>
                      <a:gd name="T0" fmla="*/ 14 w 14"/>
                      <a:gd name="T1" fmla="*/ 8 h 44"/>
                      <a:gd name="T2" fmla="*/ 0 w 14"/>
                      <a:gd name="T3" fmla="*/ 0 h 44"/>
                      <a:gd name="T4" fmla="*/ 10 w 14"/>
                      <a:gd name="T5" fmla="*/ 44 h 44"/>
                      <a:gd name="T6" fmla="*/ 14 w 14"/>
                      <a:gd name="T7" fmla="*/ 41 h 44"/>
                      <a:gd name="T8" fmla="*/ 14 w 14"/>
                      <a:gd name="T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4">
                        <a:moveTo>
                          <a:pt x="14" y="8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14"/>
                          <a:pt x="7" y="29"/>
                          <a:pt x="10" y="44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lnTo>
                          <a:pt x="14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 62">
                    <a:extLst>
                      <a:ext uri="{FF2B5EF4-FFF2-40B4-BE49-F238E27FC236}">
                        <a16:creationId xmlns:a16="http://schemas.microsoft.com/office/drawing/2014/main" id="{B2607064-393B-42F4-9E4E-C468C897A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3" y="2474920"/>
                    <a:ext cx="112711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5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5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Freeform 66">
                    <a:extLst>
                      <a:ext uri="{FF2B5EF4-FFF2-40B4-BE49-F238E27FC236}">
                        <a16:creationId xmlns:a16="http://schemas.microsoft.com/office/drawing/2014/main" id="{136CEF09-37A5-42CC-85A2-3ABB67CA6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385" y="2474919"/>
                    <a:ext cx="109537" cy="128589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4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4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Freeform 67">
                    <a:extLst>
                      <a:ext uri="{FF2B5EF4-FFF2-40B4-BE49-F238E27FC236}">
                        <a16:creationId xmlns:a16="http://schemas.microsoft.com/office/drawing/2014/main" id="{48477402-0F0A-4C14-83AC-FB06412CD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35" y="2474921"/>
                    <a:ext cx="112711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6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6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Freeform 68">
                    <a:extLst>
                      <a:ext uri="{FF2B5EF4-FFF2-40B4-BE49-F238E27FC236}">
                        <a16:creationId xmlns:a16="http://schemas.microsoft.com/office/drawing/2014/main" id="{B3AA217B-4C65-48CD-B891-932FE9AADA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3" y="2679708"/>
                    <a:ext cx="112711" cy="130175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5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5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Freeform 69">
                    <a:extLst>
                      <a:ext uri="{FF2B5EF4-FFF2-40B4-BE49-F238E27FC236}">
                        <a16:creationId xmlns:a16="http://schemas.microsoft.com/office/drawing/2014/main" id="{583AACA2-CF4D-4E30-9FBB-6030CE00E6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9" y="2578108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9" name="Freeform 70">
                    <a:extLst>
                      <a:ext uri="{FF2B5EF4-FFF2-40B4-BE49-F238E27FC236}">
                        <a16:creationId xmlns:a16="http://schemas.microsoft.com/office/drawing/2014/main" id="{68DA4F78-D798-4AA9-A35E-D49AC2C16F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70" y="2679708"/>
                    <a:ext cx="109537" cy="130175"/>
                  </a:xfrm>
                  <a:custGeom>
                    <a:avLst/>
                    <a:gdLst>
                      <a:gd name="T0" fmla="*/ 69 w 69"/>
                      <a:gd name="T1" fmla="*/ 21 h 82"/>
                      <a:gd name="T2" fmla="*/ 35 w 69"/>
                      <a:gd name="T3" fmla="*/ 0 h 82"/>
                      <a:gd name="T4" fmla="*/ 0 w 69"/>
                      <a:gd name="T5" fmla="*/ 21 h 82"/>
                      <a:gd name="T6" fmla="*/ 0 w 69"/>
                      <a:gd name="T7" fmla="*/ 61 h 82"/>
                      <a:gd name="T8" fmla="*/ 35 w 69"/>
                      <a:gd name="T9" fmla="*/ 82 h 82"/>
                      <a:gd name="T10" fmla="*/ 69 w 69"/>
                      <a:gd name="T11" fmla="*/ 61 h 82"/>
                      <a:gd name="T12" fmla="*/ 69 w 69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2">
                        <a:moveTo>
                          <a:pt x="69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Freeform 74">
                    <a:extLst>
                      <a:ext uri="{FF2B5EF4-FFF2-40B4-BE49-F238E27FC236}">
                        <a16:creationId xmlns:a16="http://schemas.microsoft.com/office/drawing/2014/main" id="{6F94D0F5-7B53-4555-99D5-612EB02B41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37" y="2679708"/>
                    <a:ext cx="112711" cy="130175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6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6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Freeform 75">
                    <a:extLst>
                      <a:ext uri="{FF2B5EF4-FFF2-40B4-BE49-F238E27FC236}">
                        <a16:creationId xmlns:a16="http://schemas.microsoft.com/office/drawing/2014/main" id="{9BA802BF-7E2E-4385-957B-F650A7441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57999" y="2578107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Freeform 76">
                    <a:extLst>
                      <a:ext uri="{FF2B5EF4-FFF2-40B4-BE49-F238E27FC236}">
                        <a16:creationId xmlns:a16="http://schemas.microsoft.com/office/drawing/2014/main" id="{2262A400-8746-4BE8-83EE-F586CAEB6C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69" y="2887671"/>
                    <a:ext cx="109537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5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60 h 80"/>
                      <a:gd name="T8" fmla="*/ 35 w 69"/>
                      <a:gd name="T9" fmla="*/ 80 h 80"/>
                      <a:gd name="T10" fmla="*/ 69 w 69"/>
                      <a:gd name="T11" fmla="*/ 60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5" y="80"/>
                        </a:lnTo>
                        <a:lnTo>
                          <a:pt x="69" y="60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form 77">
                    <a:extLst>
                      <a:ext uri="{FF2B5EF4-FFF2-40B4-BE49-F238E27FC236}">
                        <a16:creationId xmlns:a16="http://schemas.microsoft.com/office/drawing/2014/main" id="{88C38FFC-28AA-49D6-B118-7E4651D32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70" y="3092458"/>
                    <a:ext cx="109537" cy="128589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5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5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Freeform 78">
                    <a:extLst>
                      <a:ext uri="{FF2B5EF4-FFF2-40B4-BE49-F238E27FC236}">
                        <a16:creationId xmlns:a16="http://schemas.microsoft.com/office/drawing/2014/main" id="{64DB7347-542A-421D-8757-F154B157B0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17" y="2990857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5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5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" name="Freeform 79">
                    <a:extLst>
                      <a:ext uri="{FF2B5EF4-FFF2-40B4-BE49-F238E27FC236}">
                        <a16:creationId xmlns:a16="http://schemas.microsoft.com/office/drawing/2014/main" id="{CEFF26FE-2256-4D64-BEC3-0EB8F000B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89" y="3298833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0 h 80"/>
                      <a:gd name="T2" fmla="*/ 35 w 69"/>
                      <a:gd name="T3" fmla="*/ 0 h 80"/>
                      <a:gd name="T4" fmla="*/ 0 w 69"/>
                      <a:gd name="T5" fmla="*/ 20 h 80"/>
                      <a:gd name="T6" fmla="*/ 0 w 69"/>
                      <a:gd name="T7" fmla="*/ 61 h 80"/>
                      <a:gd name="T8" fmla="*/ 35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69" y="61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Freeform 81">
                    <a:extLst>
                      <a:ext uri="{FF2B5EF4-FFF2-40B4-BE49-F238E27FC236}">
                        <a16:creationId xmlns:a16="http://schemas.microsoft.com/office/drawing/2014/main" id="{4D4DFAB9-F072-40E4-B704-1E4B86C6F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29" y="3092458"/>
                    <a:ext cx="111125" cy="128589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4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4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82">
                    <a:extLst>
                      <a:ext uri="{FF2B5EF4-FFF2-40B4-BE49-F238E27FC236}">
                        <a16:creationId xmlns:a16="http://schemas.microsoft.com/office/drawing/2014/main" id="{F20BA902-CA21-44EF-A067-71AEA0C6EC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65" y="2990858"/>
                    <a:ext cx="112712" cy="127000"/>
                  </a:xfrm>
                  <a:custGeom>
                    <a:avLst/>
                    <a:gdLst>
                      <a:gd name="T0" fmla="*/ 71 w 71"/>
                      <a:gd name="T1" fmla="*/ 19 h 80"/>
                      <a:gd name="T2" fmla="*/ 35 w 71"/>
                      <a:gd name="T3" fmla="*/ 0 h 80"/>
                      <a:gd name="T4" fmla="*/ 0 w 71"/>
                      <a:gd name="T5" fmla="*/ 19 h 80"/>
                      <a:gd name="T6" fmla="*/ 0 w 71"/>
                      <a:gd name="T7" fmla="*/ 59 h 80"/>
                      <a:gd name="T8" fmla="*/ 35 w 71"/>
                      <a:gd name="T9" fmla="*/ 80 h 80"/>
                      <a:gd name="T10" fmla="*/ 71 w 71"/>
                      <a:gd name="T11" fmla="*/ 59 h 80"/>
                      <a:gd name="T12" fmla="*/ 71 w 71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1" y="59"/>
                        </a:lnTo>
                        <a:lnTo>
                          <a:pt x="71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 83">
                    <a:extLst>
                      <a:ext uri="{FF2B5EF4-FFF2-40B4-BE49-F238E27FC236}">
                        <a16:creationId xmlns:a16="http://schemas.microsoft.com/office/drawing/2014/main" id="{DE9115C3-06D5-4E2E-95DD-BAC8D97A6B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28" y="3298833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4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4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 84">
                    <a:extLst>
                      <a:ext uri="{FF2B5EF4-FFF2-40B4-BE49-F238E27FC236}">
                        <a16:creationId xmlns:a16="http://schemas.microsoft.com/office/drawing/2014/main" id="{5244B054-B846-4B89-9652-9414D59B0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79" y="3195647"/>
                    <a:ext cx="112712" cy="127000"/>
                  </a:xfrm>
                  <a:custGeom>
                    <a:avLst/>
                    <a:gdLst>
                      <a:gd name="T0" fmla="*/ 71 w 71"/>
                      <a:gd name="T1" fmla="*/ 21 h 80"/>
                      <a:gd name="T2" fmla="*/ 35 w 71"/>
                      <a:gd name="T3" fmla="*/ 0 h 80"/>
                      <a:gd name="T4" fmla="*/ 0 w 71"/>
                      <a:gd name="T5" fmla="*/ 21 h 80"/>
                      <a:gd name="T6" fmla="*/ 0 w 71"/>
                      <a:gd name="T7" fmla="*/ 61 h 80"/>
                      <a:gd name="T8" fmla="*/ 35 w 71"/>
                      <a:gd name="T9" fmla="*/ 80 h 80"/>
                      <a:gd name="T10" fmla="*/ 71 w 71"/>
                      <a:gd name="T11" fmla="*/ 61 h 80"/>
                      <a:gd name="T12" fmla="*/ 71 w 71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Freeform 85">
                    <a:extLst>
                      <a:ext uri="{FF2B5EF4-FFF2-40B4-BE49-F238E27FC236}">
                        <a16:creationId xmlns:a16="http://schemas.microsoft.com/office/drawing/2014/main" id="{D4F1A022-0EB8-4ED6-A7CC-1D9928BB25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42" y="3505209"/>
                    <a:ext cx="111125" cy="128589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4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4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86">
                    <a:extLst>
                      <a:ext uri="{FF2B5EF4-FFF2-40B4-BE49-F238E27FC236}">
                        <a16:creationId xmlns:a16="http://schemas.microsoft.com/office/drawing/2014/main" id="{316F1374-9D10-4D0C-BF78-9DFC24532A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73" y="3400434"/>
                    <a:ext cx="112712" cy="130175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5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5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Freeform 87">
                    <a:extLst>
                      <a:ext uri="{FF2B5EF4-FFF2-40B4-BE49-F238E27FC236}">
                        <a16:creationId xmlns:a16="http://schemas.microsoft.com/office/drawing/2014/main" id="{53A0D2F2-FA67-4AF8-8803-FAB9F17F4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39" y="2784482"/>
                    <a:ext cx="109538" cy="128589"/>
                  </a:xfrm>
                  <a:custGeom>
                    <a:avLst/>
                    <a:gdLst>
                      <a:gd name="T0" fmla="*/ 69 w 69"/>
                      <a:gd name="T1" fmla="*/ 20 h 81"/>
                      <a:gd name="T2" fmla="*/ 34 w 69"/>
                      <a:gd name="T3" fmla="*/ 0 h 81"/>
                      <a:gd name="T4" fmla="*/ 0 w 69"/>
                      <a:gd name="T5" fmla="*/ 20 h 81"/>
                      <a:gd name="T6" fmla="*/ 0 w 69"/>
                      <a:gd name="T7" fmla="*/ 60 h 81"/>
                      <a:gd name="T8" fmla="*/ 34 w 69"/>
                      <a:gd name="T9" fmla="*/ 81 h 81"/>
                      <a:gd name="T10" fmla="*/ 69 w 69"/>
                      <a:gd name="T11" fmla="*/ 60 h 81"/>
                      <a:gd name="T12" fmla="*/ 69 w 69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69" y="60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Freeform 89">
                    <a:extLst>
                      <a:ext uri="{FF2B5EF4-FFF2-40B4-BE49-F238E27FC236}">
                        <a16:creationId xmlns:a16="http://schemas.microsoft.com/office/drawing/2014/main" id="{3EBA9AC0-2C0B-43CB-9462-AF2A73A4E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88" y="3092457"/>
                    <a:ext cx="112712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6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6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4" name="Freeform 90">
                    <a:extLst>
                      <a:ext uri="{FF2B5EF4-FFF2-40B4-BE49-F238E27FC236}">
                        <a16:creationId xmlns:a16="http://schemas.microsoft.com/office/drawing/2014/main" id="{DEEE7DF0-8020-4B9F-B0F8-38EF8D6C8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2" y="2990857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6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6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Freeform 91">
                    <a:extLst>
                      <a:ext uri="{FF2B5EF4-FFF2-40B4-BE49-F238E27FC236}">
                        <a16:creationId xmlns:a16="http://schemas.microsoft.com/office/drawing/2014/main" id="{2424DAA5-BEA1-4C5C-889F-C7FA0A4FD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87" y="3298833"/>
                    <a:ext cx="112712" cy="127000"/>
                  </a:xfrm>
                  <a:custGeom>
                    <a:avLst/>
                    <a:gdLst>
                      <a:gd name="T0" fmla="*/ 71 w 71"/>
                      <a:gd name="T1" fmla="*/ 20 h 80"/>
                      <a:gd name="T2" fmla="*/ 36 w 71"/>
                      <a:gd name="T3" fmla="*/ 0 h 80"/>
                      <a:gd name="T4" fmla="*/ 0 w 71"/>
                      <a:gd name="T5" fmla="*/ 20 h 80"/>
                      <a:gd name="T6" fmla="*/ 0 w 71"/>
                      <a:gd name="T7" fmla="*/ 61 h 80"/>
                      <a:gd name="T8" fmla="*/ 36 w 71"/>
                      <a:gd name="T9" fmla="*/ 80 h 80"/>
                      <a:gd name="T10" fmla="*/ 71 w 71"/>
                      <a:gd name="T11" fmla="*/ 61 h 80"/>
                      <a:gd name="T12" fmla="*/ 71 w 71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20"/>
                        </a:moveTo>
                        <a:lnTo>
                          <a:pt x="36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6" y="80"/>
                        </a:lnTo>
                        <a:lnTo>
                          <a:pt x="71" y="61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Freeform 92">
                    <a:extLst>
                      <a:ext uri="{FF2B5EF4-FFF2-40B4-BE49-F238E27FC236}">
                        <a16:creationId xmlns:a16="http://schemas.microsoft.com/office/drawing/2014/main" id="{0D7E332F-C9F7-449A-9102-4ABD0234D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2" y="3195646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21 h 80"/>
                      <a:gd name="T2" fmla="*/ 36 w 70"/>
                      <a:gd name="T3" fmla="*/ 0 h 80"/>
                      <a:gd name="T4" fmla="*/ 0 w 70"/>
                      <a:gd name="T5" fmla="*/ 21 h 80"/>
                      <a:gd name="T6" fmla="*/ 0 w 70"/>
                      <a:gd name="T7" fmla="*/ 61 h 80"/>
                      <a:gd name="T8" fmla="*/ 36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0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Freeform 93">
                    <a:extLst>
                      <a:ext uri="{FF2B5EF4-FFF2-40B4-BE49-F238E27FC236}">
                        <a16:creationId xmlns:a16="http://schemas.microsoft.com/office/drawing/2014/main" id="{36E2C60B-405A-4DBD-9210-AD1CB92D8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88" y="3505210"/>
                    <a:ext cx="112712" cy="128589"/>
                  </a:xfrm>
                  <a:custGeom>
                    <a:avLst/>
                    <a:gdLst>
                      <a:gd name="T0" fmla="*/ 71 w 71"/>
                      <a:gd name="T1" fmla="*/ 20 h 81"/>
                      <a:gd name="T2" fmla="*/ 36 w 71"/>
                      <a:gd name="T3" fmla="*/ 0 h 81"/>
                      <a:gd name="T4" fmla="*/ 0 w 71"/>
                      <a:gd name="T5" fmla="*/ 20 h 81"/>
                      <a:gd name="T6" fmla="*/ 0 w 71"/>
                      <a:gd name="T7" fmla="*/ 60 h 81"/>
                      <a:gd name="T8" fmla="*/ 36 w 71"/>
                      <a:gd name="T9" fmla="*/ 81 h 81"/>
                      <a:gd name="T10" fmla="*/ 71 w 71"/>
                      <a:gd name="T11" fmla="*/ 60 h 81"/>
                      <a:gd name="T12" fmla="*/ 71 w 71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0"/>
                        </a:moveTo>
                        <a:lnTo>
                          <a:pt x="36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6" y="81"/>
                        </a:lnTo>
                        <a:lnTo>
                          <a:pt x="71" y="60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Freeform 94">
                    <a:extLst>
                      <a:ext uri="{FF2B5EF4-FFF2-40B4-BE49-F238E27FC236}">
                        <a16:creationId xmlns:a16="http://schemas.microsoft.com/office/drawing/2014/main" id="{9E876FF3-0822-4EBB-BBD3-5078F06BCB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6" y="3400433"/>
                    <a:ext cx="111125" cy="130175"/>
                  </a:xfrm>
                  <a:custGeom>
                    <a:avLst/>
                    <a:gdLst>
                      <a:gd name="T0" fmla="*/ 70 w 70"/>
                      <a:gd name="T1" fmla="*/ 21 h 82"/>
                      <a:gd name="T2" fmla="*/ 36 w 70"/>
                      <a:gd name="T3" fmla="*/ 0 h 82"/>
                      <a:gd name="T4" fmla="*/ 0 w 70"/>
                      <a:gd name="T5" fmla="*/ 21 h 82"/>
                      <a:gd name="T6" fmla="*/ 0 w 70"/>
                      <a:gd name="T7" fmla="*/ 61 h 82"/>
                      <a:gd name="T8" fmla="*/ 36 w 70"/>
                      <a:gd name="T9" fmla="*/ 82 h 82"/>
                      <a:gd name="T10" fmla="*/ 70 w 70"/>
                      <a:gd name="T11" fmla="*/ 61 h 82"/>
                      <a:gd name="T12" fmla="*/ 70 w 70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2">
                        <a:moveTo>
                          <a:pt x="70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2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Freeform 95">
                    <a:extLst>
                      <a:ext uri="{FF2B5EF4-FFF2-40B4-BE49-F238E27FC236}">
                        <a16:creationId xmlns:a16="http://schemas.microsoft.com/office/drawing/2014/main" id="{146864CC-00FD-46BA-86F8-980074782A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1" y="3608397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6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6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Freeform 96">
                    <a:extLst>
                      <a:ext uri="{FF2B5EF4-FFF2-40B4-BE49-F238E27FC236}">
                        <a16:creationId xmlns:a16="http://schemas.microsoft.com/office/drawing/2014/main" id="{0607809A-0545-408A-968C-9F307338AB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91" y="2784484"/>
                    <a:ext cx="111125" cy="128589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5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5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5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97">
                    <a:extLst>
                      <a:ext uri="{FF2B5EF4-FFF2-40B4-BE49-F238E27FC236}">
                        <a16:creationId xmlns:a16="http://schemas.microsoft.com/office/drawing/2014/main" id="{CC5F16CA-F760-47A8-93C1-C45B5F1684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4" y="2887673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60 h 80"/>
                      <a:gd name="T8" fmla="*/ 34 w 69"/>
                      <a:gd name="T9" fmla="*/ 80 h 80"/>
                      <a:gd name="T10" fmla="*/ 69 w 69"/>
                      <a:gd name="T11" fmla="*/ 60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4" y="80"/>
                        </a:lnTo>
                        <a:lnTo>
                          <a:pt x="69" y="60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98">
                    <a:extLst>
                      <a:ext uri="{FF2B5EF4-FFF2-40B4-BE49-F238E27FC236}">
                        <a16:creationId xmlns:a16="http://schemas.microsoft.com/office/drawing/2014/main" id="{A147E00D-1046-4B7A-96DA-D36ABF2AE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5" y="3092460"/>
                    <a:ext cx="109538" cy="128589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4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4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99">
                    <a:extLst>
                      <a:ext uri="{FF2B5EF4-FFF2-40B4-BE49-F238E27FC236}">
                        <a16:creationId xmlns:a16="http://schemas.microsoft.com/office/drawing/2014/main" id="{CE7CF838-60B2-4323-A2EA-00AD83210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40" y="2990860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00">
                    <a:extLst>
                      <a:ext uri="{FF2B5EF4-FFF2-40B4-BE49-F238E27FC236}">
                        <a16:creationId xmlns:a16="http://schemas.microsoft.com/office/drawing/2014/main" id="{0CD237C4-863D-4A6B-AC04-49FA5ED46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4" y="3298836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0 h 80"/>
                      <a:gd name="T2" fmla="*/ 34 w 69"/>
                      <a:gd name="T3" fmla="*/ 0 h 80"/>
                      <a:gd name="T4" fmla="*/ 0 w 69"/>
                      <a:gd name="T5" fmla="*/ 20 h 80"/>
                      <a:gd name="T6" fmla="*/ 0 w 69"/>
                      <a:gd name="T7" fmla="*/ 61 h 80"/>
                      <a:gd name="T8" fmla="*/ 34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69" y="61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01">
                    <a:extLst>
                      <a:ext uri="{FF2B5EF4-FFF2-40B4-BE49-F238E27FC236}">
                        <a16:creationId xmlns:a16="http://schemas.microsoft.com/office/drawing/2014/main" id="{1EC8E9EE-FBD0-4ABC-82D0-BBFC5809B6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40" y="3195649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1 h 80"/>
                      <a:gd name="T2" fmla="*/ 34 w 69"/>
                      <a:gd name="T3" fmla="*/ 0 h 80"/>
                      <a:gd name="T4" fmla="*/ 0 w 69"/>
                      <a:gd name="T5" fmla="*/ 21 h 80"/>
                      <a:gd name="T6" fmla="*/ 0 w 69"/>
                      <a:gd name="T7" fmla="*/ 61 h 80"/>
                      <a:gd name="T8" fmla="*/ 34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02">
                    <a:extLst>
                      <a:ext uri="{FF2B5EF4-FFF2-40B4-BE49-F238E27FC236}">
                        <a16:creationId xmlns:a16="http://schemas.microsoft.com/office/drawing/2014/main" id="{BD6F5769-8F0C-45D0-AF3A-D0610D8E5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5" y="3505211"/>
                    <a:ext cx="109538" cy="128589"/>
                  </a:xfrm>
                  <a:custGeom>
                    <a:avLst/>
                    <a:gdLst>
                      <a:gd name="T0" fmla="*/ 69 w 69"/>
                      <a:gd name="T1" fmla="*/ 20 h 81"/>
                      <a:gd name="T2" fmla="*/ 34 w 69"/>
                      <a:gd name="T3" fmla="*/ 0 h 81"/>
                      <a:gd name="T4" fmla="*/ 0 w 69"/>
                      <a:gd name="T5" fmla="*/ 20 h 81"/>
                      <a:gd name="T6" fmla="*/ 0 w 69"/>
                      <a:gd name="T7" fmla="*/ 60 h 81"/>
                      <a:gd name="T8" fmla="*/ 34 w 69"/>
                      <a:gd name="T9" fmla="*/ 81 h 81"/>
                      <a:gd name="T10" fmla="*/ 69 w 69"/>
                      <a:gd name="T11" fmla="*/ 60 h 81"/>
                      <a:gd name="T12" fmla="*/ 69 w 69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69" y="60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03">
                    <a:extLst>
                      <a:ext uri="{FF2B5EF4-FFF2-40B4-BE49-F238E27FC236}">
                        <a16:creationId xmlns:a16="http://schemas.microsoft.com/office/drawing/2014/main" id="{160E147F-84FF-42FD-B3BF-2509D16FF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39" y="3400437"/>
                    <a:ext cx="109538" cy="130175"/>
                  </a:xfrm>
                  <a:custGeom>
                    <a:avLst/>
                    <a:gdLst>
                      <a:gd name="T0" fmla="*/ 69 w 69"/>
                      <a:gd name="T1" fmla="*/ 21 h 82"/>
                      <a:gd name="T2" fmla="*/ 34 w 69"/>
                      <a:gd name="T3" fmla="*/ 0 h 82"/>
                      <a:gd name="T4" fmla="*/ 0 w 69"/>
                      <a:gd name="T5" fmla="*/ 21 h 82"/>
                      <a:gd name="T6" fmla="*/ 0 w 69"/>
                      <a:gd name="T7" fmla="*/ 61 h 82"/>
                      <a:gd name="T8" fmla="*/ 34 w 69"/>
                      <a:gd name="T9" fmla="*/ 82 h 82"/>
                      <a:gd name="T10" fmla="*/ 69 w 69"/>
                      <a:gd name="T11" fmla="*/ 61 h 82"/>
                      <a:gd name="T12" fmla="*/ 69 w 69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2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2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04">
                    <a:extLst>
                      <a:ext uri="{FF2B5EF4-FFF2-40B4-BE49-F238E27FC236}">
                        <a16:creationId xmlns:a16="http://schemas.microsoft.com/office/drawing/2014/main" id="{8AEEA6A7-E022-4089-90AC-837D874FA8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48" y="3608402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05">
                    <a:extLst>
                      <a:ext uri="{FF2B5EF4-FFF2-40B4-BE49-F238E27FC236}">
                        <a16:creationId xmlns:a16="http://schemas.microsoft.com/office/drawing/2014/main" id="{D26BC0D8-1BAF-4D7A-A296-2666F3E63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113" y="2990849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5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5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E526BCE3-07AF-48D7-9977-077242CC6C83}"/>
                </a:ext>
              </a:extLst>
            </p:cNvPr>
            <p:cNvGrpSpPr/>
            <p:nvPr/>
          </p:nvGrpSpPr>
          <p:grpSpPr>
            <a:xfrm rot="18735321" flipH="1">
              <a:off x="1792055" y="3354739"/>
              <a:ext cx="171949" cy="184960"/>
              <a:chOff x="-1734057" y="-2464228"/>
              <a:chExt cx="182923" cy="196763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6620137F-61B0-4ACC-A7D7-6F5235FF20AF}"/>
                  </a:ext>
                </a:extLst>
              </p:cNvPr>
              <p:cNvSpPr/>
              <p:nvPr/>
            </p:nvSpPr>
            <p:spPr>
              <a:xfrm>
                <a:off x="-1665455" y="-2417316"/>
                <a:ext cx="45719" cy="149851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Flowchart: Delay 21">
                <a:extLst>
                  <a:ext uri="{FF2B5EF4-FFF2-40B4-BE49-F238E27FC236}">
                    <a16:creationId xmlns:a16="http://schemas.microsoft.com/office/drawing/2014/main" id="{76D07754-F50C-4623-AA45-F5117182B5A8}"/>
                  </a:ext>
                </a:extLst>
              </p:cNvPr>
              <p:cNvSpPr/>
              <p:nvPr/>
            </p:nvSpPr>
            <p:spPr>
              <a:xfrm rot="5400000">
                <a:off x="-1680354" y="-2517931"/>
                <a:ext cx="75517" cy="182923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307FB38D-D1CC-43DF-9B87-1F52652DE997}"/>
                </a:ext>
              </a:extLst>
            </p:cNvPr>
            <p:cNvGrpSpPr/>
            <p:nvPr/>
          </p:nvGrpSpPr>
          <p:grpSpPr>
            <a:xfrm rot="10635321" flipH="1">
              <a:off x="1613627" y="3171106"/>
              <a:ext cx="784948" cy="784948"/>
              <a:chOff x="-902188" y="233820"/>
              <a:chExt cx="1019098" cy="1019097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4CAF8205-80C1-47C8-A74E-40A9DB71A5AD}"/>
                  </a:ext>
                </a:extLst>
              </p:cNvPr>
              <p:cNvGrpSpPr/>
              <p:nvPr/>
            </p:nvGrpSpPr>
            <p:grpSpPr>
              <a:xfrm>
                <a:off x="-106332" y="1033628"/>
                <a:ext cx="223242" cy="219289"/>
                <a:chOff x="-1734058" y="-1156744"/>
                <a:chExt cx="182923" cy="179684"/>
              </a:xfrm>
            </p:grpSpPr>
            <p:sp>
              <p:nvSpPr>
                <p:cNvPr id="300" name="Flowchart: Delay 21">
                  <a:extLst>
                    <a:ext uri="{FF2B5EF4-FFF2-40B4-BE49-F238E27FC236}">
                      <a16:creationId xmlns:a16="http://schemas.microsoft.com/office/drawing/2014/main" id="{12B8CAD1-AC2A-4A95-AF29-44F36E46DC82}"/>
                    </a:ext>
                  </a:extLst>
                </p:cNvPr>
                <p:cNvSpPr/>
                <p:nvPr/>
              </p:nvSpPr>
              <p:spPr>
                <a:xfrm rot="16200000">
                  <a:off x="-1680355" y="-1106281"/>
                  <a:ext cx="75518" cy="182923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80D1F4EA-E4D0-490E-8801-DB1A349B6FC4}"/>
                    </a:ext>
                  </a:extLst>
                </p:cNvPr>
                <p:cNvSpPr/>
                <p:nvPr/>
              </p:nvSpPr>
              <p:spPr>
                <a:xfrm>
                  <a:off x="-1665455" y="-1156744"/>
                  <a:ext cx="45719" cy="149851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E5FA8442-D96D-43D2-A8B4-AE9126606818}"/>
                  </a:ext>
                </a:extLst>
              </p:cNvPr>
              <p:cNvGrpSpPr/>
              <p:nvPr/>
            </p:nvGrpSpPr>
            <p:grpSpPr>
              <a:xfrm rot="16200000">
                <a:off x="-893743" y="225375"/>
                <a:ext cx="223242" cy="240132"/>
                <a:chOff x="-1734057" y="-2464228"/>
                <a:chExt cx="182923" cy="196763"/>
              </a:xfrm>
            </p:grpSpPr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34A692BB-7C0B-4156-B6BD-AF7DDB3AA201}"/>
                    </a:ext>
                  </a:extLst>
                </p:cNvPr>
                <p:cNvSpPr/>
                <p:nvPr/>
              </p:nvSpPr>
              <p:spPr>
                <a:xfrm>
                  <a:off x="-1665455" y="-2417316"/>
                  <a:ext cx="45719" cy="149851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lowchart: Delay 21">
                  <a:extLst>
                    <a:ext uri="{FF2B5EF4-FFF2-40B4-BE49-F238E27FC236}">
                      <a16:creationId xmlns:a16="http://schemas.microsoft.com/office/drawing/2014/main" id="{AF0002FF-CF41-44AE-BDAF-17B9A896441C}"/>
                    </a:ext>
                  </a:extLst>
                </p:cNvPr>
                <p:cNvSpPr/>
                <p:nvPr/>
              </p:nvSpPr>
              <p:spPr>
                <a:xfrm rot="5400000">
                  <a:off x="-1680354" y="-2517931"/>
                  <a:ext cx="75517" cy="182923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solidFill>
                  <a:srgbClr val="FFFFFF">
                    <a:lumMod val="65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FEFBD1CA-3573-4DFF-AF4C-92F689669311}"/>
                </a:ext>
              </a:extLst>
            </p:cNvPr>
            <p:cNvSpPr/>
            <p:nvPr/>
          </p:nvSpPr>
          <p:spPr>
            <a:xfrm rot="16080000" flipH="1">
              <a:off x="1736136" y="3335208"/>
              <a:ext cx="1113245" cy="1112957"/>
            </a:xfrm>
            <a:prstGeom prst="ellipse">
              <a:avLst/>
            </a:prstGeom>
            <a:gradFill>
              <a:gsLst>
                <a:gs pos="19000">
                  <a:srgbClr val="1C254C"/>
                </a:gs>
                <a:gs pos="46000">
                  <a:srgbClr val="FFFFFF">
                    <a:lumMod val="95000"/>
                  </a:srgbClr>
                </a:gs>
              </a:gsLst>
              <a:lin ang="2700000" scaled="0"/>
            </a:gradFill>
            <a:ln w="25400" cap="flat" cmpd="sng" algn="ctr">
              <a:gradFill flip="none" rotWithShape="1">
                <a:gsLst>
                  <a:gs pos="47000">
                    <a:srgbClr val="FFFFFF">
                      <a:lumMod val="65000"/>
                    </a:srgbClr>
                  </a:gs>
                  <a:gs pos="49000">
                    <a:srgbClr val="FFFFFF">
                      <a:lumMod val="65000"/>
                      <a:alpha val="0"/>
                    </a:srgbClr>
                  </a:gs>
                </a:gsLst>
                <a:lin ang="2700000" scaled="0"/>
                <a:tileRect/>
              </a:gra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3F1676C-77AF-4C79-BF07-59ACC52D48A3}"/>
                </a:ext>
              </a:extLst>
            </p:cNvPr>
            <p:cNvGrpSpPr/>
            <p:nvPr/>
          </p:nvGrpSpPr>
          <p:grpSpPr>
            <a:xfrm rot="13335321" flipH="1">
              <a:off x="1835435" y="3178887"/>
              <a:ext cx="438397" cy="1011188"/>
              <a:chOff x="2220006" y="1869156"/>
              <a:chExt cx="283729" cy="654438"/>
            </a:xfrm>
          </p:grpSpPr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C65B0160-4933-46EE-83B5-C3F3AC9D97D1}"/>
                  </a:ext>
                </a:extLst>
              </p:cNvPr>
              <p:cNvSpPr/>
              <p:nvPr/>
            </p:nvSpPr>
            <p:spPr>
              <a:xfrm rot="13500000">
                <a:off x="2313219" y="2403901"/>
                <a:ext cx="47303" cy="47291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68FBA891-9ABB-4E51-B144-DD62DA917A11}"/>
                  </a:ext>
                </a:extLst>
              </p:cNvPr>
              <p:cNvSpPr/>
              <p:nvPr/>
            </p:nvSpPr>
            <p:spPr>
              <a:xfrm rot="14220000">
                <a:off x="2271160" y="2351966"/>
                <a:ext cx="47303" cy="47291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EE4E37D9-3BD5-4990-B4F5-971EA6604CB4}"/>
                  </a:ext>
                </a:extLst>
              </p:cNvPr>
              <p:cNvSpPr/>
              <p:nvPr/>
            </p:nvSpPr>
            <p:spPr>
              <a:xfrm rot="14940000">
                <a:off x="2240815" y="2292423"/>
                <a:ext cx="47303" cy="47291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A4EB4B60-381F-4675-9B90-135B20DA77D9}"/>
                  </a:ext>
                </a:extLst>
              </p:cNvPr>
              <p:cNvSpPr/>
              <p:nvPr/>
            </p:nvSpPr>
            <p:spPr>
              <a:xfrm rot="15660000">
                <a:off x="2223513" y="2227877"/>
                <a:ext cx="47303" cy="47291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BF0BF5D5-6FD7-4A0D-80A2-75CE4857D407}"/>
                  </a:ext>
                </a:extLst>
              </p:cNvPr>
              <p:cNvSpPr/>
              <p:nvPr/>
            </p:nvSpPr>
            <p:spPr>
              <a:xfrm rot="16380000">
                <a:off x="2220012" y="2161140"/>
                <a:ext cx="47291" cy="4730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BD7B310C-41C9-41E8-8050-8AA3F49F8372}"/>
                  </a:ext>
                </a:extLst>
              </p:cNvPr>
              <p:cNvSpPr/>
              <p:nvPr/>
            </p:nvSpPr>
            <p:spPr>
              <a:xfrm rot="17100000">
                <a:off x="2230457" y="2095142"/>
                <a:ext cx="47291" cy="4730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770A9671-6681-471F-A768-D88323BF5B67}"/>
                  </a:ext>
                </a:extLst>
              </p:cNvPr>
              <p:cNvSpPr/>
              <p:nvPr/>
            </p:nvSpPr>
            <p:spPr>
              <a:xfrm rot="17820000">
                <a:off x="2254395" y="2032762"/>
                <a:ext cx="47291" cy="4730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0A09E63C-72AE-4155-80F7-768CED0E62BF}"/>
                  </a:ext>
                </a:extLst>
              </p:cNvPr>
              <p:cNvSpPr/>
              <p:nvPr/>
            </p:nvSpPr>
            <p:spPr>
              <a:xfrm rot="18540000">
                <a:off x="2290782" y="1976726"/>
                <a:ext cx="47291" cy="4730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7FA56C-512C-4406-8E83-9E41EFC76FC6}"/>
                  </a:ext>
                </a:extLst>
              </p:cNvPr>
              <p:cNvSpPr/>
              <p:nvPr/>
            </p:nvSpPr>
            <p:spPr>
              <a:xfrm rot="19260000">
                <a:off x="2338027" y="1929483"/>
                <a:ext cx="47291" cy="4730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E9F777CE-8BE3-4009-839A-B60E66D1B760}"/>
                  </a:ext>
                </a:extLst>
              </p:cNvPr>
              <p:cNvSpPr/>
              <p:nvPr/>
            </p:nvSpPr>
            <p:spPr>
              <a:xfrm rot="19980000">
                <a:off x="2394061" y="1893095"/>
                <a:ext cx="47291" cy="4730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6BC849C7-F8DB-42EE-A9FD-771A5A3A17F5}"/>
                  </a:ext>
                </a:extLst>
              </p:cNvPr>
              <p:cNvSpPr/>
              <p:nvPr/>
            </p:nvSpPr>
            <p:spPr>
              <a:xfrm rot="20700000">
                <a:off x="2456444" y="1869156"/>
                <a:ext cx="47291" cy="4730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B0B64918-E4BD-43F1-9D2B-14985E9D8B77}"/>
                  </a:ext>
                </a:extLst>
              </p:cNvPr>
              <p:cNvSpPr/>
              <p:nvPr/>
            </p:nvSpPr>
            <p:spPr>
              <a:xfrm rot="12060000">
                <a:off x="2424696" y="2476303"/>
                <a:ext cx="47303" cy="47291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871FCED8-5CE4-4412-A76F-66415A0BFC2D}"/>
                  </a:ext>
                </a:extLst>
              </p:cNvPr>
              <p:cNvSpPr/>
              <p:nvPr/>
            </p:nvSpPr>
            <p:spPr>
              <a:xfrm rot="12780000">
                <a:off x="2365153" y="2445959"/>
                <a:ext cx="47303" cy="47291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17" name="Straight Connector 1611">
              <a:extLst>
                <a:ext uri="{FF2B5EF4-FFF2-40B4-BE49-F238E27FC236}">
                  <a16:creationId xmlns:a16="http://schemas.microsoft.com/office/drawing/2014/main" id="{4A054443-59D0-489E-82C8-D14138A17B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43347" y="3628494"/>
              <a:ext cx="359757" cy="287732"/>
            </a:xfrm>
            <a:prstGeom prst="line">
              <a:avLst/>
            </a:prstGeom>
            <a:noFill/>
            <a:ln w="38100" algn="ctr">
              <a:solidFill>
                <a:srgbClr val="59595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" name="Freeform 1147">
              <a:extLst>
                <a:ext uri="{FF2B5EF4-FFF2-40B4-BE49-F238E27FC236}">
                  <a16:creationId xmlns:a16="http://schemas.microsoft.com/office/drawing/2014/main" id="{413C2713-C131-4B17-A0AF-67A02C9E66E4}"/>
                </a:ext>
              </a:extLst>
            </p:cNvPr>
            <p:cNvSpPr/>
            <p:nvPr/>
          </p:nvSpPr>
          <p:spPr>
            <a:xfrm rot="13174785">
              <a:off x="4571446" y="5064023"/>
              <a:ext cx="522927" cy="127627"/>
            </a:xfrm>
            <a:custGeom>
              <a:avLst/>
              <a:gdLst>
                <a:gd name="connsiteX0" fmla="*/ 0 w 458850"/>
                <a:gd name="connsiteY0" fmla="*/ 39613 h 257761"/>
                <a:gd name="connsiteX1" fmla="*/ 277291 w 458850"/>
                <a:gd name="connsiteY1" fmla="*/ 257484 h 257761"/>
                <a:gd name="connsiteX2" fmla="*/ 458850 w 458850"/>
                <a:gd name="connsiteY2" fmla="*/ 0 h 257761"/>
                <a:gd name="connsiteX0" fmla="*/ 0 w 458850"/>
                <a:gd name="connsiteY0" fmla="*/ 39613 h 39613"/>
                <a:gd name="connsiteX1" fmla="*/ 458850 w 458850"/>
                <a:gd name="connsiteY1" fmla="*/ 0 h 39613"/>
                <a:gd name="connsiteX0" fmla="*/ 0 w 458850"/>
                <a:gd name="connsiteY0" fmla="*/ 39613 h 110708"/>
                <a:gd name="connsiteX1" fmla="*/ 458850 w 458850"/>
                <a:gd name="connsiteY1" fmla="*/ 0 h 110708"/>
                <a:gd name="connsiteX0" fmla="*/ 0 w 458850"/>
                <a:gd name="connsiteY0" fmla="*/ 39613 h 137377"/>
                <a:gd name="connsiteX1" fmla="*/ 458850 w 458850"/>
                <a:gd name="connsiteY1" fmla="*/ 0 h 137377"/>
                <a:gd name="connsiteX0" fmla="*/ 0 w 458850"/>
                <a:gd name="connsiteY0" fmla="*/ 39613 h 123202"/>
                <a:gd name="connsiteX1" fmla="*/ 458850 w 458850"/>
                <a:gd name="connsiteY1" fmla="*/ 0 h 123202"/>
                <a:gd name="connsiteX0" fmla="*/ 0 w 389527"/>
                <a:gd name="connsiteY0" fmla="*/ 42914 h 125288"/>
                <a:gd name="connsiteX1" fmla="*/ 389527 w 389527"/>
                <a:gd name="connsiteY1" fmla="*/ 0 h 125288"/>
                <a:gd name="connsiteX0" fmla="*/ 0 w 389527"/>
                <a:gd name="connsiteY0" fmla="*/ 42914 h 132397"/>
                <a:gd name="connsiteX1" fmla="*/ 389527 w 389527"/>
                <a:gd name="connsiteY1" fmla="*/ 0 h 132397"/>
                <a:gd name="connsiteX0" fmla="*/ 0 w 491134"/>
                <a:gd name="connsiteY0" fmla="*/ 0 h 135657"/>
                <a:gd name="connsiteX1" fmla="*/ 491134 w 491134"/>
                <a:gd name="connsiteY1" fmla="*/ 47041 h 135657"/>
                <a:gd name="connsiteX0" fmla="*/ 0 w 491134"/>
                <a:gd name="connsiteY0" fmla="*/ 0 h 152991"/>
                <a:gd name="connsiteX1" fmla="*/ 491134 w 491134"/>
                <a:gd name="connsiteY1" fmla="*/ 47041 h 152991"/>
                <a:gd name="connsiteX0" fmla="*/ 0 w 452173"/>
                <a:gd name="connsiteY0" fmla="*/ 11798 h 130141"/>
                <a:gd name="connsiteX1" fmla="*/ 452173 w 452173"/>
                <a:gd name="connsiteY1" fmla="*/ 0 h 130141"/>
                <a:gd name="connsiteX0" fmla="*/ 0 w 452173"/>
                <a:gd name="connsiteY0" fmla="*/ 11798 h 114820"/>
                <a:gd name="connsiteX1" fmla="*/ 452173 w 452173"/>
                <a:gd name="connsiteY1" fmla="*/ 0 h 114820"/>
                <a:gd name="connsiteX0" fmla="*/ 0 w 434068"/>
                <a:gd name="connsiteY0" fmla="*/ 96746 h 159315"/>
                <a:gd name="connsiteX1" fmla="*/ 434068 w 434068"/>
                <a:gd name="connsiteY1" fmla="*/ 0 h 159315"/>
                <a:gd name="connsiteX0" fmla="*/ 0 w 434068"/>
                <a:gd name="connsiteY0" fmla="*/ 96746 h 140953"/>
                <a:gd name="connsiteX1" fmla="*/ 434068 w 434068"/>
                <a:gd name="connsiteY1" fmla="*/ 0 h 140953"/>
                <a:gd name="connsiteX0" fmla="*/ 0 w 452864"/>
                <a:gd name="connsiteY0" fmla="*/ 112427 h 150704"/>
                <a:gd name="connsiteX1" fmla="*/ 452864 w 452864"/>
                <a:gd name="connsiteY1" fmla="*/ 0 h 15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864" h="150704">
                  <a:moveTo>
                    <a:pt x="0" y="112427"/>
                  </a:moveTo>
                  <a:cubicBezTo>
                    <a:pt x="110348" y="166667"/>
                    <a:pt x="271025" y="188954"/>
                    <a:pt x="452864" y="0"/>
                  </a:cubicBezTo>
                </a:path>
              </a:pathLst>
            </a:custGeom>
            <a:noFill/>
            <a:ln w="38100" cap="flat" cmpd="sng" algn="ctr">
              <a:solidFill>
                <a:srgbClr val="595959"/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68EC37DE-AF8F-4280-A6C3-77B30D16A04C}"/>
                </a:ext>
              </a:extLst>
            </p:cNvPr>
            <p:cNvGrpSpPr/>
            <p:nvPr/>
          </p:nvGrpSpPr>
          <p:grpSpPr>
            <a:xfrm>
              <a:off x="2131886" y="3432379"/>
              <a:ext cx="1140900" cy="953307"/>
              <a:chOff x="2465037" y="3413680"/>
              <a:chExt cx="738386" cy="616976"/>
            </a:xfrm>
          </p:grpSpPr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D302F484-58D5-4751-8281-35DB1B9DA355}"/>
                  </a:ext>
                </a:extLst>
              </p:cNvPr>
              <p:cNvGrpSpPr/>
              <p:nvPr/>
            </p:nvGrpSpPr>
            <p:grpSpPr>
              <a:xfrm rot="17614230">
                <a:off x="2797780" y="3518906"/>
                <a:ext cx="165079" cy="180900"/>
                <a:chOff x="-661959" y="279650"/>
                <a:chExt cx="196932" cy="215862"/>
              </a:xfrm>
              <a:solidFill>
                <a:srgbClr val="00B050"/>
              </a:solidFill>
            </p:grpSpPr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70EAB467-2719-4812-B5D9-D030D24B2A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39519" y="325369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47124B1A-1581-441B-A82E-923DF7BC63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61959" y="449793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8AD457E5-78DF-40B8-9BE4-FF5A1812FC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10052" y="399375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D4ECC55C-AF01-487B-9B1D-49BF76A753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56465" y="279650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40413CB5-1BFE-4D13-B635-7DC84B6E0B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10746" y="393932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EA9E52E6-DD99-4845-851B-501A8914088D}"/>
                  </a:ext>
                </a:extLst>
              </p:cNvPr>
              <p:cNvGrpSpPr/>
              <p:nvPr/>
            </p:nvGrpSpPr>
            <p:grpSpPr>
              <a:xfrm rot="1424380">
                <a:off x="3038387" y="3413680"/>
                <a:ext cx="165036" cy="180947"/>
                <a:chOff x="-661959" y="279650"/>
                <a:chExt cx="196932" cy="215862"/>
              </a:xfrm>
              <a:solidFill>
                <a:srgbClr val="00B050"/>
              </a:solidFill>
            </p:grpSpPr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5BA1F8D6-CCF1-4E8D-B806-76188FFB6B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39519" y="325369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7B7B9CB3-E36D-4180-8B7E-BFC14C178F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61959" y="449793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60D13031-4594-4EC4-98F1-092FEDA63F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10052" y="399375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569621CD-5A09-4DA3-9926-0B8D784651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56465" y="279650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0F5CD0D5-D335-44F5-BE21-59D37D3E40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10746" y="393932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A07B6E01-9CEC-4B96-8D29-9A441F645D2A}"/>
                  </a:ext>
                </a:extLst>
              </p:cNvPr>
              <p:cNvGrpSpPr/>
              <p:nvPr/>
            </p:nvGrpSpPr>
            <p:grpSpPr>
              <a:xfrm rot="6090766">
                <a:off x="2826063" y="3388857"/>
                <a:ext cx="185326" cy="314897"/>
                <a:chOff x="-837384" y="449793"/>
                <a:chExt cx="221144" cy="375659"/>
              </a:xfrm>
              <a:solidFill>
                <a:srgbClr val="00B050"/>
              </a:solidFill>
            </p:grpSpPr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DE0C1D1B-1A8E-4225-8E6D-6CCF46590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796722" y="705726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D1805DDE-260A-41C0-837C-88914029E7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61959" y="449793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240B7F27-26FC-4C38-ABBE-8C3BFC5BD3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767252" y="779733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F94075F2-657C-48D0-95C5-D2C65EDA1B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837384" y="570259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644B5C12-02C3-49C1-89BD-39D87E22D4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67949" y="774291"/>
                  <a:ext cx="45719" cy="4571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ADBBFA37-6B85-4EFE-BFBD-5FD60F3425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173475">
                <a:off x="2465037" y="3698337"/>
                <a:ext cx="523298" cy="332319"/>
                <a:chOff x="4746626" y="-3824668"/>
                <a:chExt cx="870137" cy="552578"/>
              </a:xfrm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D2559707-7CF3-4250-B4D7-4F80030F9A78}"/>
                    </a:ext>
                  </a:extLst>
                </p:cNvPr>
                <p:cNvGrpSpPr/>
                <p:nvPr/>
              </p:nvGrpSpPr>
              <p:grpSpPr>
                <a:xfrm rot="5514028">
                  <a:off x="5289107" y="-3871290"/>
                  <a:ext cx="281034" cy="374278"/>
                  <a:chOff x="-915524" y="-503767"/>
                  <a:chExt cx="281034" cy="374181"/>
                </a:xfrm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BA6BF510-2ADB-473B-AB92-EC2DA39CD22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-888847" y="-488935"/>
                    <a:ext cx="254357" cy="359349"/>
                    <a:chOff x="-586349" y="-38559"/>
                    <a:chExt cx="363367" cy="513355"/>
                  </a:xfrm>
                </p:grpSpPr>
                <p:sp>
                  <p:nvSpPr>
                    <p:cNvPr id="399" name="Oval 1876">
                      <a:extLst>
                        <a:ext uri="{FF2B5EF4-FFF2-40B4-BE49-F238E27FC236}">
                          <a16:creationId xmlns:a16="http://schemas.microsoft.com/office/drawing/2014/main" id="{6969D5F0-8087-4015-A758-647C5372ABFF}"/>
                        </a:ext>
                      </a:extLst>
                    </p:cNvPr>
                    <p:cNvSpPr/>
                    <p:nvPr/>
                  </p:nvSpPr>
                  <p:spPr>
                    <a:xfrm rot="20868304">
                      <a:off x="-566990" y="-3150"/>
                      <a:ext cx="344008" cy="477946"/>
                    </a:xfrm>
                    <a:custGeom>
                      <a:avLst/>
                      <a:gdLst>
                        <a:gd name="connsiteX0" fmla="*/ 0 w 434252"/>
                        <a:gd name="connsiteY0" fmla="*/ 217126 h 434252"/>
                        <a:gd name="connsiteX1" fmla="*/ 217126 w 434252"/>
                        <a:gd name="connsiteY1" fmla="*/ 0 h 434252"/>
                        <a:gd name="connsiteX2" fmla="*/ 434252 w 434252"/>
                        <a:gd name="connsiteY2" fmla="*/ 217126 h 434252"/>
                        <a:gd name="connsiteX3" fmla="*/ 217126 w 434252"/>
                        <a:gd name="connsiteY3" fmla="*/ 434252 h 434252"/>
                        <a:gd name="connsiteX4" fmla="*/ 0 w 434252"/>
                        <a:gd name="connsiteY4" fmla="*/ 217126 h 434252"/>
                        <a:gd name="connsiteX0" fmla="*/ 0 w 440073"/>
                        <a:gd name="connsiteY0" fmla="*/ 223705 h 440831"/>
                        <a:gd name="connsiteX1" fmla="*/ 217126 w 440073"/>
                        <a:gd name="connsiteY1" fmla="*/ 6579 h 440831"/>
                        <a:gd name="connsiteX2" fmla="*/ 364091 w 440073"/>
                        <a:gd name="connsiteY2" fmla="*/ 71244 h 440831"/>
                        <a:gd name="connsiteX3" fmla="*/ 434252 w 440073"/>
                        <a:gd name="connsiteY3" fmla="*/ 223705 h 440831"/>
                        <a:gd name="connsiteX4" fmla="*/ 217126 w 440073"/>
                        <a:gd name="connsiteY4" fmla="*/ 440831 h 440831"/>
                        <a:gd name="connsiteX5" fmla="*/ 0 w 440073"/>
                        <a:gd name="connsiteY5" fmla="*/ 223705 h 440831"/>
                        <a:gd name="connsiteX0" fmla="*/ 0 w 437316"/>
                        <a:gd name="connsiteY0" fmla="*/ 218913 h 436039"/>
                        <a:gd name="connsiteX1" fmla="*/ 217126 w 437316"/>
                        <a:gd name="connsiteY1" fmla="*/ 1787 h 436039"/>
                        <a:gd name="connsiteX2" fmla="*/ 293257 w 437316"/>
                        <a:gd name="connsiteY2" fmla="*/ 121187 h 436039"/>
                        <a:gd name="connsiteX3" fmla="*/ 434252 w 437316"/>
                        <a:gd name="connsiteY3" fmla="*/ 218913 h 436039"/>
                        <a:gd name="connsiteX4" fmla="*/ 217126 w 437316"/>
                        <a:gd name="connsiteY4" fmla="*/ 436039 h 436039"/>
                        <a:gd name="connsiteX5" fmla="*/ 0 w 437316"/>
                        <a:gd name="connsiteY5" fmla="*/ 218913 h 436039"/>
                        <a:gd name="connsiteX0" fmla="*/ 0 w 437316"/>
                        <a:gd name="connsiteY0" fmla="*/ 218913 h 436039"/>
                        <a:gd name="connsiteX1" fmla="*/ 217126 w 437316"/>
                        <a:gd name="connsiteY1" fmla="*/ 1787 h 436039"/>
                        <a:gd name="connsiteX2" fmla="*/ 293257 w 437316"/>
                        <a:gd name="connsiteY2" fmla="*/ 121187 h 436039"/>
                        <a:gd name="connsiteX3" fmla="*/ 434252 w 437316"/>
                        <a:gd name="connsiteY3" fmla="*/ 218913 h 436039"/>
                        <a:gd name="connsiteX4" fmla="*/ 217126 w 437316"/>
                        <a:gd name="connsiteY4" fmla="*/ 436039 h 436039"/>
                        <a:gd name="connsiteX5" fmla="*/ 0 w 437316"/>
                        <a:gd name="connsiteY5" fmla="*/ 218913 h 436039"/>
                        <a:gd name="connsiteX0" fmla="*/ 0 w 437316"/>
                        <a:gd name="connsiteY0" fmla="*/ 217224 h 434350"/>
                        <a:gd name="connsiteX1" fmla="*/ 217126 w 437316"/>
                        <a:gd name="connsiteY1" fmla="*/ 98 h 434350"/>
                        <a:gd name="connsiteX2" fmla="*/ 293257 w 437316"/>
                        <a:gd name="connsiteY2" fmla="*/ 119498 h 434350"/>
                        <a:gd name="connsiteX3" fmla="*/ 434252 w 437316"/>
                        <a:gd name="connsiteY3" fmla="*/ 217224 h 434350"/>
                        <a:gd name="connsiteX4" fmla="*/ 217126 w 437316"/>
                        <a:gd name="connsiteY4" fmla="*/ 434350 h 434350"/>
                        <a:gd name="connsiteX5" fmla="*/ 0 w 437316"/>
                        <a:gd name="connsiteY5" fmla="*/ 217224 h 434350"/>
                        <a:gd name="connsiteX0" fmla="*/ 0 w 435345"/>
                        <a:gd name="connsiteY0" fmla="*/ 217224 h 438702"/>
                        <a:gd name="connsiteX1" fmla="*/ 217126 w 435345"/>
                        <a:gd name="connsiteY1" fmla="*/ 98 h 438702"/>
                        <a:gd name="connsiteX2" fmla="*/ 293257 w 435345"/>
                        <a:gd name="connsiteY2" fmla="*/ 119498 h 438702"/>
                        <a:gd name="connsiteX3" fmla="*/ 434252 w 435345"/>
                        <a:gd name="connsiteY3" fmla="*/ 217224 h 438702"/>
                        <a:gd name="connsiteX4" fmla="*/ 351212 w 435345"/>
                        <a:gd name="connsiteY4" fmla="*/ 351318 h 438702"/>
                        <a:gd name="connsiteX5" fmla="*/ 217126 w 435345"/>
                        <a:gd name="connsiteY5" fmla="*/ 434350 h 438702"/>
                        <a:gd name="connsiteX6" fmla="*/ 0 w 435345"/>
                        <a:gd name="connsiteY6" fmla="*/ 217224 h 438702"/>
                        <a:gd name="connsiteX0" fmla="*/ 0 w 434860"/>
                        <a:gd name="connsiteY0" fmla="*/ 217224 h 435754"/>
                        <a:gd name="connsiteX1" fmla="*/ 217126 w 434860"/>
                        <a:gd name="connsiteY1" fmla="*/ 98 h 435754"/>
                        <a:gd name="connsiteX2" fmla="*/ 293257 w 434860"/>
                        <a:gd name="connsiteY2" fmla="*/ 119498 h 435754"/>
                        <a:gd name="connsiteX3" fmla="*/ 434252 w 434860"/>
                        <a:gd name="connsiteY3" fmla="*/ 217224 h 435754"/>
                        <a:gd name="connsiteX4" fmla="*/ 299697 w 434860"/>
                        <a:gd name="connsiteY4" fmla="*/ 306242 h 435754"/>
                        <a:gd name="connsiteX5" fmla="*/ 217126 w 434860"/>
                        <a:gd name="connsiteY5" fmla="*/ 434350 h 435754"/>
                        <a:gd name="connsiteX6" fmla="*/ 0 w 434860"/>
                        <a:gd name="connsiteY6" fmla="*/ 217224 h 435754"/>
                        <a:gd name="connsiteX0" fmla="*/ 0 w 435204"/>
                        <a:gd name="connsiteY0" fmla="*/ 217224 h 435039"/>
                        <a:gd name="connsiteX1" fmla="*/ 217126 w 435204"/>
                        <a:gd name="connsiteY1" fmla="*/ 98 h 435039"/>
                        <a:gd name="connsiteX2" fmla="*/ 293257 w 435204"/>
                        <a:gd name="connsiteY2" fmla="*/ 119498 h 435039"/>
                        <a:gd name="connsiteX3" fmla="*/ 434252 w 435204"/>
                        <a:gd name="connsiteY3" fmla="*/ 217224 h 435039"/>
                        <a:gd name="connsiteX4" fmla="*/ 341553 w 435204"/>
                        <a:gd name="connsiteY4" fmla="*/ 283704 h 435039"/>
                        <a:gd name="connsiteX5" fmla="*/ 217126 w 435204"/>
                        <a:gd name="connsiteY5" fmla="*/ 434350 h 435039"/>
                        <a:gd name="connsiteX6" fmla="*/ 0 w 435204"/>
                        <a:gd name="connsiteY6" fmla="*/ 217224 h 435039"/>
                        <a:gd name="connsiteX0" fmla="*/ 1657 w 436861"/>
                        <a:gd name="connsiteY0" fmla="*/ 217224 h 428635"/>
                        <a:gd name="connsiteX1" fmla="*/ 218783 w 436861"/>
                        <a:gd name="connsiteY1" fmla="*/ 98 h 428635"/>
                        <a:gd name="connsiteX2" fmla="*/ 294914 w 436861"/>
                        <a:gd name="connsiteY2" fmla="*/ 119498 h 428635"/>
                        <a:gd name="connsiteX3" fmla="*/ 435909 w 436861"/>
                        <a:gd name="connsiteY3" fmla="*/ 217224 h 428635"/>
                        <a:gd name="connsiteX4" fmla="*/ 343210 w 436861"/>
                        <a:gd name="connsiteY4" fmla="*/ 283704 h 428635"/>
                        <a:gd name="connsiteX5" fmla="*/ 331474 w 436861"/>
                        <a:gd name="connsiteY5" fmla="*/ 427911 h 428635"/>
                        <a:gd name="connsiteX6" fmla="*/ 1657 w 436861"/>
                        <a:gd name="connsiteY6" fmla="*/ 217224 h 428635"/>
                        <a:gd name="connsiteX0" fmla="*/ 1657 w 436861"/>
                        <a:gd name="connsiteY0" fmla="*/ 217224 h 433071"/>
                        <a:gd name="connsiteX1" fmla="*/ 218783 w 436861"/>
                        <a:gd name="connsiteY1" fmla="*/ 98 h 433071"/>
                        <a:gd name="connsiteX2" fmla="*/ 294914 w 436861"/>
                        <a:gd name="connsiteY2" fmla="*/ 119498 h 433071"/>
                        <a:gd name="connsiteX3" fmla="*/ 435909 w 436861"/>
                        <a:gd name="connsiteY3" fmla="*/ 217224 h 433071"/>
                        <a:gd name="connsiteX4" fmla="*/ 343210 w 436861"/>
                        <a:gd name="connsiteY4" fmla="*/ 283704 h 433071"/>
                        <a:gd name="connsiteX5" fmla="*/ 331474 w 436861"/>
                        <a:gd name="connsiteY5" fmla="*/ 427911 h 433071"/>
                        <a:gd name="connsiteX6" fmla="*/ 227302 w 436861"/>
                        <a:gd name="connsiteY6" fmla="*/ 383516 h 433071"/>
                        <a:gd name="connsiteX7" fmla="*/ 1657 w 436861"/>
                        <a:gd name="connsiteY7" fmla="*/ 217224 h 433071"/>
                        <a:gd name="connsiteX0" fmla="*/ 16 w 435220"/>
                        <a:gd name="connsiteY0" fmla="*/ 217224 h 428459"/>
                        <a:gd name="connsiteX1" fmla="*/ 217142 w 435220"/>
                        <a:gd name="connsiteY1" fmla="*/ 98 h 428459"/>
                        <a:gd name="connsiteX2" fmla="*/ 293273 w 435220"/>
                        <a:gd name="connsiteY2" fmla="*/ 119498 h 428459"/>
                        <a:gd name="connsiteX3" fmla="*/ 434268 w 435220"/>
                        <a:gd name="connsiteY3" fmla="*/ 217224 h 428459"/>
                        <a:gd name="connsiteX4" fmla="*/ 341569 w 435220"/>
                        <a:gd name="connsiteY4" fmla="*/ 283704 h 428459"/>
                        <a:gd name="connsiteX5" fmla="*/ 329833 w 435220"/>
                        <a:gd name="connsiteY5" fmla="*/ 427911 h 428459"/>
                        <a:gd name="connsiteX6" fmla="*/ 206343 w 435220"/>
                        <a:gd name="connsiteY6" fmla="*/ 328780 h 428459"/>
                        <a:gd name="connsiteX7" fmla="*/ 16 w 435220"/>
                        <a:gd name="connsiteY7" fmla="*/ 217224 h 428459"/>
                        <a:gd name="connsiteX0" fmla="*/ 16 w 435220"/>
                        <a:gd name="connsiteY0" fmla="*/ 217224 h 428226"/>
                        <a:gd name="connsiteX1" fmla="*/ 217142 w 435220"/>
                        <a:gd name="connsiteY1" fmla="*/ 98 h 428226"/>
                        <a:gd name="connsiteX2" fmla="*/ 293273 w 435220"/>
                        <a:gd name="connsiteY2" fmla="*/ 119498 h 428226"/>
                        <a:gd name="connsiteX3" fmla="*/ 434268 w 435220"/>
                        <a:gd name="connsiteY3" fmla="*/ 217224 h 428226"/>
                        <a:gd name="connsiteX4" fmla="*/ 341569 w 435220"/>
                        <a:gd name="connsiteY4" fmla="*/ 283704 h 428226"/>
                        <a:gd name="connsiteX5" fmla="*/ 329833 w 435220"/>
                        <a:gd name="connsiteY5" fmla="*/ 427911 h 428226"/>
                        <a:gd name="connsiteX6" fmla="*/ 206343 w 435220"/>
                        <a:gd name="connsiteY6" fmla="*/ 328780 h 428226"/>
                        <a:gd name="connsiteX7" fmla="*/ 16 w 435220"/>
                        <a:gd name="connsiteY7" fmla="*/ 217224 h 428226"/>
                        <a:gd name="connsiteX0" fmla="*/ 16 w 435220"/>
                        <a:gd name="connsiteY0" fmla="*/ 217224 h 428459"/>
                        <a:gd name="connsiteX1" fmla="*/ 217142 w 435220"/>
                        <a:gd name="connsiteY1" fmla="*/ 98 h 428459"/>
                        <a:gd name="connsiteX2" fmla="*/ 293273 w 435220"/>
                        <a:gd name="connsiteY2" fmla="*/ 119498 h 428459"/>
                        <a:gd name="connsiteX3" fmla="*/ 434268 w 435220"/>
                        <a:gd name="connsiteY3" fmla="*/ 217224 h 428459"/>
                        <a:gd name="connsiteX4" fmla="*/ 341569 w 435220"/>
                        <a:gd name="connsiteY4" fmla="*/ 283704 h 428459"/>
                        <a:gd name="connsiteX5" fmla="*/ 329833 w 435220"/>
                        <a:gd name="connsiteY5" fmla="*/ 427911 h 428459"/>
                        <a:gd name="connsiteX6" fmla="*/ 206343 w 435220"/>
                        <a:gd name="connsiteY6" fmla="*/ 328780 h 428459"/>
                        <a:gd name="connsiteX7" fmla="*/ 16 w 435220"/>
                        <a:gd name="connsiteY7" fmla="*/ 217224 h 428459"/>
                        <a:gd name="connsiteX0" fmla="*/ 17 w 435221"/>
                        <a:gd name="connsiteY0" fmla="*/ 217224 h 428289"/>
                        <a:gd name="connsiteX1" fmla="*/ 217143 w 435221"/>
                        <a:gd name="connsiteY1" fmla="*/ 98 h 428289"/>
                        <a:gd name="connsiteX2" fmla="*/ 293274 w 435221"/>
                        <a:gd name="connsiteY2" fmla="*/ 119498 h 428289"/>
                        <a:gd name="connsiteX3" fmla="*/ 434269 w 435221"/>
                        <a:gd name="connsiteY3" fmla="*/ 217224 h 428289"/>
                        <a:gd name="connsiteX4" fmla="*/ 341570 w 435221"/>
                        <a:gd name="connsiteY4" fmla="*/ 283704 h 428289"/>
                        <a:gd name="connsiteX5" fmla="*/ 329834 w 435221"/>
                        <a:gd name="connsiteY5" fmla="*/ 427911 h 428289"/>
                        <a:gd name="connsiteX6" fmla="*/ 206344 w 435221"/>
                        <a:gd name="connsiteY6" fmla="*/ 328780 h 428289"/>
                        <a:gd name="connsiteX7" fmla="*/ 17 w 435221"/>
                        <a:gd name="connsiteY7" fmla="*/ 217224 h 428289"/>
                        <a:gd name="connsiteX0" fmla="*/ 4496 w 439700"/>
                        <a:gd name="connsiteY0" fmla="*/ 217224 h 428372"/>
                        <a:gd name="connsiteX1" fmla="*/ 221622 w 439700"/>
                        <a:gd name="connsiteY1" fmla="*/ 98 h 428372"/>
                        <a:gd name="connsiteX2" fmla="*/ 297753 w 439700"/>
                        <a:gd name="connsiteY2" fmla="*/ 119498 h 428372"/>
                        <a:gd name="connsiteX3" fmla="*/ 438748 w 439700"/>
                        <a:gd name="connsiteY3" fmla="*/ 217224 h 428372"/>
                        <a:gd name="connsiteX4" fmla="*/ 346049 w 439700"/>
                        <a:gd name="connsiteY4" fmla="*/ 283704 h 428372"/>
                        <a:gd name="connsiteX5" fmla="*/ 334313 w 439700"/>
                        <a:gd name="connsiteY5" fmla="*/ 427911 h 428372"/>
                        <a:gd name="connsiteX6" fmla="*/ 210823 w 439700"/>
                        <a:gd name="connsiteY6" fmla="*/ 328780 h 428372"/>
                        <a:gd name="connsiteX7" fmla="*/ 85253 w 439700"/>
                        <a:gd name="connsiteY7" fmla="*/ 306243 h 428372"/>
                        <a:gd name="connsiteX8" fmla="*/ 4496 w 439700"/>
                        <a:gd name="connsiteY8" fmla="*/ 217224 h 428372"/>
                        <a:gd name="connsiteX0" fmla="*/ 3342 w 438546"/>
                        <a:gd name="connsiteY0" fmla="*/ 217224 h 433754"/>
                        <a:gd name="connsiteX1" fmla="*/ 220468 w 438546"/>
                        <a:gd name="connsiteY1" fmla="*/ 98 h 433754"/>
                        <a:gd name="connsiteX2" fmla="*/ 296599 w 438546"/>
                        <a:gd name="connsiteY2" fmla="*/ 119498 h 433754"/>
                        <a:gd name="connsiteX3" fmla="*/ 437594 w 438546"/>
                        <a:gd name="connsiteY3" fmla="*/ 217224 h 433754"/>
                        <a:gd name="connsiteX4" fmla="*/ 344895 w 438546"/>
                        <a:gd name="connsiteY4" fmla="*/ 283704 h 433754"/>
                        <a:gd name="connsiteX5" fmla="*/ 333159 w 438546"/>
                        <a:gd name="connsiteY5" fmla="*/ 427911 h 433754"/>
                        <a:gd name="connsiteX6" fmla="*/ 209669 w 438546"/>
                        <a:gd name="connsiteY6" fmla="*/ 328780 h 433754"/>
                        <a:gd name="connsiteX7" fmla="*/ 96978 w 438546"/>
                        <a:gd name="connsiteY7" fmla="*/ 431812 h 433754"/>
                        <a:gd name="connsiteX8" fmla="*/ 3342 w 438546"/>
                        <a:gd name="connsiteY8" fmla="*/ 217224 h 433754"/>
                        <a:gd name="connsiteX0" fmla="*/ 20022 w 455226"/>
                        <a:gd name="connsiteY0" fmla="*/ 217224 h 432005"/>
                        <a:gd name="connsiteX1" fmla="*/ 237148 w 455226"/>
                        <a:gd name="connsiteY1" fmla="*/ 98 h 432005"/>
                        <a:gd name="connsiteX2" fmla="*/ 313279 w 455226"/>
                        <a:gd name="connsiteY2" fmla="*/ 119498 h 432005"/>
                        <a:gd name="connsiteX3" fmla="*/ 454274 w 455226"/>
                        <a:gd name="connsiteY3" fmla="*/ 217224 h 432005"/>
                        <a:gd name="connsiteX4" fmla="*/ 361575 w 455226"/>
                        <a:gd name="connsiteY4" fmla="*/ 283704 h 432005"/>
                        <a:gd name="connsiteX5" fmla="*/ 349839 w 455226"/>
                        <a:gd name="connsiteY5" fmla="*/ 427911 h 432005"/>
                        <a:gd name="connsiteX6" fmla="*/ 226349 w 455226"/>
                        <a:gd name="connsiteY6" fmla="*/ 328780 h 432005"/>
                        <a:gd name="connsiteX7" fmla="*/ 113658 w 455226"/>
                        <a:gd name="connsiteY7" fmla="*/ 431812 h 432005"/>
                        <a:gd name="connsiteX8" fmla="*/ 20286 w 455226"/>
                        <a:gd name="connsiteY8" fmla="*/ 296583 h 432005"/>
                        <a:gd name="connsiteX9" fmla="*/ 20022 w 455226"/>
                        <a:gd name="connsiteY9" fmla="*/ 217224 h 432005"/>
                        <a:gd name="connsiteX0" fmla="*/ 7789 w 442993"/>
                        <a:gd name="connsiteY0" fmla="*/ 217224 h 432005"/>
                        <a:gd name="connsiteX1" fmla="*/ 224915 w 442993"/>
                        <a:gd name="connsiteY1" fmla="*/ 98 h 432005"/>
                        <a:gd name="connsiteX2" fmla="*/ 301046 w 442993"/>
                        <a:gd name="connsiteY2" fmla="*/ 119498 h 432005"/>
                        <a:gd name="connsiteX3" fmla="*/ 442041 w 442993"/>
                        <a:gd name="connsiteY3" fmla="*/ 217224 h 432005"/>
                        <a:gd name="connsiteX4" fmla="*/ 349342 w 442993"/>
                        <a:gd name="connsiteY4" fmla="*/ 283704 h 432005"/>
                        <a:gd name="connsiteX5" fmla="*/ 337606 w 442993"/>
                        <a:gd name="connsiteY5" fmla="*/ 427911 h 432005"/>
                        <a:gd name="connsiteX6" fmla="*/ 214116 w 442993"/>
                        <a:gd name="connsiteY6" fmla="*/ 328780 h 432005"/>
                        <a:gd name="connsiteX7" fmla="*/ 101425 w 442993"/>
                        <a:gd name="connsiteY7" fmla="*/ 431812 h 432005"/>
                        <a:gd name="connsiteX8" fmla="*/ 53129 w 442993"/>
                        <a:gd name="connsiteY8" fmla="*/ 296583 h 432005"/>
                        <a:gd name="connsiteX9" fmla="*/ 7789 w 442993"/>
                        <a:gd name="connsiteY9" fmla="*/ 217224 h 432005"/>
                        <a:gd name="connsiteX0" fmla="*/ 7789 w 442993"/>
                        <a:gd name="connsiteY0" fmla="*/ 217166 h 431947"/>
                        <a:gd name="connsiteX1" fmla="*/ 62789 w 442993"/>
                        <a:gd name="connsiteY1" fmla="*/ 132320 h 431947"/>
                        <a:gd name="connsiteX2" fmla="*/ 224915 w 442993"/>
                        <a:gd name="connsiteY2" fmla="*/ 40 h 431947"/>
                        <a:gd name="connsiteX3" fmla="*/ 301046 w 442993"/>
                        <a:gd name="connsiteY3" fmla="*/ 119440 h 431947"/>
                        <a:gd name="connsiteX4" fmla="*/ 442041 w 442993"/>
                        <a:gd name="connsiteY4" fmla="*/ 217166 h 431947"/>
                        <a:gd name="connsiteX5" fmla="*/ 349342 w 442993"/>
                        <a:gd name="connsiteY5" fmla="*/ 283646 h 431947"/>
                        <a:gd name="connsiteX6" fmla="*/ 337606 w 442993"/>
                        <a:gd name="connsiteY6" fmla="*/ 427853 h 431947"/>
                        <a:gd name="connsiteX7" fmla="*/ 214116 w 442993"/>
                        <a:gd name="connsiteY7" fmla="*/ 328722 h 431947"/>
                        <a:gd name="connsiteX8" fmla="*/ 101425 w 442993"/>
                        <a:gd name="connsiteY8" fmla="*/ 431754 h 431947"/>
                        <a:gd name="connsiteX9" fmla="*/ 53129 w 442993"/>
                        <a:gd name="connsiteY9" fmla="*/ 296525 h 431947"/>
                        <a:gd name="connsiteX10" fmla="*/ 7789 w 442993"/>
                        <a:gd name="connsiteY10" fmla="*/ 217166 h 431947"/>
                        <a:gd name="connsiteX0" fmla="*/ 292 w 435496"/>
                        <a:gd name="connsiteY0" fmla="*/ 217974 h 432755"/>
                        <a:gd name="connsiteX1" fmla="*/ 68171 w 435496"/>
                        <a:gd name="connsiteY1" fmla="*/ 184643 h 432755"/>
                        <a:gd name="connsiteX2" fmla="*/ 217418 w 435496"/>
                        <a:gd name="connsiteY2" fmla="*/ 848 h 432755"/>
                        <a:gd name="connsiteX3" fmla="*/ 293549 w 435496"/>
                        <a:gd name="connsiteY3" fmla="*/ 120248 h 432755"/>
                        <a:gd name="connsiteX4" fmla="*/ 434544 w 435496"/>
                        <a:gd name="connsiteY4" fmla="*/ 217974 h 432755"/>
                        <a:gd name="connsiteX5" fmla="*/ 341845 w 435496"/>
                        <a:gd name="connsiteY5" fmla="*/ 284454 h 432755"/>
                        <a:gd name="connsiteX6" fmla="*/ 330109 w 435496"/>
                        <a:gd name="connsiteY6" fmla="*/ 428661 h 432755"/>
                        <a:gd name="connsiteX7" fmla="*/ 206619 w 435496"/>
                        <a:gd name="connsiteY7" fmla="*/ 329530 h 432755"/>
                        <a:gd name="connsiteX8" fmla="*/ 93928 w 435496"/>
                        <a:gd name="connsiteY8" fmla="*/ 432562 h 432755"/>
                        <a:gd name="connsiteX9" fmla="*/ 45632 w 435496"/>
                        <a:gd name="connsiteY9" fmla="*/ 297333 h 432755"/>
                        <a:gd name="connsiteX10" fmla="*/ 292 w 435496"/>
                        <a:gd name="connsiteY10" fmla="*/ 217974 h 432755"/>
                        <a:gd name="connsiteX0" fmla="*/ 292 w 435496"/>
                        <a:gd name="connsiteY0" fmla="*/ 217974 h 432755"/>
                        <a:gd name="connsiteX1" fmla="*/ 68171 w 435496"/>
                        <a:gd name="connsiteY1" fmla="*/ 184643 h 432755"/>
                        <a:gd name="connsiteX2" fmla="*/ 217418 w 435496"/>
                        <a:gd name="connsiteY2" fmla="*/ 848 h 432755"/>
                        <a:gd name="connsiteX3" fmla="*/ 293549 w 435496"/>
                        <a:gd name="connsiteY3" fmla="*/ 120248 h 432755"/>
                        <a:gd name="connsiteX4" fmla="*/ 434544 w 435496"/>
                        <a:gd name="connsiteY4" fmla="*/ 217974 h 432755"/>
                        <a:gd name="connsiteX5" fmla="*/ 341845 w 435496"/>
                        <a:gd name="connsiteY5" fmla="*/ 284454 h 432755"/>
                        <a:gd name="connsiteX6" fmla="*/ 330109 w 435496"/>
                        <a:gd name="connsiteY6" fmla="*/ 428661 h 432755"/>
                        <a:gd name="connsiteX7" fmla="*/ 206619 w 435496"/>
                        <a:gd name="connsiteY7" fmla="*/ 329530 h 432755"/>
                        <a:gd name="connsiteX8" fmla="*/ 93928 w 435496"/>
                        <a:gd name="connsiteY8" fmla="*/ 432562 h 432755"/>
                        <a:gd name="connsiteX9" fmla="*/ 45632 w 435496"/>
                        <a:gd name="connsiteY9" fmla="*/ 297333 h 432755"/>
                        <a:gd name="connsiteX10" fmla="*/ 292 w 435496"/>
                        <a:gd name="connsiteY10" fmla="*/ 217974 h 432755"/>
                        <a:gd name="connsiteX0" fmla="*/ 292 w 435496"/>
                        <a:gd name="connsiteY0" fmla="*/ 217974 h 432755"/>
                        <a:gd name="connsiteX1" fmla="*/ 68171 w 435496"/>
                        <a:gd name="connsiteY1" fmla="*/ 184643 h 432755"/>
                        <a:gd name="connsiteX2" fmla="*/ 217418 w 435496"/>
                        <a:gd name="connsiteY2" fmla="*/ 848 h 432755"/>
                        <a:gd name="connsiteX3" fmla="*/ 293549 w 435496"/>
                        <a:gd name="connsiteY3" fmla="*/ 120248 h 432755"/>
                        <a:gd name="connsiteX4" fmla="*/ 434544 w 435496"/>
                        <a:gd name="connsiteY4" fmla="*/ 217974 h 432755"/>
                        <a:gd name="connsiteX5" fmla="*/ 341845 w 435496"/>
                        <a:gd name="connsiteY5" fmla="*/ 284454 h 432755"/>
                        <a:gd name="connsiteX6" fmla="*/ 330109 w 435496"/>
                        <a:gd name="connsiteY6" fmla="*/ 428661 h 432755"/>
                        <a:gd name="connsiteX7" fmla="*/ 206619 w 435496"/>
                        <a:gd name="connsiteY7" fmla="*/ 329530 h 432755"/>
                        <a:gd name="connsiteX8" fmla="*/ 93928 w 435496"/>
                        <a:gd name="connsiteY8" fmla="*/ 432562 h 432755"/>
                        <a:gd name="connsiteX9" fmla="*/ 45632 w 435496"/>
                        <a:gd name="connsiteY9" fmla="*/ 297333 h 432755"/>
                        <a:gd name="connsiteX10" fmla="*/ 292 w 435496"/>
                        <a:gd name="connsiteY10" fmla="*/ 217974 h 432755"/>
                        <a:gd name="connsiteX0" fmla="*/ 292 w 435496"/>
                        <a:gd name="connsiteY0" fmla="*/ 217974 h 432872"/>
                        <a:gd name="connsiteX1" fmla="*/ 68171 w 435496"/>
                        <a:gd name="connsiteY1" fmla="*/ 184643 h 432872"/>
                        <a:gd name="connsiteX2" fmla="*/ 217418 w 435496"/>
                        <a:gd name="connsiteY2" fmla="*/ 848 h 432872"/>
                        <a:gd name="connsiteX3" fmla="*/ 293549 w 435496"/>
                        <a:gd name="connsiteY3" fmla="*/ 120248 h 432872"/>
                        <a:gd name="connsiteX4" fmla="*/ 434544 w 435496"/>
                        <a:gd name="connsiteY4" fmla="*/ 217974 h 432872"/>
                        <a:gd name="connsiteX5" fmla="*/ 341845 w 435496"/>
                        <a:gd name="connsiteY5" fmla="*/ 284454 h 432872"/>
                        <a:gd name="connsiteX6" fmla="*/ 330109 w 435496"/>
                        <a:gd name="connsiteY6" fmla="*/ 428661 h 432872"/>
                        <a:gd name="connsiteX7" fmla="*/ 232376 w 435496"/>
                        <a:gd name="connsiteY7" fmla="*/ 371386 h 432872"/>
                        <a:gd name="connsiteX8" fmla="*/ 93928 w 435496"/>
                        <a:gd name="connsiteY8" fmla="*/ 432562 h 432872"/>
                        <a:gd name="connsiteX9" fmla="*/ 45632 w 435496"/>
                        <a:gd name="connsiteY9" fmla="*/ 297333 h 432872"/>
                        <a:gd name="connsiteX10" fmla="*/ 292 w 435496"/>
                        <a:gd name="connsiteY10" fmla="*/ 217974 h 432872"/>
                        <a:gd name="connsiteX0" fmla="*/ 292 w 435496"/>
                        <a:gd name="connsiteY0" fmla="*/ 217974 h 452132"/>
                        <a:gd name="connsiteX1" fmla="*/ 68171 w 435496"/>
                        <a:gd name="connsiteY1" fmla="*/ 184643 h 452132"/>
                        <a:gd name="connsiteX2" fmla="*/ 217418 w 435496"/>
                        <a:gd name="connsiteY2" fmla="*/ 848 h 452132"/>
                        <a:gd name="connsiteX3" fmla="*/ 293549 w 435496"/>
                        <a:gd name="connsiteY3" fmla="*/ 120248 h 452132"/>
                        <a:gd name="connsiteX4" fmla="*/ 434544 w 435496"/>
                        <a:gd name="connsiteY4" fmla="*/ 217974 h 452132"/>
                        <a:gd name="connsiteX5" fmla="*/ 341845 w 435496"/>
                        <a:gd name="connsiteY5" fmla="*/ 284454 h 452132"/>
                        <a:gd name="connsiteX6" fmla="*/ 330109 w 435496"/>
                        <a:gd name="connsiteY6" fmla="*/ 428661 h 452132"/>
                        <a:gd name="connsiteX7" fmla="*/ 232376 w 435496"/>
                        <a:gd name="connsiteY7" fmla="*/ 371386 h 452132"/>
                        <a:gd name="connsiteX8" fmla="*/ 155102 w 435496"/>
                        <a:gd name="connsiteY8" fmla="*/ 451880 h 452132"/>
                        <a:gd name="connsiteX9" fmla="*/ 45632 w 435496"/>
                        <a:gd name="connsiteY9" fmla="*/ 297333 h 452132"/>
                        <a:gd name="connsiteX10" fmla="*/ 292 w 435496"/>
                        <a:gd name="connsiteY10" fmla="*/ 217974 h 452132"/>
                        <a:gd name="connsiteX0" fmla="*/ 936 w 436140"/>
                        <a:gd name="connsiteY0" fmla="*/ 217974 h 452132"/>
                        <a:gd name="connsiteX1" fmla="*/ 68815 w 436140"/>
                        <a:gd name="connsiteY1" fmla="*/ 184643 h 452132"/>
                        <a:gd name="connsiteX2" fmla="*/ 218062 w 436140"/>
                        <a:gd name="connsiteY2" fmla="*/ 848 h 452132"/>
                        <a:gd name="connsiteX3" fmla="*/ 294193 w 436140"/>
                        <a:gd name="connsiteY3" fmla="*/ 120248 h 452132"/>
                        <a:gd name="connsiteX4" fmla="*/ 435188 w 436140"/>
                        <a:gd name="connsiteY4" fmla="*/ 217974 h 452132"/>
                        <a:gd name="connsiteX5" fmla="*/ 342489 w 436140"/>
                        <a:gd name="connsiteY5" fmla="*/ 284454 h 452132"/>
                        <a:gd name="connsiteX6" fmla="*/ 330753 w 436140"/>
                        <a:gd name="connsiteY6" fmla="*/ 428661 h 452132"/>
                        <a:gd name="connsiteX7" fmla="*/ 233020 w 436140"/>
                        <a:gd name="connsiteY7" fmla="*/ 371386 h 452132"/>
                        <a:gd name="connsiteX8" fmla="*/ 155746 w 436140"/>
                        <a:gd name="connsiteY8" fmla="*/ 451880 h 452132"/>
                        <a:gd name="connsiteX9" fmla="*/ 123549 w 436140"/>
                        <a:gd name="connsiteY9" fmla="*/ 348849 h 452132"/>
                        <a:gd name="connsiteX10" fmla="*/ 936 w 436140"/>
                        <a:gd name="connsiteY10" fmla="*/ 217974 h 452132"/>
                        <a:gd name="connsiteX0" fmla="*/ 1062 w 449145"/>
                        <a:gd name="connsiteY0" fmla="*/ 349983 h 452132"/>
                        <a:gd name="connsiteX1" fmla="*/ 81820 w 449145"/>
                        <a:gd name="connsiteY1" fmla="*/ 184643 h 452132"/>
                        <a:gd name="connsiteX2" fmla="*/ 231067 w 449145"/>
                        <a:gd name="connsiteY2" fmla="*/ 848 h 452132"/>
                        <a:gd name="connsiteX3" fmla="*/ 307198 w 449145"/>
                        <a:gd name="connsiteY3" fmla="*/ 120248 h 452132"/>
                        <a:gd name="connsiteX4" fmla="*/ 448193 w 449145"/>
                        <a:gd name="connsiteY4" fmla="*/ 217974 h 452132"/>
                        <a:gd name="connsiteX5" fmla="*/ 355494 w 449145"/>
                        <a:gd name="connsiteY5" fmla="*/ 284454 h 452132"/>
                        <a:gd name="connsiteX6" fmla="*/ 343758 w 449145"/>
                        <a:gd name="connsiteY6" fmla="*/ 428661 h 452132"/>
                        <a:gd name="connsiteX7" fmla="*/ 246025 w 449145"/>
                        <a:gd name="connsiteY7" fmla="*/ 371386 h 452132"/>
                        <a:gd name="connsiteX8" fmla="*/ 168751 w 449145"/>
                        <a:gd name="connsiteY8" fmla="*/ 451880 h 452132"/>
                        <a:gd name="connsiteX9" fmla="*/ 136554 w 449145"/>
                        <a:gd name="connsiteY9" fmla="*/ 348849 h 452132"/>
                        <a:gd name="connsiteX10" fmla="*/ 1062 w 449145"/>
                        <a:gd name="connsiteY10" fmla="*/ 349983 h 452132"/>
                        <a:gd name="connsiteX0" fmla="*/ 770 w 448853"/>
                        <a:gd name="connsiteY0" fmla="*/ 351535 h 453684"/>
                        <a:gd name="connsiteX1" fmla="*/ 87967 w 448853"/>
                        <a:gd name="connsiteY1" fmla="*/ 237710 h 453684"/>
                        <a:gd name="connsiteX2" fmla="*/ 230775 w 448853"/>
                        <a:gd name="connsiteY2" fmla="*/ 2400 h 453684"/>
                        <a:gd name="connsiteX3" fmla="*/ 306906 w 448853"/>
                        <a:gd name="connsiteY3" fmla="*/ 121800 h 453684"/>
                        <a:gd name="connsiteX4" fmla="*/ 447901 w 448853"/>
                        <a:gd name="connsiteY4" fmla="*/ 219526 h 453684"/>
                        <a:gd name="connsiteX5" fmla="*/ 355202 w 448853"/>
                        <a:gd name="connsiteY5" fmla="*/ 286006 h 453684"/>
                        <a:gd name="connsiteX6" fmla="*/ 343466 w 448853"/>
                        <a:gd name="connsiteY6" fmla="*/ 430213 h 453684"/>
                        <a:gd name="connsiteX7" fmla="*/ 245733 w 448853"/>
                        <a:gd name="connsiteY7" fmla="*/ 372938 h 453684"/>
                        <a:gd name="connsiteX8" fmla="*/ 168459 w 448853"/>
                        <a:gd name="connsiteY8" fmla="*/ 453432 h 453684"/>
                        <a:gd name="connsiteX9" fmla="*/ 136262 w 448853"/>
                        <a:gd name="connsiteY9" fmla="*/ 350401 h 453684"/>
                        <a:gd name="connsiteX10" fmla="*/ 770 w 448853"/>
                        <a:gd name="connsiteY10" fmla="*/ 351535 h 453684"/>
                        <a:gd name="connsiteX0" fmla="*/ 770 w 448853"/>
                        <a:gd name="connsiteY0" fmla="*/ 349146 h 451295"/>
                        <a:gd name="connsiteX1" fmla="*/ 87967 w 448853"/>
                        <a:gd name="connsiteY1" fmla="*/ 235321 h 451295"/>
                        <a:gd name="connsiteX2" fmla="*/ 142702 w 448853"/>
                        <a:gd name="connsiteY2" fmla="*/ 125850 h 451295"/>
                        <a:gd name="connsiteX3" fmla="*/ 230775 w 448853"/>
                        <a:gd name="connsiteY3" fmla="*/ 11 h 451295"/>
                        <a:gd name="connsiteX4" fmla="*/ 306906 w 448853"/>
                        <a:gd name="connsiteY4" fmla="*/ 119411 h 451295"/>
                        <a:gd name="connsiteX5" fmla="*/ 447901 w 448853"/>
                        <a:gd name="connsiteY5" fmla="*/ 217137 h 451295"/>
                        <a:gd name="connsiteX6" fmla="*/ 355202 w 448853"/>
                        <a:gd name="connsiteY6" fmla="*/ 283617 h 451295"/>
                        <a:gd name="connsiteX7" fmla="*/ 343466 w 448853"/>
                        <a:gd name="connsiteY7" fmla="*/ 427824 h 451295"/>
                        <a:gd name="connsiteX8" fmla="*/ 245733 w 448853"/>
                        <a:gd name="connsiteY8" fmla="*/ 370549 h 451295"/>
                        <a:gd name="connsiteX9" fmla="*/ 168459 w 448853"/>
                        <a:gd name="connsiteY9" fmla="*/ 451043 h 451295"/>
                        <a:gd name="connsiteX10" fmla="*/ 136262 w 448853"/>
                        <a:gd name="connsiteY10" fmla="*/ 348012 h 451295"/>
                        <a:gd name="connsiteX11" fmla="*/ 770 w 448853"/>
                        <a:gd name="connsiteY11" fmla="*/ 349146 h 451295"/>
                        <a:gd name="connsiteX0" fmla="*/ 537 w 448620"/>
                        <a:gd name="connsiteY0" fmla="*/ 349135 h 451284"/>
                        <a:gd name="connsiteX1" fmla="*/ 87734 w 448620"/>
                        <a:gd name="connsiteY1" fmla="*/ 235310 h 451284"/>
                        <a:gd name="connsiteX2" fmla="*/ 61976 w 448620"/>
                        <a:gd name="connsiteY2" fmla="*/ 119399 h 451284"/>
                        <a:gd name="connsiteX3" fmla="*/ 230542 w 448620"/>
                        <a:gd name="connsiteY3" fmla="*/ 0 h 451284"/>
                        <a:gd name="connsiteX4" fmla="*/ 306673 w 448620"/>
                        <a:gd name="connsiteY4" fmla="*/ 119400 h 451284"/>
                        <a:gd name="connsiteX5" fmla="*/ 447668 w 448620"/>
                        <a:gd name="connsiteY5" fmla="*/ 217126 h 451284"/>
                        <a:gd name="connsiteX6" fmla="*/ 354969 w 448620"/>
                        <a:gd name="connsiteY6" fmla="*/ 283606 h 451284"/>
                        <a:gd name="connsiteX7" fmla="*/ 343233 w 448620"/>
                        <a:gd name="connsiteY7" fmla="*/ 427813 h 451284"/>
                        <a:gd name="connsiteX8" fmla="*/ 245500 w 448620"/>
                        <a:gd name="connsiteY8" fmla="*/ 370538 h 451284"/>
                        <a:gd name="connsiteX9" fmla="*/ 168226 w 448620"/>
                        <a:gd name="connsiteY9" fmla="*/ 451032 h 451284"/>
                        <a:gd name="connsiteX10" fmla="*/ 136029 w 448620"/>
                        <a:gd name="connsiteY10" fmla="*/ 348001 h 451284"/>
                        <a:gd name="connsiteX11" fmla="*/ 537 w 448620"/>
                        <a:gd name="connsiteY11" fmla="*/ 349135 h 451284"/>
                        <a:gd name="connsiteX0" fmla="*/ 537 w 448620"/>
                        <a:gd name="connsiteY0" fmla="*/ 351254 h 453403"/>
                        <a:gd name="connsiteX1" fmla="*/ 87734 w 448620"/>
                        <a:gd name="connsiteY1" fmla="*/ 237429 h 453403"/>
                        <a:gd name="connsiteX2" fmla="*/ 61976 w 448620"/>
                        <a:gd name="connsiteY2" fmla="*/ 121518 h 453403"/>
                        <a:gd name="connsiteX3" fmla="*/ 139248 w 448620"/>
                        <a:gd name="connsiteY3" fmla="*/ 50684 h 453403"/>
                        <a:gd name="connsiteX4" fmla="*/ 230542 w 448620"/>
                        <a:gd name="connsiteY4" fmla="*/ 2119 h 453403"/>
                        <a:gd name="connsiteX5" fmla="*/ 306673 w 448620"/>
                        <a:gd name="connsiteY5" fmla="*/ 121519 h 453403"/>
                        <a:gd name="connsiteX6" fmla="*/ 447668 w 448620"/>
                        <a:gd name="connsiteY6" fmla="*/ 219245 h 453403"/>
                        <a:gd name="connsiteX7" fmla="*/ 354969 w 448620"/>
                        <a:gd name="connsiteY7" fmla="*/ 285725 h 453403"/>
                        <a:gd name="connsiteX8" fmla="*/ 343233 w 448620"/>
                        <a:gd name="connsiteY8" fmla="*/ 429932 h 453403"/>
                        <a:gd name="connsiteX9" fmla="*/ 245500 w 448620"/>
                        <a:gd name="connsiteY9" fmla="*/ 372657 h 453403"/>
                        <a:gd name="connsiteX10" fmla="*/ 168226 w 448620"/>
                        <a:gd name="connsiteY10" fmla="*/ 453151 h 453403"/>
                        <a:gd name="connsiteX11" fmla="*/ 136029 w 448620"/>
                        <a:gd name="connsiteY11" fmla="*/ 350120 h 453403"/>
                        <a:gd name="connsiteX12" fmla="*/ 537 w 448620"/>
                        <a:gd name="connsiteY12" fmla="*/ 351254 h 453403"/>
                        <a:gd name="connsiteX0" fmla="*/ 537 w 448620"/>
                        <a:gd name="connsiteY0" fmla="*/ 349146 h 451295"/>
                        <a:gd name="connsiteX1" fmla="*/ 87734 w 448620"/>
                        <a:gd name="connsiteY1" fmla="*/ 235321 h 451295"/>
                        <a:gd name="connsiteX2" fmla="*/ 61976 w 448620"/>
                        <a:gd name="connsiteY2" fmla="*/ 119410 h 451295"/>
                        <a:gd name="connsiteX3" fmla="*/ 165006 w 448620"/>
                        <a:gd name="connsiteY3" fmla="*/ 125849 h 451295"/>
                        <a:gd name="connsiteX4" fmla="*/ 230542 w 448620"/>
                        <a:gd name="connsiteY4" fmla="*/ 11 h 451295"/>
                        <a:gd name="connsiteX5" fmla="*/ 306673 w 448620"/>
                        <a:gd name="connsiteY5" fmla="*/ 119411 h 451295"/>
                        <a:gd name="connsiteX6" fmla="*/ 447668 w 448620"/>
                        <a:gd name="connsiteY6" fmla="*/ 217137 h 451295"/>
                        <a:gd name="connsiteX7" fmla="*/ 354969 w 448620"/>
                        <a:gd name="connsiteY7" fmla="*/ 283617 h 451295"/>
                        <a:gd name="connsiteX8" fmla="*/ 343233 w 448620"/>
                        <a:gd name="connsiteY8" fmla="*/ 427824 h 451295"/>
                        <a:gd name="connsiteX9" fmla="*/ 245500 w 448620"/>
                        <a:gd name="connsiteY9" fmla="*/ 370549 h 451295"/>
                        <a:gd name="connsiteX10" fmla="*/ 168226 w 448620"/>
                        <a:gd name="connsiteY10" fmla="*/ 451043 h 451295"/>
                        <a:gd name="connsiteX11" fmla="*/ 136029 w 448620"/>
                        <a:gd name="connsiteY11" fmla="*/ 348012 h 451295"/>
                        <a:gd name="connsiteX12" fmla="*/ 537 w 448620"/>
                        <a:gd name="connsiteY12" fmla="*/ 349146 h 451295"/>
                        <a:gd name="connsiteX0" fmla="*/ 537 w 448620"/>
                        <a:gd name="connsiteY0" fmla="*/ 349158 h 451307"/>
                        <a:gd name="connsiteX1" fmla="*/ 87734 w 448620"/>
                        <a:gd name="connsiteY1" fmla="*/ 235333 h 451307"/>
                        <a:gd name="connsiteX2" fmla="*/ 61976 w 448620"/>
                        <a:gd name="connsiteY2" fmla="*/ 119422 h 451307"/>
                        <a:gd name="connsiteX3" fmla="*/ 165006 w 448620"/>
                        <a:gd name="connsiteY3" fmla="*/ 125861 h 451307"/>
                        <a:gd name="connsiteX4" fmla="*/ 230542 w 448620"/>
                        <a:gd name="connsiteY4" fmla="*/ 23 h 451307"/>
                        <a:gd name="connsiteX5" fmla="*/ 280916 w 448620"/>
                        <a:gd name="connsiteY5" fmla="*/ 116203 h 451307"/>
                        <a:gd name="connsiteX6" fmla="*/ 447668 w 448620"/>
                        <a:gd name="connsiteY6" fmla="*/ 217149 h 451307"/>
                        <a:gd name="connsiteX7" fmla="*/ 354969 w 448620"/>
                        <a:gd name="connsiteY7" fmla="*/ 283629 h 451307"/>
                        <a:gd name="connsiteX8" fmla="*/ 343233 w 448620"/>
                        <a:gd name="connsiteY8" fmla="*/ 427836 h 451307"/>
                        <a:gd name="connsiteX9" fmla="*/ 245500 w 448620"/>
                        <a:gd name="connsiteY9" fmla="*/ 370561 h 451307"/>
                        <a:gd name="connsiteX10" fmla="*/ 168226 w 448620"/>
                        <a:gd name="connsiteY10" fmla="*/ 451055 h 451307"/>
                        <a:gd name="connsiteX11" fmla="*/ 136029 w 448620"/>
                        <a:gd name="connsiteY11" fmla="*/ 348024 h 451307"/>
                        <a:gd name="connsiteX12" fmla="*/ 537 w 448620"/>
                        <a:gd name="connsiteY12" fmla="*/ 349158 h 451307"/>
                        <a:gd name="connsiteX0" fmla="*/ 537 w 429632"/>
                        <a:gd name="connsiteY0" fmla="*/ 349158 h 451307"/>
                        <a:gd name="connsiteX1" fmla="*/ 87734 w 429632"/>
                        <a:gd name="connsiteY1" fmla="*/ 235333 h 451307"/>
                        <a:gd name="connsiteX2" fmla="*/ 61976 w 429632"/>
                        <a:gd name="connsiteY2" fmla="*/ 119422 h 451307"/>
                        <a:gd name="connsiteX3" fmla="*/ 165006 w 429632"/>
                        <a:gd name="connsiteY3" fmla="*/ 125861 h 451307"/>
                        <a:gd name="connsiteX4" fmla="*/ 230542 w 429632"/>
                        <a:gd name="connsiteY4" fmla="*/ 23 h 451307"/>
                        <a:gd name="connsiteX5" fmla="*/ 280916 w 429632"/>
                        <a:gd name="connsiteY5" fmla="*/ 116203 h 451307"/>
                        <a:gd name="connsiteX6" fmla="*/ 428349 w 429632"/>
                        <a:gd name="connsiteY6" fmla="*/ 175293 h 451307"/>
                        <a:gd name="connsiteX7" fmla="*/ 354969 w 429632"/>
                        <a:gd name="connsiteY7" fmla="*/ 283629 h 451307"/>
                        <a:gd name="connsiteX8" fmla="*/ 343233 w 429632"/>
                        <a:gd name="connsiteY8" fmla="*/ 427836 h 451307"/>
                        <a:gd name="connsiteX9" fmla="*/ 245500 w 429632"/>
                        <a:gd name="connsiteY9" fmla="*/ 370561 h 451307"/>
                        <a:gd name="connsiteX10" fmla="*/ 168226 w 429632"/>
                        <a:gd name="connsiteY10" fmla="*/ 451055 h 451307"/>
                        <a:gd name="connsiteX11" fmla="*/ 136029 w 429632"/>
                        <a:gd name="connsiteY11" fmla="*/ 348024 h 451307"/>
                        <a:gd name="connsiteX12" fmla="*/ 537 w 429632"/>
                        <a:gd name="connsiteY12" fmla="*/ 349158 h 451307"/>
                        <a:gd name="connsiteX0" fmla="*/ 537 w 429632"/>
                        <a:gd name="connsiteY0" fmla="*/ 349539 h 451688"/>
                        <a:gd name="connsiteX1" fmla="*/ 87734 w 429632"/>
                        <a:gd name="connsiteY1" fmla="*/ 235714 h 451688"/>
                        <a:gd name="connsiteX2" fmla="*/ 61976 w 429632"/>
                        <a:gd name="connsiteY2" fmla="*/ 119803 h 451688"/>
                        <a:gd name="connsiteX3" fmla="*/ 165006 w 429632"/>
                        <a:gd name="connsiteY3" fmla="*/ 126242 h 451688"/>
                        <a:gd name="connsiteX4" fmla="*/ 230542 w 429632"/>
                        <a:gd name="connsiteY4" fmla="*/ 404 h 451688"/>
                        <a:gd name="connsiteX5" fmla="*/ 300234 w 429632"/>
                        <a:gd name="connsiteY5" fmla="*/ 90827 h 451688"/>
                        <a:gd name="connsiteX6" fmla="*/ 428349 w 429632"/>
                        <a:gd name="connsiteY6" fmla="*/ 175674 h 451688"/>
                        <a:gd name="connsiteX7" fmla="*/ 354969 w 429632"/>
                        <a:gd name="connsiteY7" fmla="*/ 284010 h 451688"/>
                        <a:gd name="connsiteX8" fmla="*/ 343233 w 429632"/>
                        <a:gd name="connsiteY8" fmla="*/ 428217 h 451688"/>
                        <a:gd name="connsiteX9" fmla="*/ 245500 w 429632"/>
                        <a:gd name="connsiteY9" fmla="*/ 370942 h 451688"/>
                        <a:gd name="connsiteX10" fmla="*/ 168226 w 429632"/>
                        <a:gd name="connsiteY10" fmla="*/ 451436 h 451688"/>
                        <a:gd name="connsiteX11" fmla="*/ 136029 w 429632"/>
                        <a:gd name="connsiteY11" fmla="*/ 348405 h 451688"/>
                        <a:gd name="connsiteX12" fmla="*/ 537 w 429632"/>
                        <a:gd name="connsiteY12" fmla="*/ 349539 h 451688"/>
                        <a:gd name="connsiteX0" fmla="*/ 537 w 423359"/>
                        <a:gd name="connsiteY0" fmla="*/ 349539 h 451688"/>
                        <a:gd name="connsiteX1" fmla="*/ 87734 w 423359"/>
                        <a:gd name="connsiteY1" fmla="*/ 235714 h 451688"/>
                        <a:gd name="connsiteX2" fmla="*/ 61976 w 423359"/>
                        <a:gd name="connsiteY2" fmla="*/ 119803 h 451688"/>
                        <a:gd name="connsiteX3" fmla="*/ 165006 w 423359"/>
                        <a:gd name="connsiteY3" fmla="*/ 126242 h 451688"/>
                        <a:gd name="connsiteX4" fmla="*/ 230542 w 423359"/>
                        <a:gd name="connsiteY4" fmla="*/ 404 h 451688"/>
                        <a:gd name="connsiteX5" fmla="*/ 300234 w 423359"/>
                        <a:gd name="connsiteY5" fmla="*/ 90827 h 451688"/>
                        <a:gd name="connsiteX6" fmla="*/ 421909 w 423359"/>
                        <a:gd name="connsiteY6" fmla="*/ 127378 h 451688"/>
                        <a:gd name="connsiteX7" fmla="*/ 354969 w 423359"/>
                        <a:gd name="connsiteY7" fmla="*/ 284010 h 451688"/>
                        <a:gd name="connsiteX8" fmla="*/ 343233 w 423359"/>
                        <a:gd name="connsiteY8" fmla="*/ 428217 h 451688"/>
                        <a:gd name="connsiteX9" fmla="*/ 245500 w 423359"/>
                        <a:gd name="connsiteY9" fmla="*/ 370942 h 451688"/>
                        <a:gd name="connsiteX10" fmla="*/ 168226 w 423359"/>
                        <a:gd name="connsiteY10" fmla="*/ 451436 h 451688"/>
                        <a:gd name="connsiteX11" fmla="*/ 136029 w 423359"/>
                        <a:gd name="connsiteY11" fmla="*/ 348405 h 451688"/>
                        <a:gd name="connsiteX12" fmla="*/ 537 w 423359"/>
                        <a:gd name="connsiteY12" fmla="*/ 349539 h 451688"/>
                        <a:gd name="connsiteX0" fmla="*/ 537 w 425567"/>
                        <a:gd name="connsiteY0" fmla="*/ 349539 h 451688"/>
                        <a:gd name="connsiteX1" fmla="*/ 87734 w 425567"/>
                        <a:gd name="connsiteY1" fmla="*/ 235714 h 451688"/>
                        <a:gd name="connsiteX2" fmla="*/ 61976 w 425567"/>
                        <a:gd name="connsiteY2" fmla="*/ 119803 h 451688"/>
                        <a:gd name="connsiteX3" fmla="*/ 165006 w 425567"/>
                        <a:gd name="connsiteY3" fmla="*/ 126242 h 451688"/>
                        <a:gd name="connsiteX4" fmla="*/ 230542 w 425567"/>
                        <a:gd name="connsiteY4" fmla="*/ 404 h 451688"/>
                        <a:gd name="connsiteX5" fmla="*/ 300234 w 425567"/>
                        <a:gd name="connsiteY5" fmla="*/ 90827 h 451688"/>
                        <a:gd name="connsiteX6" fmla="*/ 421909 w 425567"/>
                        <a:gd name="connsiteY6" fmla="*/ 127378 h 451688"/>
                        <a:gd name="connsiteX7" fmla="*/ 390387 w 425567"/>
                        <a:gd name="connsiteY7" fmla="*/ 226055 h 451688"/>
                        <a:gd name="connsiteX8" fmla="*/ 354969 w 425567"/>
                        <a:gd name="connsiteY8" fmla="*/ 284010 h 451688"/>
                        <a:gd name="connsiteX9" fmla="*/ 343233 w 425567"/>
                        <a:gd name="connsiteY9" fmla="*/ 428217 h 451688"/>
                        <a:gd name="connsiteX10" fmla="*/ 245500 w 425567"/>
                        <a:gd name="connsiteY10" fmla="*/ 370942 h 451688"/>
                        <a:gd name="connsiteX11" fmla="*/ 168226 w 425567"/>
                        <a:gd name="connsiteY11" fmla="*/ 451436 h 451688"/>
                        <a:gd name="connsiteX12" fmla="*/ 136029 w 425567"/>
                        <a:gd name="connsiteY12" fmla="*/ 348405 h 451688"/>
                        <a:gd name="connsiteX13" fmla="*/ 537 w 425567"/>
                        <a:gd name="connsiteY13" fmla="*/ 349539 h 451688"/>
                        <a:gd name="connsiteX0" fmla="*/ 537 w 425567"/>
                        <a:gd name="connsiteY0" fmla="*/ 349539 h 451688"/>
                        <a:gd name="connsiteX1" fmla="*/ 87734 w 425567"/>
                        <a:gd name="connsiteY1" fmla="*/ 235714 h 451688"/>
                        <a:gd name="connsiteX2" fmla="*/ 61976 w 425567"/>
                        <a:gd name="connsiteY2" fmla="*/ 119803 h 451688"/>
                        <a:gd name="connsiteX3" fmla="*/ 165006 w 425567"/>
                        <a:gd name="connsiteY3" fmla="*/ 126242 h 451688"/>
                        <a:gd name="connsiteX4" fmla="*/ 230542 w 425567"/>
                        <a:gd name="connsiteY4" fmla="*/ 404 h 451688"/>
                        <a:gd name="connsiteX5" fmla="*/ 300234 w 425567"/>
                        <a:gd name="connsiteY5" fmla="*/ 90827 h 451688"/>
                        <a:gd name="connsiteX6" fmla="*/ 421909 w 425567"/>
                        <a:gd name="connsiteY6" fmla="*/ 127378 h 451688"/>
                        <a:gd name="connsiteX7" fmla="*/ 390387 w 425567"/>
                        <a:gd name="connsiteY7" fmla="*/ 226055 h 451688"/>
                        <a:gd name="connsiteX8" fmla="*/ 419363 w 425567"/>
                        <a:gd name="connsiteY8" fmla="*/ 296889 h 451688"/>
                        <a:gd name="connsiteX9" fmla="*/ 343233 w 425567"/>
                        <a:gd name="connsiteY9" fmla="*/ 428217 h 451688"/>
                        <a:gd name="connsiteX10" fmla="*/ 245500 w 425567"/>
                        <a:gd name="connsiteY10" fmla="*/ 370942 h 451688"/>
                        <a:gd name="connsiteX11" fmla="*/ 168226 w 425567"/>
                        <a:gd name="connsiteY11" fmla="*/ 451436 h 451688"/>
                        <a:gd name="connsiteX12" fmla="*/ 136029 w 425567"/>
                        <a:gd name="connsiteY12" fmla="*/ 348405 h 451688"/>
                        <a:gd name="connsiteX13" fmla="*/ 537 w 425567"/>
                        <a:gd name="connsiteY13" fmla="*/ 349539 h 451688"/>
                        <a:gd name="connsiteX0" fmla="*/ 537 w 425567"/>
                        <a:gd name="connsiteY0" fmla="*/ 349539 h 451688"/>
                        <a:gd name="connsiteX1" fmla="*/ 87734 w 425567"/>
                        <a:gd name="connsiteY1" fmla="*/ 235714 h 451688"/>
                        <a:gd name="connsiteX2" fmla="*/ 61976 w 425567"/>
                        <a:gd name="connsiteY2" fmla="*/ 119803 h 451688"/>
                        <a:gd name="connsiteX3" fmla="*/ 165006 w 425567"/>
                        <a:gd name="connsiteY3" fmla="*/ 126242 h 451688"/>
                        <a:gd name="connsiteX4" fmla="*/ 230542 w 425567"/>
                        <a:gd name="connsiteY4" fmla="*/ 404 h 451688"/>
                        <a:gd name="connsiteX5" fmla="*/ 300234 w 425567"/>
                        <a:gd name="connsiteY5" fmla="*/ 90827 h 451688"/>
                        <a:gd name="connsiteX6" fmla="*/ 421909 w 425567"/>
                        <a:gd name="connsiteY6" fmla="*/ 127378 h 451688"/>
                        <a:gd name="connsiteX7" fmla="*/ 390387 w 425567"/>
                        <a:gd name="connsiteY7" fmla="*/ 226055 h 451688"/>
                        <a:gd name="connsiteX8" fmla="*/ 419363 w 425567"/>
                        <a:gd name="connsiteY8" fmla="*/ 296889 h 451688"/>
                        <a:gd name="connsiteX9" fmla="*/ 390387 w 425567"/>
                        <a:gd name="connsiteY9" fmla="*/ 374162 h 451688"/>
                        <a:gd name="connsiteX10" fmla="*/ 343233 w 425567"/>
                        <a:gd name="connsiteY10" fmla="*/ 428217 h 451688"/>
                        <a:gd name="connsiteX11" fmla="*/ 245500 w 425567"/>
                        <a:gd name="connsiteY11" fmla="*/ 370942 h 451688"/>
                        <a:gd name="connsiteX12" fmla="*/ 168226 w 425567"/>
                        <a:gd name="connsiteY12" fmla="*/ 451436 h 451688"/>
                        <a:gd name="connsiteX13" fmla="*/ 136029 w 425567"/>
                        <a:gd name="connsiteY13" fmla="*/ 348405 h 451688"/>
                        <a:gd name="connsiteX14" fmla="*/ 537 w 425567"/>
                        <a:gd name="connsiteY14" fmla="*/ 349539 h 451688"/>
                        <a:gd name="connsiteX0" fmla="*/ 537 w 425567"/>
                        <a:gd name="connsiteY0" fmla="*/ 349539 h 451688"/>
                        <a:gd name="connsiteX1" fmla="*/ 87734 w 425567"/>
                        <a:gd name="connsiteY1" fmla="*/ 235714 h 451688"/>
                        <a:gd name="connsiteX2" fmla="*/ 61976 w 425567"/>
                        <a:gd name="connsiteY2" fmla="*/ 119803 h 451688"/>
                        <a:gd name="connsiteX3" fmla="*/ 165006 w 425567"/>
                        <a:gd name="connsiteY3" fmla="*/ 126242 h 451688"/>
                        <a:gd name="connsiteX4" fmla="*/ 230542 w 425567"/>
                        <a:gd name="connsiteY4" fmla="*/ 404 h 451688"/>
                        <a:gd name="connsiteX5" fmla="*/ 300234 w 425567"/>
                        <a:gd name="connsiteY5" fmla="*/ 90827 h 451688"/>
                        <a:gd name="connsiteX6" fmla="*/ 421909 w 425567"/>
                        <a:gd name="connsiteY6" fmla="*/ 127378 h 451688"/>
                        <a:gd name="connsiteX7" fmla="*/ 390387 w 425567"/>
                        <a:gd name="connsiteY7" fmla="*/ 226055 h 451688"/>
                        <a:gd name="connsiteX8" fmla="*/ 419363 w 425567"/>
                        <a:gd name="connsiteY8" fmla="*/ 296889 h 451688"/>
                        <a:gd name="connsiteX9" fmla="*/ 348531 w 425567"/>
                        <a:gd name="connsiteY9" fmla="*/ 358064 h 451688"/>
                        <a:gd name="connsiteX10" fmla="*/ 343233 w 425567"/>
                        <a:gd name="connsiteY10" fmla="*/ 428217 h 451688"/>
                        <a:gd name="connsiteX11" fmla="*/ 245500 w 425567"/>
                        <a:gd name="connsiteY11" fmla="*/ 370942 h 451688"/>
                        <a:gd name="connsiteX12" fmla="*/ 168226 w 425567"/>
                        <a:gd name="connsiteY12" fmla="*/ 451436 h 451688"/>
                        <a:gd name="connsiteX13" fmla="*/ 136029 w 425567"/>
                        <a:gd name="connsiteY13" fmla="*/ 348405 h 451688"/>
                        <a:gd name="connsiteX14" fmla="*/ 537 w 425567"/>
                        <a:gd name="connsiteY14" fmla="*/ 349539 h 451688"/>
                        <a:gd name="connsiteX0" fmla="*/ 537 w 425567"/>
                        <a:gd name="connsiteY0" fmla="*/ 349539 h 451895"/>
                        <a:gd name="connsiteX1" fmla="*/ 87734 w 425567"/>
                        <a:gd name="connsiteY1" fmla="*/ 235714 h 451895"/>
                        <a:gd name="connsiteX2" fmla="*/ 61976 w 425567"/>
                        <a:gd name="connsiteY2" fmla="*/ 119803 h 451895"/>
                        <a:gd name="connsiteX3" fmla="*/ 165006 w 425567"/>
                        <a:gd name="connsiteY3" fmla="*/ 126242 h 451895"/>
                        <a:gd name="connsiteX4" fmla="*/ 230542 w 425567"/>
                        <a:gd name="connsiteY4" fmla="*/ 404 h 451895"/>
                        <a:gd name="connsiteX5" fmla="*/ 300234 w 425567"/>
                        <a:gd name="connsiteY5" fmla="*/ 90827 h 451895"/>
                        <a:gd name="connsiteX6" fmla="*/ 421909 w 425567"/>
                        <a:gd name="connsiteY6" fmla="*/ 127378 h 451895"/>
                        <a:gd name="connsiteX7" fmla="*/ 390387 w 425567"/>
                        <a:gd name="connsiteY7" fmla="*/ 226055 h 451895"/>
                        <a:gd name="connsiteX8" fmla="*/ 419363 w 425567"/>
                        <a:gd name="connsiteY8" fmla="*/ 296889 h 451895"/>
                        <a:gd name="connsiteX9" fmla="*/ 348531 w 425567"/>
                        <a:gd name="connsiteY9" fmla="*/ 358064 h 451895"/>
                        <a:gd name="connsiteX10" fmla="*/ 343233 w 425567"/>
                        <a:gd name="connsiteY10" fmla="*/ 428217 h 451895"/>
                        <a:gd name="connsiteX11" fmla="*/ 235840 w 425567"/>
                        <a:gd name="connsiteY11" fmla="*/ 409578 h 451895"/>
                        <a:gd name="connsiteX12" fmla="*/ 168226 w 425567"/>
                        <a:gd name="connsiteY12" fmla="*/ 451436 h 451895"/>
                        <a:gd name="connsiteX13" fmla="*/ 136029 w 425567"/>
                        <a:gd name="connsiteY13" fmla="*/ 348405 h 451895"/>
                        <a:gd name="connsiteX14" fmla="*/ 537 w 425567"/>
                        <a:gd name="connsiteY14" fmla="*/ 349539 h 451895"/>
                        <a:gd name="connsiteX0" fmla="*/ 95 w 425125"/>
                        <a:gd name="connsiteY0" fmla="*/ 349539 h 451895"/>
                        <a:gd name="connsiteX1" fmla="*/ 87292 w 425125"/>
                        <a:gd name="connsiteY1" fmla="*/ 235714 h 451895"/>
                        <a:gd name="connsiteX2" fmla="*/ 61534 w 425125"/>
                        <a:gd name="connsiteY2" fmla="*/ 119803 h 451895"/>
                        <a:gd name="connsiteX3" fmla="*/ 164564 w 425125"/>
                        <a:gd name="connsiteY3" fmla="*/ 126242 h 451895"/>
                        <a:gd name="connsiteX4" fmla="*/ 230100 w 425125"/>
                        <a:gd name="connsiteY4" fmla="*/ 404 h 451895"/>
                        <a:gd name="connsiteX5" fmla="*/ 299792 w 425125"/>
                        <a:gd name="connsiteY5" fmla="*/ 90827 h 451895"/>
                        <a:gd name="connsiteX6" fmla="*/ 421467 w 425125"/>
                        <a:gd name="connsiteY6" fmla="*/ 127378 h 451895"/>
                        <a:gd name="connsiteX7" fmla="*/ 389945 w 425125"/>
                        <a:gd name="connsiteY7" fmla="*/ 226055 h 451895"/>
                        <a:gd name="connsiteX8" fmla="*/ 418921 w 425125"/>
                        <a:gd name="connsiteY8" fmla="*/ 296889 h 451895"/>
                        <a:gd name="connsiteX9" fmla="*/ 348089 w 425125"/>
                        <a:gd name="connsiteY9" fmla="*/ 358064 h 451895"/>
                        <a:gd name="connsiteX10" fmla="*/ 342791 w 425125"/>
                        <a:gd name="connsiteY10" fmla="*/ 428217 h 451895"/>
                        <a:gd name="connsiteX11" fmla="*/ 235398 w 425125"/>
                        <a:gd name="connsiteY11" fmla="*/ 409578 h 451895"/>
                        <a:gd name="connsiteX12" fmla="*/ 167784 w 425125"/>
                        <a:gd name="connsiteY12" fmla="*/ 451436 h 451895"/>
                        <a:gd name="connsiteX13" fmla="*/ 106610 w 425125"/>
                        <a:gd name="connsiteY13" fmla="*/ 383821 h 451895"/>
                        <a:gd name="connsiteX14" fmla="*/ 95 w 425125"/>
                        <a:gd name="connsiteY14" fmla="*/ 349539 h 451895"/>
                        <a:gd name="connsiteX0" fmla="*/ 2286 w 427316"/>
                        <a:gd name="connsiteY0" fmla="*/ 349539 h 451895"/>
                        <a:gd name="connsiteX1" fmla="*/ 37967 w 427316"/>
                        <a:gd name="connsiteY1" fmla="*/ 219615 h 451895"/>
                        <a:gd name="connsiteX2" fmla="*/ 63725 w 427316"/>
                        <a:gd name="connsiteY2" fmla="*/ 119803 h 451895"/>
                        <a:gd name="connsiteX3" fmla="*/ 166755 w 427316"/>
                        <a:gd name="connsiteY3" fmla="*/ 126242 h 451895"/>
                        <a:gd name="connsiteX4" fmla="*/ 232291 w 427316"/>
                        <a:gd name="connsiteY4" fmla="*/ 404 h 451895"/>
                        <a:gd name="connsiteX5" fmla="*/ 301983 w 427316"/>
                        <a:gd name="connsiteY5" fmla="*/ 90827 h 451895"/>
                        <a:gd name="connsiteX6" fmla="*/ 423658 w 427316"/>
                        <a:gd name="connsiteY6" fmla="*/ 127378 h 451895"/>
                        <a:gd name="connsiteX7" fmla="*/ 392136 w 427316"/>
                        <a:gd name="connsiteY7" fmla="*/ 226055 h 451895"/>
                        <a:gd name="connsiteX8" fmla="*/ 421112 w 427316"/>
                        <a:gd name="connsiteY8" fmla="*/ 296889 h 451895"/>
                        <a:gd name="connsiteX9" fmla="*/ 350280 w 427316"/>
                        <a:gd name="connsiteY9" fmla="*/ 358064 h 451895"/>
                        <a:gd name="connsiteX10" fmla="*/ 344982 w 427316"/>
                        <a:gd name="connsiteY10" fmla="*/ 428217 h 451895"/>
                        <a:gd name="connsiteX11" fmla="*/ 237589 w 427316"/>
                        <a:gd name="connsiteY11" fmla="*/ 409578 h 451895"/>
                        <a:gd name="connsiteX12" fmla="*/ 169975 w 427316"/>
                        <a:gd name="connsiteY12" fmla="*/ 451436 h 451895"/>
                        <a:gd name="connsiteX13" fmla="*/ 108801 w 427316"/>
                        <a:gd name="connsiteY13" fmla="*/ 383821 h 451895"/>
                        <a:gd name="connsiteX14" fmla="*/ 2286 w 427316"/>
                        <a:gd name="connsiteY14" fmla="*/ 349539 h 451895"/>
                        <a:gd name="connsiteX0" fmla="*/ 2286 w 427316"/>
                        <a:gd name="connsiteY0" fmla="*/ 349227 h 451583"/>
                        <a:gd name="connsiteX1" fmla="*/ 37967 w 427316"/>
                        <a:gd name="connsiteY1" fmla="*/ 219303 h 451583"/>
                        <a:gd name="connsiteX2" fmla="*/ 63725 w 427316"/>
                        <a:gd name="connsiteY2" fmla="*/ 119491 h 451583"/>
                        <a:gd name="connsiteX3" fmla="*/ 166755 w 427316"/>
                        <a:gd name="connsiteY3" fmla="*/ 106612 h 451583"/>
                        <a:gd name="connsiteX4" fmla="*/ 232291 w 427316"/>
                        <a:gd name="connsiteY4" fmla="*/ 92 h 451583"/>
                        <a:gd name="connsiteX5" fmla="*/ 301983 w 427316"/>
                        <a:gd name="connsiteY5" fmla="*/ 90515 h 451583"/>
                        <a:gd name="connsiteX6" fmla="*/ 423658 w 427316"/>
                        <a:gd name="connsiteY6" fmla="*/ 127066 h 451583"/>
                        <a:gd name="connsiteX7" fmla="*/ 392136 w 427316"/>
                        <a:gd name="connsiteY7" fmla="*/ 225743 h 451583"/>
                        <a:gd name="connsiteX8" fmla="*/ 421112 w 427316"/>
                        <a:gd name="connsiteY8" fmla="*/ 296577 h 451583"/>
                        <a:gd name="connsiteX9" fmla="*/ 350280 w 427316"/>
                        <a:gd name="connsiteY9" fmla="*/ 357752 h 451583"/>
                        <a:gd name="connsiteX10" fmla="*/ 344982 w 427316"/>
                        <a:gd name="connsiteY10" fmla="*/ 427905 h 451583"/>
                        <a:gd name="connsiteX11" fmla="*/ 237589 w 427316"/>
                        <a:gd name="connsiteY11" fmla="*/ 409266 h 451583"/>
                        <a:gd name="connsiteX12" fmla="*/ 169975 w 427316"/>
                        <a:gd name="connsiteY12" fmla="*/ 451124 h 451583"/>
                        <a:gd name="connsiteX13" fmla="*/ 108801 w 427316"/>
                        <a:gd name="connsiteY13" fmla="*/ 383509 h 451583"/>
                        <a:gd name="connsiteX14" fmla="*/ 2286 w 427316"/>
                        <a:gd name="connsiteY14" fmla="*/ 349227 h 451583"/>
                        <a:gd name="connsiteX0" fmla="*/ 2286 w 427316"/>
                        <a:gd name="connsiteY0" fmla="*/ 349227 h 451583"/>
                        <a:gd name="connsiteX1" fmla="*/ 37967 w 427316"/>
                        <a:gd name="connsiteY1" fmla="*/ 219303 h 451583"/>
                        <a:gd name="connsiteX2" fmla="*/ 63725 w 427316"/>
                        <a:gd name="connsiteY2" fmla="*/ 119491 h 451583"/>
                        <a:gd name="connsiteX3" fmla="*/ 166755 w 427316"/>
                        <a:gd name="connsiteY3" fmla="*/ 106612 h 451583"/>
                        <a:gd name="connsiteX4" fmla="*/ 232291 w 427316"/>
                        <a:gd name="connsiteY4" fmla="*/ 92 h 451583"/>
                        <a:gd name="connsiteX5" fmla="*/ 301983 w 427316"/>
                        <a:gd name="connsiteY5" fmla="*/ 90515 h 451583"/>
                        <a:gd name="connsiteX6" fmla="*/ 423658 w 427316"/>
                        <a:gd name="connsiteY6" fmla="*/ 127066 h 451583"/>
                        <a:gd name="connsiteX7" fmla="*/ 392136 w 427316"/>
                        <a:gd name="connsiteY7" fmla="*/ 225743 h 451583"/>
                        <a:gd name="connsiteX8" fmla="*/ 421112 w 427316"/>
                        <a:gd name="connsiteY8" fmla="*/ 296577 h 451583"/>
                        <a:gd name="connsiteX9" fmla="*/ 350280 w 427316"/>
                        <a:gd name="connsiteY9" fmla="*/ 357752 h 451583"/>
                        <a:gd name="connsiteX10" fmla="*/ 344982 w 427316"/>
                        <a:gd name="connsiteY10" fmla="*/ 427905 h 451583"/>
                        <a:gd name="connsiteX11" fmla="*/ 237589 w 427316"/>
                        <a:gd name="connsiteY11" fmla="*/ 409266 h 451583"/>
                        <a:gd name="connsiteX12" fmla="*/ 169975 w 427316"/>
                        <a:gd name="connsiteY12" fmla="*/ 451124 h 451583"/>
                        <a:gd name="connsiteX13" fmla="*/ 108801 w 427316"/>
                        <a:gd name="connsiteY13" fmla="*/ 383509 h 451583"/>
                        <a:gd name="connsiteX14" fmla="*/ 2286 w 427316"/>
                        <a:gd name="connsiteY14" fmla="*/ 349227 h 451583"/>
                        <a:gd name="connsiteX0" fmla="*/ 2286 w 427316"/>
                        <a:gd name="connsiteY0" fmla="*/ 349227 h 451583"/>
                        <a:gd name="connsiteX1" fmla="*/ 37967 w 427316"/>
                        <a:gd name="connsiteY1" fmla="*/ 219303 h 451583"/>
                        <a:gd name="connsiteX2" fmla="*/ 63725 w 427316"/>
                        <a:gd name="connsiteY2" fmla="*/ 119491 h 451583"/>
                        <a:gd name="connsiteX3" fmla="*/ 166755 w 427316"/>
                        <a:gd name="connsiteY3" fmla="*/ 106612 h 451583"/>
                        <a:gd name="connsiteX4" fmla="*/ 232291 w 427316"/>
                        <a:gd name="connsiteY4" fmla="*/ 92 h 451583"/>
                        <a:gd name="connsiteX5" fmla="*/ 301983 w 427316"/>
                        <a:gd name="connsiteY5" fmla="*/ 90515 h 451583"/>
                        <a:gd name="connsiteX6" fmla="*/ 423658 w 427316"/>
                        <a:gd name="connsiteY6" fmla="*/ 127066 h 451583"/>
                        <a:gd name="connsiteX7" fmla="*/ 392136 w 427316"/>
                        <a:gd name="connsiteY7" fmla="*/ 225743 h 451583"/>
                        <a:gd name="connsiteX8" fmla="*/ 421112 w 427316"/>
                        <a:gd name="connsiteY8" fmla="*/ 296577 h 451583"/>
                        <a:gd name="connsiteX9" fmla="*/ 350280 w 427316"/>
                        <a:gd name="connsiteY9" fmla="*/ 357752 h 451583"/>
                        <a:gd name="connsiteX10" fmla="*/ 344982 w 427316"/>
                        <a:gd name="connsiteY10" fmla="*/ 427905 h 451583"/>
                        <a:gd name="connsiteX11" fmla="*/ 237589 w 427316"/>
                        <a:gd name="connsiteY11" fmla="*/ 409266 h 451583"/>
                        <a:gd name="connsiteX12" fmla="*/ 169975 w 427316"/>
                        <a:gd name="connsiteY12" fmla="*/ 451124 h 451583"/>
                        <a:gd name="connsiteX13" fmla="*/ 108801 w 427316"/>
                        <a:gd name="connsiteY13" fmla="*/ 383509 h 451583"/>
                        <a:gd name="connsiteX14" fmla="*/ 2286 w 427316"/>
                        <a:gd name="connsiteY14" fmla="*/ 349227 h 451583"/>
                        <a:gd name="connsiteX0" fmla="*/ 2286 w 427316"/>
                        <a:gd name="connsiteY0" fmla="*/ 349227 h 451583"/>
                        <a:gd name="connsiteX1" fmla="*/ 37967 w 427316"/>
                        <a:gd name="connsiteY1" fmla="*/ 219303 h 451583"/>
                        <a:gd name="connsiteX2" fmla="*/ 63725 w 427316"/>
                        <a:gd name="connsiteY2" fmla="*/ 119491 h 451583"/>
                        <a:gd name="connsiteX3" fmla="*/ 166755 w 427316"/>
                        <a:gd name="connsiteY3" fmla="*/ 106612 h 451583"/>
                        <a:gd name="connsiteX4" fmla="*/ 232291 w 427316"/>
                        <a:gd name="connsiteY4" fmla="*/ 92 h 451583"/>
                        <a:gd name="connsiteX5" fmla="*/ 301983 w 427316"/>
                        <a:gd name="connsiteY5" fmla="*/ 90515 h 451583"/>
                        <a:gd name="connsiteX6" fmla="*/ 423658 w 427316"/>
                        <a:gd name="connsiteY6" fmla="*/ 127066 h 451583"/>
                        <a:gd name="connsiteX7" fmla="*/ 392136 w 427316"/>
                        <a:gd name="connsiteY7" fmla="*/ 225743 h 451583"/>
                        <a:gd name="connsiteX8" fmla="*/ 421112 w 427316"/>
                        <a:gd name="connsiteY8" fmla="*/ 296577 h 451583"/>
                        <a:gd name="connsiteX9" fmla="*/ 350280 w 427316"/>
                        <a:gd name="connsiteY9" fmla="*/ 357752 h 451583"/>
                        <a:gd name="connsiteX10" fmla="*/ 344982 w 427316"/>
                        <a:gd name="connsiteY10" fmla="*/ 427905 h 451583"/>
                        <a:gd name="connsiteX11" fmla="*/ 237589 w 427316"/>
                        <a:gd name="connsiteY11" fmla="*/ 409266 h 451583"/>
                        <a:gd name="connsiteX12" fmla="*/ 169975 w 427316"/>
                        <a:gd name="connsiteY12" fmla="*/ 451124 h 451583"/>
                        <a:gd name="connsiteX13" fmla="*/ 108801 w 427316"/>
                        <a:gd name="connsiteY13" fmla="*/ 383509 h 451583"/>
                        <a:gd name="connsiteX14" fmla="*/ 2286 w 427316"/>
                        <a:gd name="connsiteY14" fmla="*/ 349227 h 451583"/>
                        <a:gd name="connsiteX0" fmla="*/ 2286 w 427316"/>
                        <a:gd name="connsiteY0" fmla="*/ 349227 h 451583"/>
                        <a:gd name="connsiteX1" fmla="*/ 37967 w 427316"/>
                        <a:gd name="connsiteY1" fmla="*/ 219303 h 451583"/>
                        <a:gd name="connsiteX2" fmla="*/ 63725 w 427316"/>
                        <a:gd name="connsiteY2" fmla="*/ 119491 h 451583"/>
                        <a:gd name="connsiteX3" fmla="*/ 166755 w 427316"/>
                        <a:gd name="connsiteY3" fmla="*/ 106612 h 451583"/>
                        <a:gd name="connsiteX4" fmla="*/ 232291 w 427316"/>
                        <a:gd name="connsiteY4" fmla="*/ 92 h 451583"/>
                        <a:gd name="connsiteX5" fmla="*/ 301983 w 427316"/>
                        <a:gd name="connsiteY5" fmla="*/ 90515 h 451583"/>
                        <a:gd name="connsiteX6" fmla="*/ 423658 w 427316"/>
                        <a:gd name="connsiteY6" fmla="*/ 127066 h 451583"/>
                        <a:gd name="connsiteX7" fmla="*/ 392136 w 427316"/>
                        <a:gd name="connsiteY7" fmla="*/ 225743 h 451583"/>
                        <a:gd name="connsiteX8" fmla="*/ 421112 w 427316"/>
                        <a:gd name="connsiteY8" fmla="*/ 296577 h 451583"/>
                        <a:gd name="connsiteX9" fmla="*/ 350280 w 427316"/>
                        <a:gd name="connsiteY9" fmla="*/ 357752 h 451583"/>
                        <a:gd name="connsiteX10" fmla="*/ 344982 w 427316"/>
                        <a:gd name="connsiteY10" fmla="*/ 427905 h 451583"/>
                        <a:gd name="connsiteX11" fmla="*/ 237589 w 427316"/>
                        <a:gd name="connsiteY11" fmla="*/ 409266 h 451583"/>
                        <a:gd name="connsiteX12" fmla="*/ 169975 w 427316"/>
                        <a:gd name="connsiteY12" fmla="*/ 451124 h 451583"/>
                        <a:gd name="connsiteX13" fmla="*/ 108801 w 427316"/>
                        <a:gd name="connsiteY13" fmla="*/ 383509 h 451583"/>
                        <a:gd name="connsiteX14" fmla="*/ 2286 w 427316"/>
                        <a:gd name="connsiteY14" fmla="*/ 349227 h 451583"/>
                        <a:gd name="connsiteX0" fmla="*/ 2286 w 427316"/>
                        <a:gd name="connsiteY0" fmla="*/ 349227 h 451583"/>
                        <a:gd name="connsiteX1" fmla="*/ 37967 w 427316"/>
                        <a:gd name="connsiteY1" fmla="*/ 219303 h 451583"/>
                        <a:gd name="connsiteX2" fmla="*/ 63725 w 427316"/>
                        <a:gd name="connsiteY2" fmla="*/ 119491 h 451583"/>
                        <a:gd name="connsiteX3" fmla="*/ 166755 w 427316"/>
                        <a:gd name="connsiteY3" fmla="*/ 106612 h 451583"/>
                        <a:gd name="connsiteX4" fmla="*/ 232291 w 427316"/>
                        <a:gd name="connsiteY4" fmla="*/ 92 h 451583"/>
                        <a:gd name="connsiteX5" fmla="*/ 301983 w 427316"/>
                        <a:gd name="connsiteY5" fmla="*/ 90515 h 451583"/>
                        <a:gd name="connsiteX6" fmla="*/ 423658 w 427316"/>
                        <a:gd name="connsiteY6" fmla="*/ 127066 h 451583"/>
                        <a:gd name="connsiteX7" fmla="*/ 392136 w 427316"/>
                        <a:gd name="connsiteY7" fmla="*/ 225743 h 451583"/>
                        <a:gd name="connsiteX8" fmla="*/ 421112 w 427316"/>
                        <a:gd name="connsiteY8" fmla="*/ 296577 h 451583"/>
                        <a:gd name="connsiteX9" fmla="*/ 350280 w 427316"/>
                        <a:gd name="connsiteY9" fmla="*/ 357752 h 451583"/>
                        <a:gd name="connsiteX10" fmla="*/ 344982 w 427316"/>
                        <a:gd name="connsiteY10" fmla="*/ 427905 h 451583"/>
                        <a:gd name="connsiteX11" fmla="*/ 237589 w 427316"/>
                        <a:gd name="connsiteY11" fmla="*/ 409266 h 451583"/>
                        <a:gd name="connsiteX12" fmla="*/ 169975 w 427316"/>
                        <a:gd name="connsiteY12" fmla="*/ 451124 h 451583"/>
                        <a:gd name="connsiteX13" fmla="*/ 108801 w 427316"/>
                        <a:gd name="connsiteY13" fmla="*/ 383509 h 451583"/>
                        <a:gd name="connsiteX14" fmla="*/ 2286 w 427316"/>
                        <a:gd name="connsiteY14" fmla="*/ 349227 h 451583"/>
                        <a:gd name="connsiteX0" fmla="*/ 2286 w 437512"/>
                        <a:gd name="connsiteY0" fmla="*/ 349227 h 451583"/>
                        <a:gd name="connsiteX1" fmla="*/ 37967 w 437512"/>
                        <a:gd name="connsiteY1" fmla="*/ 219303 h 451583"/>
                        <a:gd name="connsiteX2" fmla="*/ 63725 w 437512"/>
                        <a:gd name="connsiteY2" fmla="*/ 119491 h 451583"/>
                        <a:gd name="connsiteX3" fmla="*/ 166755 w 437512"/>
                        <a:gd name="connsiteY3" fmla="*/ 106612 h 451583"/>
                        <a:gd name="connsiteX4" fmla="*/ 232291 w 437512"/>
                        <a:gd name="connsiteY4" fmla="*/ 92 h 451583"/>
                        <a:gd name="connsiteX5" fmla="*/ 301983 w 437512"/>
                        <a:gd name="connsiteY5" fmla="*/ 90515 h 451583"/>
                        <a:gd name="connsiteX6" fmla="*/ 423658 w 437512"/>
                        <a:gd name="connsiteY6" fmla="*/ 127066 h 451583"/>
                        <a:gd name="connsiteX7" fmla="*/ 392136 w 437512"/>
                        <a:gd name="connsiteY7" fmla="*/ 225743 h 451583"/>
                        <a:gd name="connsiteX8" fmla="*/ 421112 w 437512"/>
                        <a:gd name="connsiteY8" fmla="*/ 296577 h 451583"/>
                        <a:gd name="connsiteX9" fmla="*/ 350280 w 437512"/>
                        <a:gd name="connsiteY9" fmla="*/ 357752 h 451583"/>
                        <a:gd name="connsiteX10" fmla="*/ 344982 w 437512"/>
                        <a:gd name="connsiteY10" fmla="*/ 427905 h 451583"/>
                        <a:gd name="connsiteX11" fmla="*/ 237589 w 437512"/>
                        <a:gd name="connsiteY11" fmla="*/ 409266 h 451583"/>
                        <a:gd name="connsiteX12" fmla="*/ 169975 w 437512"/>
                        <a:gd name="connsiteY12" fmla="*/ 451124 h 451583"/>
                        <a:gd name="connsiteX13" fmla="*/ 108801 w 437512"/>
                        <a:gd name="connsiteY13" fmla="*/ 383509 h 451583"/>
                        <a:gd name="connsiteX14" fmla="*/ 2286 w 437512"/>
                        <a:gd name="connsiteY14" fmla="*/ 349227 h 451583"/>
                        <a:gd name="connsiteX0" fmla="*/ 2286 w 425708"/>
                        <a:gd name="connsiteY0" fmla="*/ 353628 h 455984"/>
                        <a:gd name="connsiteX1" fmla="*/ 37967 w 425708"/>
                        <a:gd name="connsiteY1" fmla="*/ 223704 h 455984"/>
                        <a:gd name="connsiteX2" fmla="*/ 63725 w 425708"/>
                        <a:gd name="connsiteY2" fmla="*/ 123892 h 455984"/>
                        <a:gd name="connsiteX3" fmla="*/ 166755 w 425708"/>
                        <a:gd name="connsiteY3" fmla="*/ 111013 h 455984"/>
                        <a:gd name="connsiteX4" fmla="*/ 232291 w 425708"/>
                        <a:gd name="connsiteY4" fmla="*/ 4493 h 455984"/>
                        <a:gd name="connsiteX5" fmla="*/ 330960 w 425708"/>
                        <a:gd name="connsiteY5" fmla="*/ 40181 h 455984"/>
                        <a:gd name="connsiteX6" fmla="*/ 423658 w 425708"/>
                        <a:gd name="connsiteY6" fmla="*/ 131467 h 455984"/>
                        <a:gd name="connsiteX7" fmla="*/ 392136 w 425708"/>
                        <a:gd name="connsiteY7" fmla="*/ 230144 h 455984"/>
                        <a:gd name="connsiteX8" fmla="*/ 421112 w 425708"/>
                        <a:gd name="connsiteY8" fmla="*/ 300978 h 455984"/>
                        <a:gd name="connsiteX9" fmla="*/ 350280 w 425708"/>
                        <a:gd name="connsiteY9" fmla="*/ 362153 h 455984"/>
                        <a:gd name="connsiteX10" fmla="*/ 344982 w 425708"/>
                        <a:gd name="connsiteY10" fmla="*/ 432306 h 455984"/>
                        <a:gd name="connsiteX11" fmla="*/ 237589 w 425708"/>
                        <a:gd name="connsiteY11" fmla="*/ 413667 h 455984"/>
                        <a:gd name="connsiteX12" fmla="*/ 169975 w 425708"/>
                        <a:gd name="connsiteY12" fmla="*/ 455525 h 455984"/>
                        <a:gd name="connsiteX13" fmla="*/ 108801 w 425708"/>
                        <a:gd name="connsiteY13" fmla="*/ 387910 h 455984"/>
                        <a:gd name="connsiteX14" fmla="*/ 2286 w 425708"/>
                        <a:gd name="connsiteY14" fmla="*/ 353628 h 455984"/>
                        <a:gd name="connsiteX0" fmla="*/ 2286 w 422674"/>
                        <a:gd name="connsiteY0" fmla="*/ 353628 h 455984"/>
                        <a:gd name="connsiteX1" fmla="*/ 37967 w 422674"/>
                        <a:gd name="connsiteY1" fmla="*/ 223704 h 455984"/>
                        <a:gd name="connsiteX2" fmla="*/ 63725 w 422674"/>
                        <a:gd name="connsiteY2" fmla="*/ 123892 h 455984"/>
                        <a:gd name="connsiteX3" fmla="*/ 166755 w 422674"/>
                        <a:gd name="connsiteY3" fmla="*/ 111013 h 455984"/>
                        <a:gd name="connsiteX4" fmla="*/ 232291 w 422674"/>
                        <a:gd name="connsiteY4" fmla="*/ 4493 h 455984"/>
                        <a:gd name="connsiteX5" fmla="*/ 330960 w 422674"/>
                        <a:gd name="connsiteY5" fmla="*/ 40181 h 455984"/>
                        <a:gd name="connsiteX6" fmla="*/ 420438 w 422674"/>
                        <a:gd name="connsiteY6" fmla="*/ 89611 h 455984"/>
                        <a:gd name="connsiteX7" fmla="*/ 392136 w 422674"/>
                        <a:gd name="connsiteY7" fmla="*/ 230144 h 455984"/>
                        <a:gd name="connsiteX8" fmla="*/ 421112 w 422674"/>
                        <a:gd name="connsiteY8" fmla="*/ 300978 h 455984"/>
                        <a:gd name="connsiteX9" fmla="*/ 350280 w 422674"/>
                        <a:gd name="connsiteY9" fmla="*/ 362153 h 455984"/>
                        <a:gd name="connsiteX10" fmla="*/ 344982 w 422674"/>
                        <a:gd name="connsiteY10" fmla="*/ 432306 h 455984"/>
                        <a:gd name="connsiteX11" fmla="*/ 237589 w 422674"/>
                        <a:gd name="connsiteY11" fmla="*/ 413667 h 455984"/>
                        <a:gd name="connsiteX12" fmla="*/ 169975 w 422674"/>
                        <a:gd name="connsiteY12" fmla="*/ 455525 h 455984"/>
                        <a:gd name="connsiteX13" fmla="*/ 108801 w 422674"/>
                        <a:gd name="connsiteY13" fmla="*/ 387910 h 455984"/>
                        <a:gd name="connsiteX14" fmla="*/ 2286 w 422674"/>
                        <a:gd name="connsiteY14" fmla="*/ 353628 h 455984"/>
                        <a:gd name="connsiteX0" fmla="*/ 2286 w 425602"/>
                        <a:gd name="connsiteY0" fmla="*/ 353628 h 455984"/>
                        <a:gd name="connsiteX1" fmla="*/ 37967 w 425602"/>
                        <a:gd name="connsiteY1" fmla="*/ 223704 h 455984"/>
                        <a:gd name="connsiteX2" fmla="*/ 63725 w 425602"/>
                        <a:gd name="connsiteY2" fmla="*/ 123892 h 455984"/>
                        <a:gd name="connsiteX3" fmla="*/ 166755 w 425602"/>
                        <a:gd name="connsiteY3" fmla="*/ 111013 h 455984"/>
                        <a:gd name="connsiteX4" fmla="*/ 232291 w 425602"/>
                        <a:gd name="connsiteY4" fmla="*/ 4493 h 455984"/>
                        <a:gd name="connsiteX5" fmla="*/ 330960 w 425602"/>
                        <a:gd name="connsiteY5" fmla="*/ 40181 h 455984"/>
                        <a:gd name="connsiteX6" fmla="*/ 420438 w 425602"/>
                        <a:gd name="connsiteY6" fmla="*/ 89611 h 455984"/>
                        <a:gd name="connsiteX7" fmla="*/ 408234 w 425602"/>
                        <a:gd name="connsiteY7" fmla="*/ 181849 h 455984"/>
                        <a:gd name="connsiteX8" fmla="*/ 421112 w 425602"/>
                        <a:gd name="connsiteY8" fmla="*/ 300978 h 455984"/>
                        <a:gd name="connsiteX9" fmla="*/ 350280 w 425602"/>
                        <a:gd name="connsiteY9" fmla="*/ 362153 h 455984"/>
                        <a:gd name="connsiteX10" fmla="*/ 344982 w 425602"/>
                        <a:gd name="connsiteY10" fmla="*/ 432306 h 455984"/>
                        <a:gd name="connsiteX11" fmla="*/ 237589 w 425602"/>
                        <a:gd name="connsiteY11" fmla="*/ 413667 h 455984"/>
                        <a:gd name="connsiteX12" fmla="*/ 169975 w 425602"/>
                        <a:gd name="connsiteY12" fmla="*/ 455525 h 455984"/>
                        <a:gd name="connsiteX13" fmla="*/ 108801 w 425602"/>
                        <a:gd name="connsiteY13" fmla="*/ 387910 h 455984"/>
                        <a:gd name="connsiteX14" fmla="*/ 2286 w 425602"/>
                        <a:gd name="connsiteY14" fmla="*/ 353628 h 455984"/>
                        <a:gd name="connsiteX0" fmla="*/ 2286 w 437210"/>
                        <a:gd name="connsiteY0" fmla="*/ 353628 h 455984"/>
                        <a:gd name="connsiteX1" fmla="*/ 37967 w 437210"/>
                        <a:gd name="connsiteY1" fmla="*/ 223704 h 455984"/>
                        <a:gd name="connsiteX2" fmla="*/ 63725 w 437210"/>
                        <a:gd name="connsiteY2" fmla="*/ 123892 h 455984"/>
                        <a:gd name="connsiteX3" fmla="*/ 166755 w 437210"/>
                        <a:gd name="connsiteY3" fmla="*/ 111013 h 455984"/>
                        <a:gd name="connsiteX4" fmla="*/ 232291 w 437210"/>
                        <a:gd name="connsiteY4" fmla="*/ 4493 h 455984"/>
                        <a:gd name="connsiteX5" fmla="*/ 330960 w 437210"/>
                        <a:gd name="connsiteY5" fmla="*/ 40181 h 455984"/>
                        <a:gd name="connsiteX6" fmla="*/ 420438 w 437210"/>
                        <a:gd name="connsiteY6" fmla="*/ 89611 h 455984"/>
                        <a:gd name="connsiteX7" fmla="*/ 408234 w 437210"/>
                        <a:gd name="connsiteY7" fmla="*/ 181849 h 455984"/>
                        <a:gd name="connsiteX8" fmla="*/ 437210 w 437210"/>
                        <a:gd name="connsiteY8" fmla="*/ 243023 h 455984"/>
                        <a:gd name="connsiteX9" fmla="*/ 350280 w 437210"/>
                        <a:gd name="connsiteY9" fmla="*/ 362153 h 455984"/>
                        <a:gd name="connsiteX10" fmla="*/ 344982 w 437210"/>
                        <a:gd name="connsiteY10" fmla="*/ 432306 h 455984"/>
                        <a:gd name="connsiteX11" fmla="*/ 237589 w 437210"/>
                        <a:gd name="connsiteY11" fmla="*/ 413667 h 455984"/>
                        <a:gd name="connsiteX12" fmla="*/ 169975 w 437210"/>
                        <a:gd name="connsiteY12" fmla="*/ 455525 h 455984"/>
                        <a:gd name="connsiteX13" fmla="*/ 108801 w 437210"/>
                        <a:gd name="connsiteY13" fmla="*/ 387910 h 455984"/>
                        <a:gd name="connsiteX14" fmla="*/ 2286 w 437210"/>
                        <a:gd name="connsiteY14" fmla="*/ 353628 h 455984"/>
                        <a:gd name="connsiteX0" fmla="*/ 2286 w 437210"/>
                        <a:gd name="connsiteY0" fmla="*/ 353628 h 455984"/>
                        <a:gd name="connsiteX1" fmla="*/ 37967 w 437210"/>
                        <a:gd name="connsiteY1" fmla="*/ 223704 h 455984"/>
                        <a:gd name="connsiteX2" fmla="*/ 63725 w 437210"/>
                        <a:gd name="connsiteY2" fmla="*/ 123892 h 455984"/>
                        <a:gd name="connsiteX3" fmla="*/ 166755 w 437210"/>
                        <a:gd name="connsiteY3" fmla="*/ 111013 h 455984"/>
                        <a:gd name="connsiteX4" fmla="*/ 232291 w 437210"/>
                        <a:gd name="connsiteY4" fmla="*/ 4493 h 455984"/>
                        <a:gd name="connsiteX5" fmla="*/ 330960 w 437210"/>
                        <a:gd name="connsiteY5" fmla="*/ 40181 h 455984"/>
                        <a:gd name="connsiteX6" fmla="*/ 420438 w 437210"/>
                        <a:gd name="connsiteY6" fmla="*/ 89611 h 455984"/>
                        <a:gd name="connsiteX7" fmla="*/ 408234 w 437210"/>
                        <a:gd name="connsiteY7" fmla="*/ 181849 h 455984"/>
                        <a:gd name="connsiteX8" fmla="*/ 437210 w 437210"/>
                        <a:gd name="connsiteY8" fmla="*/ 243023 h 455984"/>
                        <a:gd name="connsiteX9" fmla="*/ 350280 w 437210"/>
                        <a:gd name="connsiteY9" fmla="*/ 304198 h 455984"/>
                        <a:gd name="connsiteX10" fmla="*/ 344982 w 437210"/>
                        <a:gd name="connsiteY10" fmla="*/ 432306 h 455984"/>
                        <a:gd name="connsiteX11" fmla="*/ 237589 w 437210"/>
                        <a:gd name="connsiteY11" fmla="*/ 413667 h 455984"/>
                        <a:gd name="connsiteX12" fmla="*/ 169975 w 437210"/>
                        <a:gd name="connsiteY12" fmla="*/ 455525 h 455984"/>
                        <a:gd name="connsiteX13" fmla="*/ 108801 w 437210"/>
                        <a:gd name="connsiteY13" fmla="*/ 387910 h 455984"/>
                        <a:gd name="connsiteX14" fmla="*/ 2286 w 437210"/>
                        <a:gd name="connsiteY14" fmla="*/ 353628 h 455984"/>
                        <a:gd name="connsiteX0" fmla="*/ 2286 w 437210"/>
                        <a:gd name="connsiteY0" fmla="*/ 353628 h 456035"/>
                        <a:gd name="connsiteX1" fmla="*/ 37967 w 437210"/>
                        <a:gd name="connsiteY1" fmla="*/ 223704 h 456035"/>
                        <a:gd name="connsiteX2" fmla="*/ 63725 w 437210"/>
                        <a:gd name="connsiteY2" fmla="*/ 123892 h 456035"/>
                        <a:gd name="connsiteX3" fmla="*/ 166755 w 437210"/>
                        <a:gd name="connsiteY3" fmla="*/ 111013 h 456035"/>
                        <a:gd name="connsiteX4" fmla="*/ 232291 w 437210"/>
                        <a:gd name="connsiteY4" fmla="*/ 4493 h 456035"/>
                        <a:gd name="connsiteX5" fmla="*/ 330960 w 437210"/>
                        <a:gd name="connsiteY5" fmla="*/ 40181 h 456035"/>
                        <a:gd name="connsiteX6" fmla="*/ 420438 w 437210"/>
                        <a:gd name="connsiteY6" fmla="*/ 89611 h 456035"/>
                        <a:gd name="connsiteX7" fmla="*/ 408234 w 437210"/>
                        <a:gd name="connsiteY7" fmla="*/ 181849 h 456035"/>
                        <a:gd name="connsiteX8" fmla="*/ 437210 w 437210"/>
                        <a:gd name="connsiteY8" fmla="*/ 243023 h 456035"/>
                        <a:gd name="connsiteX9" fmla="*/ 350280 w 437210"/>
                        <a:gd name="connsiteY9" fmla="*/ 304198 h 456035"/>
                        <a:gd name="connsiteX10" fmla="*/ 322444 w 437210"/>
                        <a:gd name="connsiteY10" fmla="*/ 403329 h 456035"/>
                        <a:gd name="connsiteX11" fmla="*/ 237589 w 437210"/>
                        <a:gd name="connsiteY11" fmla="*/ 413667 h 456035"/>
                        <a:gd name="connsiteX12" fmla="*/ 169975 w 437210"/>
                        <a:gd name="connsiteY12" fmla="*/ 455525 h 456035"/>
                        <a:gd name="connsiteX13" fmla="*/ 108801 w 437210"/>
                        <a:gd name="connsiteY13" fmla="*/ 387910 h 456035"/>
                        <a:gd name="connsiteX14" fmla="*/ 2286 w 437210"/>
                        <a:gd name="connsiteY14" fmla="*/ 353628 h 456035"/>
                        <a:gd name="connsiteX0" fmla="*/ 2785 w 437709"/>
                        <a:gd name="connsiteY0" fmla="*/ 353628 h 456035"/>
                        <a:gd name="connsiteX1" fmla="*/ 38466 w 437709"/>
                        <a:gd name="connsiteY1" fmla="*/ 223704 h 456035"/>
                        <a:gd name="connsiteX2" fmla="*/ 64224 w 437709"/>
                        <a:gd name="connsiteY2" fmla="*/ 123892 h 456035"/>
                        <a:gd name="connsiteX3" fmla="*/ 167254 w 437709"/>
                        <a:gd name="connsiteY3" fmla="*/ 111013 h 456035"/>
                        <a:gd name="connsiteX4" fmla="*/ 232790 w 437709"/>
                        <a:gd name="connsiteY4" fmla="*/ 4493 h 456035"/>
                        <a:gd name="connsiteX5" fmla="*/ 331459 w 437709"/>
                        <a:gd name="connsiteY5" fmla="*/ 40181 h 456035"/>
                        <a:gd name="connsiteX6" fmla="*/ 420937 w 437709"/>
                        <a:gd name="connsiteY6" fmla="*/ 89611 h 456035"/>
                        <a:gd name="connsiteX7" fmla="*/ 408733 w 437709"/>
                        <a:gd name="connsiteY7" fmla="*/ 181849 h 456035"/>
                        <a:gd name="connsiteX8" fmla="*/ 437709 w 437709"/>
                        <a:gd name="connsiteY8" fmla="*/ 243023 h 456035"/>
                        <a:gd name="connsiteX9" fmla="*/ 350779 w 437709"/>
                        <a:gd name="connsiteY9" fmla="*/ 304198 h 456035"/>
                        <a:gd name="connsiteX10" fmla="*/ 322943 w 437709"/>
                        <a:gd name="connsiteY10" fmla="*/ 403329 h 456035"/>
                        <a:gd name="connsiteX11" fmla="*/ 238088 w 437709"/>
                        <a:gd name="connsiteY11" fmla="*/ 413667 h 456035"/>
                        <a:gd name="connsiteX12" fmla="*/ 170474 w 437709"/>
                        <a:gd name="connsiteY12" fmla="*/ 455525 h 456035"/>
                        <a:gd name="connsiteX13" fmla="*/ 118959 w 437709"/>
                        <a:gd name="connsiteY13" fmla="*/ 362152 h 456035"/>
                        <a:gd name="connsiteX14" fmla="*/ 2785 w 437709"/>
                        <a:gd name="connsiteY14" fmla="*/ 353628 h 456035"/>
                        <a:gd name="connsiteX0" fmla="*/ 2785 w 437709"/>
                        <a:gd name="connsiteY0" fmla="*/ 353628 h 455940"/>
                        <a:gd name="connsiteX1" fmla="*/ 38466 w 437709"/>
                        <a:gd name="connsiteY1" fmla="*/ 223704 h 455940"/>
                        <a:gd name="connsiteX2" fmla="*/ 64224 w 437709"/>
                        <a:gd name="connsiteY2" fmla="*/ 123892 h 455940"/>
                        <a:gd name="connsiteX3" fmla="*/ 167254 w 437709"/>
                        <a:gd name="connsiteY3" fmla="*/ 111013 h 455940"/>
                        <a:gd name="connsiteX4" fmla="*/ 232790 w 437709"/>
                        <a:gd name="connsiteY4" fmla="*/ 4493 h 455940"/>
                        <a:gd name="connsiteX5" fmla="*/ 331459 w 437709"/>
                        <a:gd name="connsiteY5" fmla="*/ 40181 h 455940"/>
                        <a:gd name="connsiteX6" fmla="*/ 420937 w 437709"/>
                        <a:gd name="connsiteY6" fmla="*/ 89611 h 455940"/>
                        <a:gd name="connsiteX7" fmla="*/ 408733 w 437709"/>
                        <a:gd name="connsiteY7" fmla="*/ 181849 h 455940"/>
                        <a:gd name="connsiteX8" fmla="*/ 437709 w 437709"/>
                        <a:gd name="connsiteY8" fmla="*/ 243023 h 455940"/>
                        <a:gd name="connsiteX9" fmla="*/ 350779 w 437709"/>
                        <a:gd name="connsiteY9" fmla="*/ 304198 h 455940"/>
                        <a:gd name="connsiteX10" fmla="*/ 322943 w 437709"/>
                        <a:gd name="connsiteY10" fmla="*/ 403329 h 455940"/>
                        <a:gd name="connsiteX11" fmla="*/ 250967 w 437709"/>
                        <a:gd name="connsiteY11" fmla="*/ 404008 h 455940"/>
                        <a:gd name="connsiteX12" fmla="*/ 170474 w 437709"/>
                        <a:gd name="connsiteY12" fmla="*/ 455525 h 455940"/>
                        <a:gd name="connsiteX13" fmla="*/ 118959 w 437709"/>
                        <a:gd name="connsiteY13" fmla="*/ 362152 h 455940"/>
                        <a:gd name="connsiteX14" fmla="*/ 2785 w 437709"/>
                        <a:gd name="connsiteY14" fmla="*/ 353628 h 455940"/>
                        <a:gd name="connsiteX0" fmla="*/ 2785 w 437709"/>
                        <a:gd name="connsiteY0" fmla="*/ 353628 h 430475"/>
                        <a:gd name="connsiteX1" fmla="*/ 38466 w 437709"/>
                        <a:gd name="connsiteY1" fmla="*/ 223704 h 430475"/>
                        <a:gd name="connsiteX2" fmla="*/ 64224 w 437709"/>
                        <a:gd name="connsiteY2" fmla="*/ 123892 h 430475"/>
                        <a:gd name="connsiteX3" fmla="*/ 167254 w 437709"/>
                        <a:gd name="connsiteY3" fmla="*/ 111013 h 430475"/>
                        <a:gd name="connsiteX4" fmla="*/ 232790 w 437709"/>
                        <a:gd name="connsiteY4" fmla="*/ 4493 h 430475"/>
                        <a:gd name="connsiteX5" fmla="*/ 331459 w 437709"/>
                        <a:gd name="connsiteY5" fmla="*/ 40181 h 430475"/>
                        <a:gd name="connsiteX6" fmla="*/ 420937 w 437709"/>
                        <a:gd name="connsiteY6" fmla="*/ 89611 h 430475"/>
                        <a:gd name="connsiteX7" fmla="*/ 408733 w 437709"/>
                        <a:gd name="connsiteY7" fmla="*/ 181849 h 430475"/>
                        <a:gd name="connsiteX8" fmla="*/ 437709 w 437709"/>
                        <a:gd name="connsiteY8" fmla="*/ 243023 h 430475"/>
                        <a:gd name="connsiteX9" fmla="*/ 350779 w 437709"/>
                        <a:gd name="connsiteY9" fmla="*/ 304198 h 430475"/>
                        <a:gd name="connsiteX10" fmla="*/ 322943 w 437709"/>
                        <a:gd name="connsiteY10" fmla="*/ 403329 h 430475"/>
                        <a:gd name="connsiteX11" fmla="*/ 250967 w 437709"/>
                        <a:gd name="connsiteY11" fmla="*/ 404008 h 430475"/>
                        <a:gd name="connsiteX12" fmla="*/ 164035 w 437709"/>
                        <a:gd name="connsiteY12" fmla="*/ 429767 h 430475"/>
                        <a:gd name="connsiteX13" fmla="*/ 118959 w 437709"/>
                        <a:gd name="connsiteY13" fmla="*/ 362152 h 430475"/>
                        <a:gd name="connsiteX14" fmla="*/ 2785 w 437709"/>
                        <a:gd name="connsiteY14" fmla="*/ 353628 h 430475"/>
                        <a:gd name="connsiteX0" fmla="*/ 331459 w 448395"/>
                        <a:gd name="connsiteY0" fmla="*/ 39329 h 429623"/>
                        <a:gd name="connsiteX1" fmla="*/ 420937 w 448395"/>
                        <a:gd name="connsiteY1" fmla="*/ 88759 h 429623"/>
                        <a:gd name="connsiteX2" fmla="*/ 408733 w 448395"/>
                        <a:gd name="connsiteY2" fmla="*/ 180997 h 429623"/>
                        <a:gd name="connsiteX3" fmla="*/ 437709 w 448395"/>
                        <a:gd name="connsiteY3" fmla="*/ 242171 h 429623"/>
                        <a:gd name="connsiteX4" fmla="*/ 350779 w 448395"/>
                        <a:gd name="connsiteY4" fmla="*/ 303346 h 429623"/>
                        <a:gd name="connsiteX5" fmla="*/ 322943 w 448395"/>
                        <a:gd name="connsiteY5" fmla="*/ 402477 h 429623"/>
                        <a:gd name="connsiteX6" fmla="*/ 250967 w 448395"/>
                        <a:gd name="connsiteY6" fmla="*/ 403156 h 429623"/>
                        <a:gd name="connsiteX7" fmla="*/ 164035 w 448395"/>
                        <a:gd name="connsiteY7" fmla="*/ 428915 h 429623"/>
                        <a:gd name="connsiteX8" fmla="*/ 118959 w 448395"/>
                        <a:gd name="connsiteY8" fmla="*/ 361300 h 429623"/>
                        <a:gd name="connsiteX9" fmla="*/ 2785 w 448395"/>
                        <a:gd name="connsiteY9" fmla="*/ 352776 h 429623"/>
                        <a:gd name="connsiteX10" fmla="*/ 38466 w 448395"/>
                        <a:gd name="connsiteY10" fmla="*/ 222852 h 429623"/>
                        <a:gd name="connsiteX11" fmla="*/ 64224 w 448395"/>
                        <a:gd name="connsiteY11" fmla="*/ 123040 h 429623"/>
                        <a:gd name="connsiteX12" fmla="*/ 167254 w 448395"/>
                        <a:gd name="connsiteY12" fmla="*/ 110161 h 429623"/>
                        <a:gd name="connsiteX13" fmla="*/ 232790 w 448395"/>
                        <a:gd name="connsiteY13" fmla="*/ 3641 h 429623"/>
                        <a:gd name="connsiteX14" fmla="*/ 448395 w 448395"/>
                        <a:gd name="connsiteY14" fmla="*/ 122976 h 429623"/>
                        <a:gd name="connsiteX0" fmla="*/ 393356 w 448395"/>
                        <a:gd name="connsiteY0" fmla="*/ 2639 h 429623"/>
                        <a:gd name="connsiteX1" fmla="*/ 420937 w 448395"/>
                        <a:gd name="connsiteY1" fmla="*/ 88759 h 429623"/>
                        <a:gd name="connsiteX2" fmla="*/ 408733 w 448395"/>
                        <a:gd name="connsiteY2" fmla="*/ 180997 h 429623"/>
                        <a:gd name="connsiteX3" fmla="*/ 437709 w 448395"/>
                        <a:gd name="connsiteY3" fmla="*/ 242171 h 429623"/>
                        <a:gd name="connsiteX4" fmla="*/ 350779 w 448395"/>
                        <a:gd name="connsiteY4" fmla="*/ 303346 h 429623"/>
                        <a:gd name="connsiteX5" fmla="*/ 322943 w 448395"/>
                        <a:gd name="connsiteY5" fmla="*/ 402477 h 429623"/>
                        <a:gd name="connsiteX6" fmla="*/ 250967 w 448395"/>
                        <a:gd name="connsiteY6" fmla="*/ 403156 h 429623"/>
                        <a:gd name="connsiteX7" fmla="*/ 164035 w 448395"/>
                        <a:gd name="connsiteY7" fmla="*/ 428915 h 429623"/>
                        <a:gd name="connsiteX8" fmla="*/ 118959 w 448395"/>
                        <a:gd name="connsiteY8" fmla="*/ 361300 h 429623"/>
                        <a:gd name="connsiteX9" fmla="*/ 2785 w 448395"/>
                        <a:gd name="connsiteY9" fmla="*/ 352776 h 429623"/>
                        <a:gd name="connsiteX10" fmla="*/ 38466 w 448395"/>
                        <a:gd name="connsiteY10" fmla="*/ 222852 h 429623"/>
                        <a:gd name="connsiteX11" fmla="*/ 64224 w 448395"/>
                        <a:gd name="connsiteY11" fmla="*/ 123040 h 429623"/>
                        <a:gd name="connsiteX12" fmla="*/ 167254 w 448395"/>
                        <a:gd name="connsiteY12" fmla="*/ 110161 h 429623"/>
                        <a:gd name="connsiteX13" fmla="*/ 232790 w 448395"/>
                        <a:gd name="connsiteY13" fmla="*/ 3641 h 429623"/>
                        <a:gd name="connsiteX14" fmla="*/ 448395 w 448395"/>
                        <a:gd name="connsiteY14" fmla="*/ 122976 h 429623"/>
                        <a:gd name="connsiteX0" fmla="*/ 393356 w 473978"/>
                        <a:gd name="connsiteY0" fmla="*/ 2639 h 429623"/>
                        <a:gd name="connsiteX1" fmla="*/ 473894 w 473978"/>
                        <a:gd name="connsiteY1" fmla="*/ 96946 h 429623"/>
                        <a:gd name="connsiteX2" fmla="*/ 408733 w 473978"/>
                        <a:gd name="connsiteY2" fmla="*/ 180997 h 429623"/>
                        <a:gd name="connsiteX3" fmla="*/ 437709 w 473978"/>
                        <a:gd name="connsiteY3" fmla="*/ 242171 h 429623"/>
                        <a:gd name="connsiteX4" fmla="*/ 350779 w 473978"/>
                        <a:gd name="connsiteY4" fmla="*/ 303346 h 429623"/>
                        <a:gd name="connsiteX5" fmla="*/ 322943 w 473978"/>
                        <a:gd name="connsiteY5" fmla="*/ 402477 h 429623"/>
                        <a:gd name="connsiteX6" fmla="*/ 250967 w 473978"/>
                        <a:gd name="connsiteY6" fmla="*/ 403156 h 429623"/>
                        <a:gd name="connsiteX7" fmla="*/ 164035 w 473978"/>
                        <a:gd name="connsiteY7" fmla="*/ 428915 h 429623"/>
                        <a:gd name="connsiteX8" fmla="*/ 118959 w 473978"/>
                        <a:gd name="connsiteY8" fmla="*/ 361300 h 429623"/>
                        <a:gd name="connsiteX9" fmla="*/ 2785 w 473978"/>
                        <a:gd name="connsiteY9" fmla="*/ 352776 h 429623"/>
                        <a:gd name="connsiteX10" fmla="*/ 38466 w 473978"/>
                        <a:gd name="connsiteY10" fmla="*/ 222852 h 429623"/>
                        <a:gd name="connsiteX11" fmla="*/ 64224 w 473978"/>
                        <a:gd name="connsiteY11" fmla="*/ 123040 h 429623"/>
                        <a:gd name="connsiteX12" fmla="*/ 167254 w 473978"/>
                        <a:gd name="connsiteY12" fmla="*/ 110161 h 429623"/>
                        <a:gd name="connsiteX13" fmla="*/ 232790 w 473978"/>
                        <a:gd name="connsiteY13" fmla="*/ 3641 h 429623"/>
                        <a:gd name="connsiteX14" fmla="*/ 448395 w 473978"/>
                        <a:gd name="connsiteY14" fmla="*/ 122976 h 429623"/>
                        <a:gd name="connsiteX0" fmla="*/ 393356 w 553007"/>
                        <a:gd name="connsiteY0" fmla="*/ 2639 h 429623"/>
                        <a:gd name="connsiteX1" fmla="*/ 552972 w 553007"/>
                        <a:gd name="connsiteY1" fmla="*/ 125693 h 429623"/>
                        <a:gd name="connsiteX2" fmla="*/ 408733 w 553007"/>
                        <a:gd name="connsiteY2" fmla="*/ 180997 h 429623"/>
                        <a:gd name="connsiteX3" fmla="*/ 437709 w 553007"/>
                        <a:gd name="connsiteY3" fmla="*/ 242171 h 429623"/>
                        <a:gd name="connsiteX4" fmla="*/ 350779 w 553007"/>
                        <a:gd name="connsiteY4" fmla="*/ 303346 h 429623"/>
                        <a:gd name="connsiteX5" fmla="*/ 322943 w 553007"/>
                        <a:gd name="connsiteY5" fmla="*/ 402477 h 429623"/>
                        <a:gd name="connsiteX6" fmla="*/ 250967 w 553007"/>
                        <a:gd name="connsiteY6" fmla="*/ 403156 h 429623"/>
                        <a:gd name="connsiteX7" fmla="*/ 164035 w 553007"/>
                        <a:gd name="connsiteY7" fmla="*/ 428915 h 429623"/>
                        <a:gd name="connsiteX8" fmla="*/ 118959 w 553007"/>
                        <a:gd name="connsiteY8" fmla="*/ 361300 h 429623"/>
                        <a:gd name="connsiteX9" fmla="*/ 2785 w 553007"/>
                        <a:gd name="connsiteY9" fmla="*/ 352776 h 429623"/>
                        <a:gd name="connsiteX10" fmla="*/ 38466 w 553007"/>
                        <a:gd name="connsiteY10" fmla="*/ 222852 h 429623"/>
                        <a:gd name="connsiteX11" fmla="*/ 64224 w 553007"/>
                        <a:gd name="connsiteY11" fmla="*/ 123040 h 429623"/>
                        <a:gd name="connsiteX12" fmla="*/ 167254 w 553007"/>
                        <a:gd name="connsiteY12" fmla="*/ 110161 h 429623"/>
                        <a:gd name="connsiteX13" fmla="*/ 232790 w 553007"/>
                        <a:gd name="connsiteY13" fmla="*/ 3641 h 429623"/>
                        <a:gd name="connsiteX14" fmla="*/ 448395 w 553007"/>
                        <a:gd name="connsiteY14" fmla="*/ 122976 h 429623"/>
                        <a:gd name="connsiteX0" fmla="*/ 393356 w 553007"/>
                        <a:gd name="connsiteY0" fmla="*/ 17327 h 444311"/>
                        <a:gd name="connsiteX1" fmla="*/ 552972 w 553007"/>
                        <a:gd name="connsiteY1" fmla="*/ 140381 h 444311"/>
                        <a:gd name="connsiteX2" fmla="*/ 408733 w 553007"/>
                        <a:gd name="connsiteY2" fmla="*/ 195685 h 444311"/>
                        <a:gd name="connsiteX3" fmla="*/ 437709 w 553007"/>
                        <a:gd name="connsiteY3" fmla="*/ 256859 h 444311"/>
                        <a:gd name="connsiteX4" fmla="*/ 350779 w 553007"/>
                        <a:gd name="connsiteY4" fmla="*/ 318034 h 444311"/>
                        <a:gd name="connsiteX5" fmla="*/ 322943 w 553007"/>
                        <a:gd name="connsiteY5" fmla="*/ 417165 h 444311"/>
                        <a:gd name="connsiteX6" fmla="*/ 250967 w 553007"/>
                        <a:gd name="connsiteY6" fmla="*/ 417844 h 444311"/>
                        <a:gd name="connsiteX7" fmla="*/ 164035 w 553007"/>
                        <a:gd name="connsiteY7" fmla="*/ 443603 h 444311"/>
                        <a:gd name="connsiteX8" fmla="*/ 118959 w 553007"/>
                        <a:gd name="connsiteY8" fmla="*/ 375988 h 444311"/>
                        <a:gd name="connsiteX9" fmla="*/ 2785 w 553007"/>
                        <a:gd name="connsiteY9" fmla="*/ 367464 h 444311"/>
                        <a:gd name="connsiteX10" fmla="*/ 38466 w 553007"/>
                        <a:gd name="connsiteY10" fmla="*/ 237540 h 444311"/>
                        <a:gd name="connsiteX11" fmla="*/ 64224 w 553007"/>
                        <a:gd name="connsiteY11" fmla="*/ 137728 h 444311"/>
                        <a:gd name="connsiteX12" fmla="*/ 167254 w 553007"/>
                        <a:gd name="connsiteY12" fmla="*/ 124849 h 444311"/>
                        <a:gd name="connsiteX13" fmla="*/ 232790 w 553007"/>
                        <a:gd name="connsiteY13" fmla="*/ 18329 h 444311"/>
                        <a:gd name="connsiteX14" fmla="*/ 337229 w 553007"/>
                        <a:gd name="connsiteY14" fmla="*/ 77524 h 444311"/>
                        <a:gd name="connsiteX0" fmla="*/ 393356 w 553007"/>
                        <a:gd name="connsiteY0" fmla="*/ 99 h 427083"/>
                        <a:gd name="connsiteX1" fmla="*/ 552972 w 553007"/>
                        <a:gd name="connsiteY1" fmla="*/ 123153 h 427083"/>
                        <a:gd name="connsiteX2" fmla="*/ 408733 w 553007"/>
                        <a:gd name="connsiteY2" fmla="*/ 178457 h 427083"/>
                        <a:gd name="connsiteX3" fmla="*/ 437709 w 553007"/>
                        <a:gd name="connsiteY3" fmla="*/ 239631 h 427083"/>
                        <a:gd name="connsiteX4" fmla="*/ 350779 w 553007"/>
                        <a:gd name="connsiteY4" fmla="*/ 300806 h 427083"/>
                        <a:gd name="connsiteX5" fmla="*/ 322943 w 553007"/>
                        <a:gd name="connsiteY5" fmla="*/ 399937 h 427083"/>
                        <a:gd name="connsiteX6" fmla="*/ 250967 w 553007"/>
                        <a:gd name="connsiteY6" fmla="*/ 400616 h 427083"/>
                        <a:gd name="connsiteX7" fmla="*/ 164035 w 553007"/>
                        <a:gd name="connsiteY7" fmla="*/ 426375 h 427083"/>
                        <a:gd name="connsiteX8" fmla="*/ 118959 w 553007"/>
                        <a:gd name="connsiteY8" fmla="*/ 358760 h 427083"/>
                        <a:gd name="connsiteX9" fmla="*/ 2785 w 553007"/>
                        <a:gd name="connsiteY9" fmla="*/ 350236 h 427083"/>
                        <a:gd name="connsiteX10" fmla="*/ 38466 w 553007"/>
                        <a:gd name="connsiteY10" fmla="*/ 220312 h 427083"/>
                        <a:gd name="connsiteX11" fmla="*/ 64224 w 553007"/>
                        <a:gd name="connsiteY11" fmla="*/ 120500 h 427083"/>
                        <a:gd name="connsiteX12" fmla="*/ 167254 w 553007"/>
                        <a:gd name="connsiteY12" fmla="*/ 107621 h 427083"/>
                        <a:gd name="connsiteX13" fmla="*/ 232790 w 553007"/>
                        <a:gd name="connsiteY13" fmla="*/ 1101 h 427083"/>
                        <a:gd name="connsiteX14" fmla="*/ 337229 w 553007"/>
                        <a:gd name="connsiteY14" fmla="*/ 60296 h 427083"/>
                        <a:gd name="connsiteX0" fmla="*/ 393356 w 437709"/>
                        <a:gd name="connsiteY0" fmla="*/ 99 h 427083"/>
                        <a:gd name="connsiteX1" fmla="*/ 436327 w 437709"/>
                        <a:gd name="connsiteY1" fmla="*/ 111730 h 427083"/>
                        <a:gd name="connsiteX2" fmla="*/ 408733 w 437709"/>
                        <a:gd name="connsiteY2" fmla="*/ 178457 h 427083"/>
                        <a:gd name="connsiteX3" fmla="*/ 437709 w 437709"/>
                        <a:gd name="connsiteY3" fmla="*/ 239631 h 427083"/>
                        <a:gd name="connsiteX4" fmla="*/ 350779 w 437709"/>
                        <a:gd name="connsiteY4" fmla="*/ 300806 h 427083"/>
                        <a:gd name="connsiteX5" fmla="*/ 322943 w 437709"/>
                        <a:gd name="connsiteY5" fmla="*/ 399937 h 427083"/>
                        <a:gd name="connsiteX6" fmla="*/ 250967 w 437709"/>
                        <a:gd name="connsiteY6" fmla="*/ 400616 h 427083"/>
                        <a:gd name="connsiteX7" fmla="*/ 164035 w 437709"/>
                        <a:gd name="connsiteY7" fmla="*/ 426375 h 427083"/>
                        <a:gd name="connsiteX8" fmla="*/ 118959 w 437709"/>
                        <a:gd name="connsiteY8" fmla="*/ 358760 h 427083"/>
                        <a:gd name="connsiteX9" fmla="*/ 2785 w 437709"/>
                        <a:gd name="connsiteY9" fmla="*/ 350236 h 427083"/>
                        <a:gd name="connsiteX10" fmla="*/ 38466 w 437709"/>
                        <a:gd name="connsiteY10" fmla="*/ 220312 h 427083"/>
                        <a:gd name="connsiteX11" fmla="*/ 64224 w 437709"/>
                        <a:gd name="connsiteY11" fmla="*/ 120500 h 427083"/>
                        <a:gd name="connsiteX12" fmla="*/ 167254 w 437709"/>
                        <a:gd name="connsiteY12" fmla="*/ 107621 h 427083"/>
                        <a:gd name="connsiteX13" fmla="*/ 232790 w 437709"/>
                        <a:gd name="connsiteY13" fmla="*/ 1101 h 427083"/>
                        <a:gd name="connsiteX14" fmla="*/ 337229 w 437709"/>
                        <a:gd name="connsiteY14" fmla="*/ 60296 h 427083"/>
                        <a:gd name="connsiteX0" fmla="*/ 415306 w 439926"/>
                        <a:gd name="connsiteY0" fmla="*/ 49751 h 427083"/>
                        <a:gd name="connsiteX1" fmla="*/ 436327 w 439926"/>
                        <a:gd name="connsiteY1" fmla="*/ 111730 h 427083"/>
                        <a:gd name="connsiteX2" fmla="*/ 408733 w 439926"/>
                        <a:gd name="connsiteY2" fmla="*/ 178457 h 427083"/>
                        <a:gd name="connsiteX3" fmla="*/ 437709 w 439926"/>
                        <a:gd name="connsiteY3" fmla="*/ 239631 h 427083"/>
                        <a:gd name="connsiteX4" fmla="*/ 350779 w 439926"/>
                        <a:gd name="connsiteY4" fmla="*/ 300806 h 427083"/>
                        <a:gd name="connsiteX5" fmla="*/ 322943 w 439926"/>
                        <a:gd name="connsiteY5" fmla="*/ 399937 h 427083"/>
                        <a:gd name="connsiteX6" fmla="*/ 250967 w 439926"/>
                        <a:gd name="connsiteY6" fmla="*/ 400616 h 427083"/>
                        <a:gd name="connsiteX7" fmla="*/ 164035 w 439926"/>
                        <a:gd name="connsiteY7" fmla="*/ 426375 h 427083"/>
                        <a:gd name="connsiteX8" fmla="*/ 118959 w 439926"/>
                        <a:gd name="connsiteY8" fmla="*/ 358760 h 427083"/>
                        <a:gd name="connsiteX9" fmla="*/ 2785 w 439926"/>
                        <a:gd name="connsiteY9" fmla="*/ 350236 h 427083"/>
                        <a:gd name="connsiteX10" fmla="*/ 38466 w 439926"/>
                        <a:gd name="connsiteY10" fmla="*/ 220312 h 427083"/>
                        <a:gd name="connsiteX11" fmla="*/ 64224 w 439926"/>
                        <a:gd name="connsiteY11" fmla="*/ 120500 h 427083"/>
                        <a:gd name="connsiteX12" fmla="*/ 167254 w 439926"/>
                        <a:gd name="connsiteY12" fmla="*/ 107621 h 427083"/>
                        <a:gd name="connsiteX13" fmla="*/ 232790 w 439926"/>
                        <a:gd name="connsiteY13" fmla="*/ 1101 h 427083"/>
                        <a:gd name="connsiteX14" fmla="*/ 337229 w 439926"/>
                        <a:gd name="connsiteY14" fmla="*/ 60296 h 427083"/>
                        <a:gd name="connsiteX0" fmla="*/ 415306 w 439926"/>
                        <a:gd name="connsiteY0" fmla="*/ 59881 h 437213"/>
                        <a:gd name="connsiteX1" fmla="*/ 436327 w 439926"/>
                        <a:gd name="connsiteY1" fmla="*/ 121860 h 437213"/>
                        <a:gd name="connsiteX2" fmla="*/ 408733 w 439926"/>
                        <a:gd name="connsiteY2" fmla="*/ 188587 h 437213"/>
                        <a:gd name="connsiteX3" fmla="*/ 437709 w 439926"/>
                        <a:gd name="connsiteY3" fmla="*/ 249761 h 437213"/>
                        <a:gd name="connsiteX4" fmla="*/ 350779 w 439926"/>
                        <a:gd name="connsiteY4" fmla="*/ 310936 h 437213"/>
                        <a:gd name="connsiteX5" fmla="*/ 322943 w 439926"/>
                        <a:gd name="connsiteY5" fmla="*/ 410067 h 437213"/>
                        <a:gd name="connsiteX6" fmla="*/ 250967 w 439926"/>
                        <a:gd name="connsiteY6" fmla="*/ 410746 h 437213"/>
                        <a:gd name="connsiteX7" fmla="*/ 164035 w 439926"/>
                        <a:gd name="connsiteY7" fmla="*/ 436505 h 437213"/>
                        <a:gd name="connsiteX8" fmla="*/ 118959 w 439926"/>
                        <a:gd name="connsiteY8" fmla="*/ 368890 h 437213"/>
                        <a:gd name="connsiteX9" fmla="*/ 2785 w 439926"/>
                        <a:gd name="connsiteY9" fmla="*/ 360366 h 437213"/>
                        <a:gd name="connsiteX10" fmla="*/ 38466 w 439926"/>
                        <a:gd name="connsiteY10" fmla="*/ 230442 h 437213"/>
                        <a:gd name="connsiteX11" fmla="*/ 64224 w 439926"/>
                        <a:gd name="connsiteY11" fmla="*/ 130630 h 437213"/>
                        <a:gd name="connsiteX12" fmla="*/ 167254 w 439926"/>
                        <a:gd name="connsiteY12" fmla="*/ 117751 h 437213"/>
                        <a:gd name="connsiteX13" fmla="*/ 232790 w 439926"/>
                        <a:gd name="connsiteY13" fmla="*/ 11231 h 437213"/>
                        <a:gd name="connsiteX14" fmla="*/ 337343 w 439926"/>
                        <a:gd name="connsiteY14" fmla="*/ 24185 h 437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39926" h="437213">
                          <a:moveTo>
                            <a:pt x="415306" y="59881"/>
                          </a:moveTo>
                          <a:cubicBezTo>
                            <a:pt x="451494" y="96069"/>
                            <a:pt x="437423" y="100409"/>
                            <a:pt x="436327" y="121860"/>
                          </a:cubicBezTo>
                          <a:cubicBezTo>
                            <a:pt x="435232" y="143311"/>
                            <a:pt x="419890" y="162482"/>
                            <a:pt x="408733" y="188587"/>
                          </a:cubicBezTo>
                          <a:cubicBezTo>
                            <a:pt x="397576" y="214692"/>
                            <a:pt x="437709" y="225077"/>
                            <a:pt x="437709" y="249761"/>
                          </a:cubicBezTo>
                          <a:cubicBezTo>
                            <a:pt x="437709" y="274445"/>
                            <a:pt x="363467" y="289048"/>
                            <a:pt x="350779" y="310936"/>
                          </a:cubicBezTo>
                          <a:cubicBezTo>
                            <a:pt x="338091" y="332824"/>
                            <a:pt x="339578" y="393432"/>
                            <a:pt x="322943" y="410067"/>
                          </a:cubicBezTo>
                          <a:cubicBezTo>
                            <a:pt x="306308" y="426702"/>
                            <a:pt x="277452" y="406340"/>
                            <a:pt x="250967" y="410746"/>
                          </a:cubicBezTo>
                          <a:cubicBezTo>
                            <a:pt x="224482" y="415152"/>
                            <a:pt x="198379" y="441871"/>
                            <a:pt x="164035" y="436505"/>
                          </a:cubicBezTo>
                          <a:cubicBezTo>
                            <a:pt x="129691" y="431139"/>
                            <a:pt x="134565" y="404655"/>
                            <a:pt x="118959" y="368890"/>
                          </a:cubicBezTo>
                          <a:cubicBezTo>
                            <a:pt x="103353" y="333125"/>
                            <a:pt x="16200" y="383441"/>
                            <a:pt x="2785" y="360366"/>
                          </a:cubicBezTo>
                          <a:cubicBezTo>
                            <a:pt x="-10630" y="337291"/>
                            <a:pt x="28226" y="268731"/>
                            <a:pt x="38466" y="230442"/>
                          </a:cubicBezTo>
                          <a:cubicBezTo>
                            <a:pt x="48706" y="192153"/>
                            <a:pt x="20221" y="184292"/>
                            <a:pt x="64224" y="130630"/>
                          </a:cubicBezTo>
                          <a:cubicBezTo>
                            <a:pt x="108227" y="76968"/>
                            <a:pt x="139160" y="137651"/>
                            <a:pt x="167254" y="117751"/>
                          </a:cubicBezTo>
                          <a:cubicBezTo>
                            <a:pt x="195348" y="97851"/>
                            <a:pt x="204442" y="26825"/>
                            <a:pt x="232790" y="11231"/>
                          </a:cubicBezTo>
                          <a:cubicBezTo>
                            <a:pt x="261138" y="-4363"/>
                            <a:pt x="309824" y="-6846"/>
                            <a:pt x="337343" y="24185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rgbClr val="CC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0" name="Freeform 1229">
                      <a:extLst>
                        <a:ext uri="{FF2B5EF4-FFF2-40B4-BE49-F238E27FC236}">
                          <a16:creationId xmlns:a16="http://schemas.microsoft.com/office/drawing/2014/main" id="{0DC3635B-3472-4689-B614-8DC44EF4C948}"/>
                        </a:ext>
                      </a:extLst>
                    </p:cNvPr>
                    <p:cNvSpPr/>
                    <p:nvPr/>
                  </p:nvSpPr>
                  <p:spPr>
                    <a:xfrm rot="16646277">
                      <a:off x="-763007" y="138099"/>
                      <a:ext cx="444933" cy="91617"/>
                    </a:xfrm>
                    <a:custGeom>
                      <a:avLst/>
                      <a:gdLst>
                        <a:gd name="connsiteX0" fmla="*/ 0 w 373380"/>
                        <a:gd name="connsiteY0" fmla="*/ 63676 h 117016"/>
                        <a:gd name="connsiteX1" fmla="*/ 83820 w 373380"/>
                        <a:gd name="connsiteY1" fmla="*/ 2716 h 117016"/>
                        <a:gd name="connsiteX2" fmla="*/ 213360 w 373380"/>
                        <a:gd name="connsiteY2" fmla="*/ 117016 h 117016"/>
                        <a:gd name="connsiteX3" fmla="*/ 312420 w 373380"/>
                        <a:gd name="connsiteY3" fmla="*/ 2716 h 117016"/>
                        <a:gd name="connsiteX4" fmla="*/ 373380 w 373380"/>
                        <a:gd name="connsiteY4" fmla="*/ 33196 h 117016"/>
                        <a:gd name="connsiteX5" fmla="*/ 373380 w 373380"/>
                        <a:gd name="connsiteY5" fmla="*/ 33196 h 117016"/>
                        <a:gd name="connsiteX6" fmla="*/ 373380 w 373380"/>
                        <a:gd name="connsiteY6" fmla="*/ 48436 h 117016"/>
                        <a:gd name="connsiteX0" fmla="*/ 0 w 380247"/>
                        <a:gd name="connsiteY0" fmla="*/ 119259 h 119259"/>
                        <a:gd name="connsiteX1" fmla="*/ 90687 w 380247"/>
                        <a:gd name="connsiteY1" fmla="*/ 2716 h 119259"/>
                        <a:gd name="connsiteX2" fmla="*/ 220227 w 380247"/>
                        <a:gd name="connsiteY2" fmla="*/ 117016 h 119259"/>
                        <a:gd name="connsiteX3" fmla="*/ 319287 w 380247"/>
                        <a:gd name="connsiteY3" fmla="*/ 2716 h 119259"/>
                        <a:gd name="connsiteX4" fmla="*/ 380247 w 380247"/>
                        <a:gd name="connsiteY4" fmla="*/ 33196 h 119259"/>
                        <a:gd name="connsiteX5" fmla="*/ 380247 w 380247"/>
                        <a:gd name="connsiteY5" fmla="*/ 33196 h 119259"/>
                        <a:gd name="connsiteX6" fmla="*/ 380247 w 380247"/>
                        <a:gd name="connsiteY6" fmla="*/ 48436 h 119259"/>
                        <a:gd name="connsiteX0" fmla="*/ 0 w 380247"/>
                        <a:gd name="connsiteY0" fmla="*/ 119259 h 120303"/>
                        <a:gd name="connsiteX1" fmla="*/ 107877 w 380247"/>
                        <a:gd name="connsiteY1" fmla="*/ 91883 h 120303"/>
                        <a:gd name="connsiteX2" fmla="*/ 220227 w 380247"/>
                        <a:gd name="connsiteY2" fmla="*/ 117016 h 120303"/>
                        <a:gd name="connsiteX3" fmla="*/ 319287 w 380247"/>
                        <a:gd name="connsiteY3" fmla="*/ 2716 h 120303"/>
                        <a:gd name="connsiteX4" fmla="*/ 380247 w 380247"/>
                        <a:gd name="connsiteY4" fmla="*/ 33196 h 120303"/>
                        <a:gd name="connsiteX5" fmla="*/ 380247 w 380247"/>
                        <a:gd name="connsiteY5" fmla="*/ 33196 h 120303"/>
                        <a:gd name="connsiteX6" fmla="*/ 380247 w 380247"/>
                        <a:gd name="connsiteY6" fmla="*/ 48436 h 120303"/>
                        <a:gd name="connsiteX0" fmla="*/ 0 w 380247"/>
                        <a:gd name="connsiteY0" fmla="*/ 116949 h 116949"/>
                        <a:gd name="connsiteX1" fmla="*/ 107877 w 380247"/>
                        <a:gd name="connsiteY1" fmla="*/ 89573 h 116949"/>
                        <a:gd name="connsiteX2" fmla="*/ 247256 w 380247"/>
                        <a:gd name="connsiteY2" fmla="*/ 58118 h 116949"/>
                        <a:gd name="connsiteX3" fmla="*/ 319287 w 380247"/>
                        <a:gd name="connsiteY3" fmla="*/ 406 h 116949"/>
                        <a:gd name="connsiteX4" fmla="*/ 380247 w 380247"/>
                        <a:gd name="connsiteY4" fmla="*/ 30886 h 116949"/>
                        <a:gd name="connsiteX5" fmla="*/ 380247 w 380247"/>
                        <a:gd name="connsiteY5" fmla="*/ 30886 h 116949"/>
                        <a:gd name="connsiteX6" fmla="*/ 380247 w 380247"/>
                        <a:gd name="connsiteY6" fmla="*/ 46126 h 116949"/>
                        <a:gd name="connsiteX0" fmla="*/ 0 w 380247"/>
                        <a:gd name="connsiteY0" fmla="*/ 86063 h 86063"/>
                        <a:gd name="connsiteX1" fmla="*/ 107877 w 380247"/>
                        <a:gd name="connsiteY1" fmla="*/ 58687 h 86063"/>
                        <a:gd name="connsiteX2" fmla="*/ 247256 w 380247"/>
                        <a:gd name="connsiteY2" fmla="*/ 27232 h 86063"/>
                        <a:gd name="connsiteX3" fmla="*/ 346694 w 380247"/>
                        <a:gd name="connsiteY3" fmla="*/ 54087 h 86063"/>
                        <a:gd name="connsiteX4" fmla="*/ 380247 w 380247"/>
                        <a:gd name="connsiteY4" fmla="*/ 0 h 86063"/>
                        <a:gd name="connsiteX5" fmla="*/ 380247 w 380247"/>
                        <a:gd name="connsiteY5" fmla="*/ 0 h 86063"/>
                        <a:gd name="connsiteX6" fmla="*/ 380247 w 380247"/>
                        <a:gd name="connsiteY6" fmla="*/ 15240 h 86063"/>
                        <a:gd name="connsiteX0" fmla="*/ 0 w 475655"/>
                        <a:gd name="connsiteY0" fmla="*/ 86063 h 174167"/>
                        <a:gd name="connsiteX1" fmla="*/ 107877 w 475655"/>
                        <a:gd name="connsiteY1" fmla="*/ 58687 h 174167"/>
                        <a:gd name="connsiteX2" fmla="*/ 247256 w 475655"/>
                        <a:gd name="connsiteY2" fmla="*/ 27232 h 174167"/>
                        <a:gd name="connsiteX3" fmla="*/ 346694 w 475655"/>
                        <a:gd name="connsiteY3" fmla="*/ 54087 h 174167"/>
                        <a:gd name="connsiteX4" fmla="*/ 380247 w 475655"/>
                        <a:gd name="connsiteY4" fmla="*/ 0 h 174167"/>
                        <a:gd name="connsiteX5" fmla="*/ 380247 w 475655"/>
                        <a:gd name="connsiteY5" fmla="*/ 0 h 174167"/>
                        <a:gd name="connsiteX6" fmla="*/ 475656 w 475655"/>
                        <a:gd name="connsiteY6" fmla="*/ 174167 h 174167"/>
                        <a:gd name="connsiteX0" fmla="*/ 0 w 475656"/>
                        <a:gd name="connsiteY0" fmla="*/ 86063 h 174167"/>
                        <a:gd name="connsiteX1" fmla="*/ 107877 w 475656"/>
                        <a:gd name="connsiteY1" fmla="*/ 58687 h 174167"/>
                        <a:gd name="connsiteX2" fmla="*/ 247256 w 475656"/>
                        <a:gd name="connsiteY2" fmla="*/ 27232 h 174167"/>
                        <a:gd name="connsiteX3" fmla="*/ 346694 w 475656"/>
                        <a:gd name="connsiteY3" fmla="*/ 54087 h 174167"/>
                        <a:gd name="connsiteX4" fmla="*/ 380247 w 475656"/>
                        <a:gd name="connsiteY4" fmla="*/ 0 h 174167"/>
                        <a:gd name="connsiteX5" fmla="*/ 363054 w 475656"/>
                        <a:gd name="connsiteY5" fmla="*/ 165220 h 174167"/>
                        <a:gd name="connsiteX6" fmla="*/ 475656 w 475656"/>
                        <a:gd name="connsiteY6" fmla="*/ 174167 h 174167"/>
                        <a:gd name="connsiteX0" fmla="*/ 0 w 518091"/>
                        <a:gd name="connsiteY0" fmla="*/ 86063 h 165220"/>
                        <a:gd name="connsiteX1" fmla="*/ 107877 w 518091"/>
                        <a:gd name="connsiteY1" fmla="*/ 58687 h 165220"/>
                        <a:gd name="connsiteX2" fmla="*/ 247256 w 518091"/>
                        <a:gd name="connsiteY2" fmla="*/ 27232 h 165220"/>
                        <a:gd name="connsiteX3" fmla="*/ 346694 w 518091"/>
                        <a:gd name="connsiteY3" fmla="*/ 54087 h 165220"/>
                        <a:gd name="connsiteX4" fmla="*/ 380247 w 518091"/>
                        <a:gd name="connsiteY4" fmla="*/ 0 h 165220"/>
                        <a:gd name="connsiteX5" fmla="*/ 363054 w 518091"/>
                        <a:gd name="connsiteY5" fmla="*/ 165220 h 165220"/>
                        <a:gd name="connsiteX6" fmla="*/ 518091 w 518091"/>
                        <a:gd name="connsiteY6" fmla="*/ 159095 h 165220"/>
                        <a:gd name="connsiteX0" fmla="*/ 0 w 518091"/>
                        <a:gd name="connsiteY0" fmla="*/ 58909 h 138066"/>
                        <a:gd name="connsiteX1" fmla="*/ 107877 w 518091"/>
                        <a:gd name="connsiteY1" fmla="*/ 31533 h 138066"/>
                        <a:gd name="connsiteX2" fmla="*/ 247256 w 518091"/>
                        <a:gd name="connsiteY2" fmla="*/ 78 h 138066"/>
                        <a:gd name="connsiteX3" fmla="*/ 346694 w 518091"/>
                        <a:gd name="connsiteY3" fmla="*/ 26933 h 138066"/>
                        <a:gd name="connsiteX4" fmla="*/ 363054 w 518091"/>
                        <a:gd name="connsiteY4" fmla="*/ 138066 h 138066"/>
                        <a:gd name="connsiteX5" fmla="*/ 518091 w 518091"/>
                        <a:gd name="connsiteY5" fmla="*/ 131941 h 138066"/>
                        <a:gd name="connsiteX0" fmla="*/ 0 w 518091"/>
                        <a:gd name="connsiteY0" fmla="*/ 58896 h 131928"/>
                        <a:gd name="connsiteX1" fmla="*/ 107877 w 518091"/>
                        <a:gd name="connsiteY1" fmla="*/ 31520 h 131928"/>
                        <a:gd name="connsiteX2" fmla="*/ 247256 w 518091"/>
                        <a:gd name="connsiteY2" fmla="*/ 65 h 131928"/>
                        <a:gd name="connsiteX3" fmla="*/ 346694 w 518091"/>
                        <a:gd name="connsiteY3" fmla="*/ 26920 h 131928"/>
                        <a:gd name="connsiteX4" fmla="*/ 380083 w 518091"/>
                        <a:gd name="connsiteY4" fmla="*/ 130384 h 131928"/>
                        <a:gd name="connsiteX5" fmla="*/ 518091 w 518091"/>
                        <a:gd name="connsiteY5" fmla="*/ 131928 h 131928"/>
                        <a:gd name="connsiteX0" fmla="*/ 0 w 518091"/>
                        <a:gd name="connsiteY0" fmla="*/ 59233 h 132265"/>
                        <a:gd name="connsiteX1" fmla="*/ 141123 w 518091"/>
                        <a:gd name="connsiteY1" fmla="*/ 41113 h 132265"/>
                        <a:gd name="connsiteX2" fmla="*/ 247256 w 518091"/>
                        <a:gd name="connsiteY2" fmla="*/ 402 h 132265"/>
                        <a:gd name="connsiteX3" fmla="*/ 346694 w 518091"/>
                        <a:gd name="connsiteY3" fmla="*/ 27257 h 132265"/>
                        <a:gd name="connsiteX4" fmla="*/ 380083 w 518091"/>
                        <a:gd name="connsiteY4" fmla="*/ 130721 h 132265"/>
                        <a:gd name="connsiteX5" fmla="*/ 518091 w 518091"/>
                        <a:gd name="connsiteY5" fmla="*/ 132265 h 132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8091" h="132265">
                          <a:moveTo>
                            <a:pt x="0" y="59233"/>
                          </a:moveTo>
                          <a:cubicBezTo>
                            <a:pt x="24130" y="24308"/>
                            <a:pt x="99914" y="50918"/>
                            <a:pt x="141123" y="41113"/>
                          </a:cubicBezTo>
                          <a:cubicBezTo>
                            <a:pt x="182332" y="31308"/>
                            <a:pt x="212994" y="2711"/>
                            <a:pt x="247256" y="402"/>
                          </a:cubicBezTo>
                          <a:cubicBezTo>
                            <a:pt x="281518" y="-1907"/>
                            <a:pt x="324556" y="5537"/>
                            <a:pt x="346694" y="27257"/>
                          </a:cubicBezTo>
                          <a:cubicBezTo>
                            <a:pt x="368832" y="48977"/>
                            <a:pt x="351517" y="113220"/>
                            <a:pt x="380083" y="130721"/>
                          </a:cubicBezTo>
                          <a:lnTo>
                            <a:pt x="518091" y="132265"/>
                          </a:lnTo>
                        </a:path>
                      </a:pathLst>
                    </a:custGeom>
                    <a:noFill/>
                    <a:ln w="19050" cap="flat" cmpd="sng" algn="ctr">
                      <a:solidFill>
                        <a:srgbClr val="7030A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17D4A0D6-1200-4DC6-8E30-DDCA695E40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4817953">
                    <a:off x="-915524" y="-234077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CC1F3CD4-2638-402C-9B99-7E5EC4E688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854146" y="-503767"/>
                    <a:ext cx="98378" cy="98378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605D8989-9784-4237-8718-27760529F01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3124886">
                  <a:off x="4912634" y="-3931141"/>
                  <a:ext cx="493043" cy="825060"/>
                  <a:chOff x="7248512" y="2371717"/>
                  <a:chExt cx="839787" cy="1404936"/>
                </a:xfrm>
                <a:solidFill>
                  <a:srgbClr val="00B050"/>
                </a:solidFill>
              </p:grpSpPr>
              <p:sp>
                <p:nvSpPr>
                  <p:cNvPr id="326" name="Freeform 7">
                    <a:extLst>
                      <a:ext uri="{FF2B5EF4-FFF2-40B4-BE49-F238E27FC236}">
                        <a16:creationId xmlns:a16="http://schemas.microsoft.com/office/drawing/2014/main" id="{53FF454E-0A46-42A9-9EBB-B833ECAFEC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54" y="2784465"/>
                    <a:ext cx="111125" cy="128588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5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5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5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reeform 8">
                    <a:extLst>
                      <a:ext uri="{FF2B5EF4-FFF2-40B4-BE49-F238E27FC236}">
                        <a16:creationId xmlns:a16="http://schemas.microsoft.com/office/drawing/2014/main" id="{59D57776-B44E-4775-B26C-0E93DE9C74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91" y="2784466"/>
                    <a:ext cx="112713" cy="128588"/>
                  </a:xfrm>
                  <a:custGeom>
                    <a:avLst/>
                    <a:gdLst>
                      <a:gd name="T0" fmla="*/ 71 w 71"/>
                      <a:gd name="T1" fmla="*/ 20 h 81"/>
                      <a:gd name="T2" fmla="*/ 35 w 71"/>
                      <a:gd name="T3" fmla="*/ 0 h 81"/>
                      <a:gd name="T4" fmla="*/ 0 w 71"/>
                      <a:gd name="T5" fmla="*/ 20 h 81"/>
                      <a:gd name="T6" fmla="*/ 0 w 71"/>
                      <a:gd name="T7" fmla="*/ 60 h 81"/>
                      <a:gd name="T8" fmla="*/ 35 w 71"/>
                      <a:gd name="T9" fmla="*/ 81 h 81"/>
                      <a:gd name="T10" fmla="*/ 71 w 71"/>
                      <a:gd name="T11" fmla="*/ 60 h 81"/>
                      <a:gd name="T12" fmla="*/ 71 w 71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5" y="81"/>
                        </a:lnTo>
                        <a:lnTo>
                          <a:pt x="71" y="60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Freeform 9">
                    <a:extLst>
                      <a:ext uri="{FF2B5EF4-FFF2-40B4-BE49-F238E27FC236}">
                        <a16:creationId xmlns:a16="http://schemas.microsoft.com/office/drawing/2014/main" id="{5DF2F5AB-F8F4-4029-8489-84EE656EB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28" y="2784465"/>
                    <a:ext cx="111125" cy="128588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6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6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6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6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Freeform 11">
                    <a:extLst>
                      <a:ext uri="{FF2B5EF4-FFF2-40B4-BE49-F238E27FC236}">
                        <a16:creationId xmlns:a16="http://schemas.microsoft.com/office/drawing/2014/main" id="{F798224C-CB43-4A91-951F-4797C9882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91" y="2578090"/>
                    <a:ext cx="112713" cy="127000"/>
                  </a:xfrm>
                  <a:custGeom>
                    <a:avLst/>
                    <a:gdLst>
                      <a:gd name="T0" fmla="*/ 71 w 71"/>
                      <a:gd name="T1" fmla="*/ 20 h 80"/>
                      <a:gd name="T2" fmla="*/ 35 w 71"/>
                      <a:gd name="T3" fmla="*/ 0 h 80"/>
                      <a:gd name="T4" fmla="*/ 0 w 71"/>
                      <a:gd name="T5" fmla="*/ 20 h 80"/>
                      <a:gd name="T6" fmla="*/ 0 w 71"/>
                      <a:gd name="T7" fmla="*/ 61 h 80"/>
                      <a:gd name="T8" fmla="*/ 35 w 71"/>
                      <a:gd name="T9" fmla="*/ 80 h 80"/>
                      <a:gd name="T10" fmla="*/ 71 w 71"/>
                      <a:gd name="T11" fmla="*/ 61 h 80"/>
                      <a:gd name="T12" fmla="*/ 71 w 71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1" y="61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reeform 13">
                    <a:extLst>
                      <a:ext uri="{FF2B5EF4-FFF2-40B4-BE49-F238E27FC236}">
                        <a16:creationId xmlns:a16="http://schemas.microsoft.com/office/drawing/2014/main" id="{8D9570CC-1439-407B-87D8-E1F6F3EDD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54" y="2578091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0 h 80"/>
                      <a:gd name="T2" fmla="*/ 34 w 69"/>
                      <a:gd name="T3" fmla="*/ 0 h 80"/>
                      <a:gd name="T4" fmla="*/ 0 w 69"/>
                      <a:gd name="T5" fmla="*/ 20 h 80"/>
                      <a:gd name="T6" fmla="*/ 0 w 69"/>
                      <a:gd name="T7" fmla="*/ 61 h 80"/>
                      <a:gd name="T8" fmla="*/ 34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69" y="61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reeform 15">
                    <a:extLst>
                      <a:ext uri="{FF2B5EF4-FFF2-40B4-BE49-F238E27FC236}">
                        <a16:creationId xmlns:a16="http://schemas.microsoft.com/office/drawing/2014/main" id="{2435D5CB-814C-40F7-ABCF-037C2E7C84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54" y="2371717"/>
                    <a:ext cx="111125" cy="128588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5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5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Freeform 32">
                    <a:extLst>
                      <a:ext uri="{FF2B5EF4-FFF2-40B4-BE49-F238E27FC236}">
                        <a16:creationId xmlns:a16="http://schemas.microsoft.com/office/drawing/2014/main" id="{78AC2346-E0BA-4AD4-A63C-C590D7667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2736" y="2484431"/>
                    <a:ext cx="55563" cy="119062"/>
                  </a:xfrm>
                  <a:custGeom>
                    <a:avLst/>
                    <a:gdLst>
                      <a:gd name="T0" fmla="*/ 0 w 29"/>
                      <a:gd name="T1" fmla="*/ 12 h 61"/>
                      <a:gd name="T2" fmla="*/ 0 w 29"/>
                      <a:gd name="T3" fmla="*/ 45 h 61"/>
                      <a:gd name="T4" fmla="*/ 28 w 29"/>
                      <a:gd name="T5" fmla="*/ 61 h 61"/>
                      <a:gd name="T6" fmla="*/ 29 w 29"/>
                      <a:gd name="T7" fmla="*/ 61 h 61"/>
                      <a:gd name="T8" fmla="*/ 19 w 29"/>
                      <a:gd name="T9" fmla="*/ 0 h 61"/>
                      <a:gd name="T10" fmla="*/ 0 w 29"/>
                      <a:gd name="T11" fmla="*/ 12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61">
                        <a:moveTo>
                          <a:pt x="0" y="12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28" y="61"/>
                          <a:pt x="28" y="61"/>
                          <a:pt x="28" y="61"/>
                        </a:cubicBezTo>
                        <a:cubicBezTo>
                          <a:pt x="29" y="61"/>
                          <a:pt x="29" y="61"/>
                          <a:pt x="29" y="61"/>
                        </a:cubicBezTo>
                        <a:cubicBezTo>
                          <a:pt x="28" y="42"/>
                          <a:pt x="25" y="22"/>
                          <a:pt x="19" y="0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Freeform 33">
                    <a:extLst>
                      <a:ext uri="{FF2B5EF4-FFF2-40B4-BE49-F238E27FC236}">
                        <a16:creationId xmlns:a16="http://schemas.microsoft.com/office/drawing/2014/main" id="{BC43D472-200E-4419-A2FD-8AD55FC2B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2740" y="2682869"/>
                    <a:ext cx="53975" cy="114299"/>
                  </a:xfrm>
                  <a:custGeom>
                    <a:avLst/>
                    <a:gdLst>
                      <a:gd name="T0" fmla="*/ 0 w 28"/>
                      <a:gd name="T1" fmla="*/ 16 h 59"/>
                      <a:gd name="T2" fmla="*/ 0 w 28"/>
                      <a:gd name="T3" fmla="*/ 49 h 59"/>
                      <a:gd name="T4" fmla="*/ 17 w 28"/>
                      <a:gd name="T5" fmla="*/ 59 h 59"/>
                      <a:gd name="T6" fmla="*/ 28 w 28"/>
                      <a:gd name="T7" fmla="*/ 0 h 59"/>
                      <a:gd name="T8" fmla="*/ 0 w 28"/>
                      <a:gd name="T9" fmla="*/ 1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59">
                        <a:moveTo>
                          <a:pt x="0" y="16"/>
                        </a:move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cubicBezTo>
                          <a:pt x="22" y="40"/>
                          <a:pt x="26" y="20"/>
                          <a:pt x="28" y="0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reeform 35">
                    <a:extLst>
                      <a:ext uri="{FF2B5EF4-FFF2-40B4-BE49-F238E27FC236}">
                        <a16:creationId xmlns:a16="http://schemas.microsoft.com/office/drawing/2014/main" id="{D1B5F7A2-66C8-442C-A7B4-E3C9A1340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415" y="2371718"/>
                    <a:ext cx="95249" cy="128588"/>
                  </a:xfrm>
                  <a:custGeom>
                    <a:avLst/>
                    <a:gdLst>
                      <a:gd name="T0" fmla="*/ 0 w 49"/>
                      <a:gd name="T1" fmla="*/ 17 h 66"/>
                      <a:gd name="T2" fmla="*/ 0 w 49"/>
                      <a:gd name="T3" fmla="*/ 50 h 66"/>
                      <a:gd name="T4" fmla="*/ 29 w 49"/>
                      <a:gd name="T5" fmla="*/ 66 h 66"/>
                      <a:gd name="T6" fmla="*/ 49 w 49"/>
                      <a:gd name="T7" fmla="*/ 54 h 66"/>
                      <a:gd name="T8" fmla="*/ 39 w 49"/>
                      <a:gd name="T9" fmla="*/ 21 h 66"/>
                      <a:gd name="T10" fmla="*/ 31 w 49"/>
                      <a:gd name="T11" fmla="*/ 1 h 66"/>
                      <a:gd name="T12" fmla="*/ 29 w 49"/>
                      <a:gd name="T13" fmla="*/ 0 h 66"/>
                      <a:gd name="T14" fmla="*/ 0 w 49"/>
                      <a:gd name="T15" fmla="*/ 17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9" h="66">
                        <a:moveTo>
                          <a:pt x="0" y="17"/>
                        </a:move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49" y="54"/>
                          <a:pt x="49" y="54"/>
                          <a:pt x="49" y="54"/>
                        </a:cubicBezTo>
                        <a:cubicBezTo>
                          <a:pt x="47" y="44"/>
                          <a:pt x="43" y="33"/>
                          <a:pt x="39" y="21"/>
                        </a:cubicBezTo>
                        <a:cubicBezTo>
                          <a:pt x="37" y="14"/>
                          <a:pt x="34" y="7"/>
                          <a:pt x="31" y="1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Freeform 36">
                    <a:extLst>
                      <a:ext uri="{FF2B5EF4-FFF2-40B4-BE49-F238E27FC236}">
                        <a16:creationId xmlns:a16="http://schemas.microsoft.com/office/drawing/2014/main" id="{46BB3642-410C-4D92-97A7-1D7A767CE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90" y="2887656"/>
                    <a:ext cx="112713" cy="127000"/>
                  </a:xfrm>
                  <a:custGeom>
                    <a:avLst/>
                    <a:gdLst>
                      <a:gd name="T0" fmla="*/ 29 w 58"/>
                      <a:gd name="T1" fmla="*/ 0 h 66"/>
                      <a:gd name="T2" fmla="*/ 0 w 58"/>
                      <a:gd name="T3" fmla="*/ 16 h 66"/>
                      <a:gd name="T4" fmla="*/ 0 w 58"/>
                      <a:gd name="T5" fmla="*/ 49 h 66"/>
                      <a:gd name="T6" fmla="*/ 29 w 58"/>
                      <a:gd name="T7" fmla="*/ 66 h 66"/>
                      <a:gd name="T8" fmla="*/ 50 w 58"/>
                      <a:gd name="T9" fmla="*/ 54 h 66"/>
                      <a:gd name="T10" fmla="*/ 58 w 58"/>
                      <a:gd name="T11" fmla="*/ 28 h 66"/>
                      <a:gd name="T12" fmla="*/ 58 w 58"/>
                      <a:gd name="T13" fmla="*/ 16 h 66"/>
                      <a:gd name="T14" fmla="*/ 29 w 58"/>
                      <a:gd name="T1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50" y="54"/>
                          <a:pt x="50" y="54"/>
                          <a:pt x="50" y="54"/>
                        </a:cubicBezTo>
                        <a:cubicBezTo>
                          <a:pt x="53" y="45"/>
                          <a:pt x="55" y="36"/>
                          <a:pt x="58" y="28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reeform 37">
                    <a:extLst>
                      <a:ext uri="{FF2B5EF4-FFF2-40B4-BE49-F238E27FC236}">
                        <a16:creationId xmlns:a16="http://schemas.microsoft.com/office/drawing/2014/main" id="{CA1A2782-706D-4042-9A58-1421B195D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414" y="2784467"/>
                    <a:ext cx="90488" cy="128588"/>
                  </a:xfrm>
                  <a:custGeom>
                    <a:avLst/>
                    <a:gdLst>
                      <a:gd name="T0" fmla="*/ 29 w 47"/>
                      <a:gd name="T1" fmla="*/ 0 h 66"/>
                      <a:gd name="T2" fmla="*/ 0 w 47"/>
                      <a:gd name="T3" fmla="*/ 16 h 66"/>
                      <a:gd name="T4" fmla="*/ 0 w 47"/>
                      <a:gd name="T5" fmla="*/ 49 h 66"/>
                      <a:gd name="T6" fmla="*/ 29 w 47"/>
                      <a:gd name="T7" fmla="*/ 66 h 66"/>
                      <a:gd name="T8" fmla="*/ 32 w 47"/>
                      <a:gd name="T9" fmla="*/ 64 h 66"/>
                      <a:gd name="T10" fmla="*/ 47 w 47"/>
                      <a:gd name="T11" fmla="*/ 10 h 66"/>
                      <a:gd name="T12" fmla="*/ 29 w 47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7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32" y="64"/>
                          <a:pt x="32" y="64"/>
                          <a:pt x="32" y="64"/>
                        </a:cubicBezTo>
                        <a:cubicBezTo>
                          <a:pt x="37" y="45"/>
                          <a:pt x="43" y="28"/>
                          <a:pt x="47" y="10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reeform 38">
                    <a:extLst>
                      <a:ext uri="{FF2B5EF4-FFF2-40B4-BE49-F238E27FC236}">
                        <a16:creationId xmlns:a16="http://schemas.microsoft.com/office/drawing/2014/main" id="{9BBEF869-56A8-4A5F-BE15-E1D079FB6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89" y="3092442"/>
                    <a:ext cx="69850" cy="122238"/>
                  </a:xfrm>
                  <a:custGeom>
                    <a:avLst/>
                    <a:gdLst>
                      <a:gd name="T0" fmla="*/ 29 w 36"/>
                      <a:gd name="T1" fmla="*/ 0 h 63"/>
                      <a:gd name="T2" fmla="*/ 0 w 36"/>
                      <a:gd name="T3" fmla="*/ 17 h 63"/>
                      <a:gd name="T4" fmla="*/ 0 w 36"/>
                      <a:gd name="T5" fmla="*/ 50 h 63"/>
                      <a:gd name="T6" fmla="*/ 23 w 36"/>
                      <a:gd name="T7" fmla="*/ 63 h 63"/>
                      <a:gd name="T8" fmla="*/ 36 w 36"/>
                      <a:gd name="T9" fmla="*/ 4 h 63"/>
                      <a:gd name="T10" fmla="*/ 29 w 36"/>
                      <a:gd name="T1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63">
                        <a:moveTo>
                          <a:pt x="29" y="0"/>
                        </a:move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3" y="63"/>
                          <a:pt x="23" y="63"/>
                          <a:pt x="23" y="63"/>
                        </a:cubicBezTo>
                        <a:cubicBezTo>
                          <a:pt x="27" y="43"/>
                          <a:pt x="31" y="23"/>
                          <a:pt x="36" y="4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Freeform 39">
                    <a:extLst>
                      <a:ext uri="{FF2B5EF4-FFF2-40B4-BE49-F238E27FC236}">
                        <a16:creationId xmlns:a16="http://schemas.microsoft.com/office/drawing/2014/main" id="{AA695BED-9F4A-42B3-AE58-E301245221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415" y="3001955"/>
                    <a:ext cx="33338" cy="90488"/>
                  </a:xfrm>
                  <a:custGeom>
                    <a:avLst/>
                    <a:gdLst>
                      <a:gd name="T0" fmla="*/ 0 w 17"/>
                      <a:gd name="T1" fmla="*/ 10 h 47"/>
                      <a:gd name="T2" fmla="*/ 0 w 17"/>
                      <a:gd name="T3" fmla="*/ 43 h 47"/>
                      <a:gd name="T4" fmla="*/ 5 w 17"/>
                      <a:gd name="T5" fmla="*/ 47 h 47"/>
                      <a:gd name="T6" fmla="*/ 9 w 17"/>
                      <a:gd name="T7" fmla="*/ 33 h 47"/>
                      <a:gd name="T8" fmla="*/ 17 w 17"/>
                      <a:gd name="T9" fmla="*/ 0 h 47"/>
                      <a:gd name="T10" fmla="*/ 0 w 17"/>
                      <a:gd name="T11" fmla="*/ 1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47">
                        <a:moveTo>
                          <a:pt x="0" y="1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5" y="47"/>
                          <a:pt x="5" y="47"/>
                          <a:pt x="5" y="47"/>
                        </a:cubicBezTo>
                        <a:cubicBezTo>
                          <a:pt x="7" y="42"/>
                          <a:pt x="8" y="38"/>
                          <a:pt x="9" y="33"/>
                        </a:cubicBezTo>
                        <a:cubicBezTo>
                          <a:pt x="12" y="22"/>
                          <a:pt x="14" y="11"/>
                          <a:pt x="17" y="0"/>
                        </a:cubicBez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Freeform 40">
                    <a:extLst>
                      <a:ext uri="{FF2B5EF4-FFF2-40B4-BE49-F238E27FC236}">
                        <a16:creationId xmlns:a16="http://schemas.microsoft.com/office/drawing/2014/main" id="{7E7C2C37-D7CE-42E1-94B7-938B31E5DD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90" y="3314691"/>
                    <a:ext cx="26987" cy="85725"/>
                  </a:xfrm>
                  <a:custGeom>
                    <a:avLst/>
                    <a:gdLst>
                      <a:gd name="T0" fmla="*/ 0 w 14"/>
                      <a:gd name="T1" fmla="*/ 8 h 44"/>
                      <a:gd name="T2" fmla="*/ 0 w 14"/>
                      <a:gd name="T3" fmla="*/ 41 h 44"/>
                      <a:gd name="T4" fmla="*/ 5 w 14"/>
                      <a:gd name="T5" fmla="*/ 44 h 44"/>
                      <a:gd name="T6" fmla="*/ 14 w 14"/>
                      <a:gd name="T7" fmla="*/ 0 h 44"/>
                      <a:gd name="T8" fmla="*/ 0 w 14"/>
                      <a:gd name="T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4">
                        <a:moveTo>
                          <a:pt x="0" y="8"/>
                        </a:move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8" y="29"/>
                          <a:pt x="11" y="15"/>
                          <a:pt x="14" y="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Freeform 41">
                    <a:extLst>
                      <a:ext uri="{FF2B5EF4-FFF2-40B4-BE49-F238E27FC236}">
                        <a16:creationId xmlns:a16="http://schemas.microsoft.com/office/drawing/2014/main" id="{3DE61E99-6108-4172-AE30-94A699BCF2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53" y="3195629"/>
                    <a:ext cx="103187" cy="127000"/>
                  </a:xfrm>
                  <a:custGeom>
                    <a:avLst/>
                    <a:gdLst>
                      <a:gd name="T0" fmla="*/ 0 w 53"/>
                      <a:gd name="T1" fmla="*/ 17 h 66"/>
                      <a:gd name="T2" fmla="*/ 0 w 53"/>
                      <a:gd name="T3" fmla="*/ 50 h 66"/>
                      <a:gd name="T4" fmla="*/ 28 w 53"/>
                      <a:gd name="T5" fmla="*/ 66 h 66"/>
                      <a:gd name="T6" fmla="*/ 45 w 53"/>
                      <a:gd name="T7" fmla="*/ 57 h 66"/>
                      <a:gd name="T8" fmla="*/ 53 w 53"/>
                      <a:gd name="T9" fmla="*/ 14 h 66"/>
                      <a:gd name="T10" fmla="*/ 28 w 53"/>
                      <a:gd name="T11" fmla="*/ 0 h 66"/>
                      <a:gd name="T12" fmla="*/ 0 w 53"/>
                      <a:gd name="T13" fmla="*/ 17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3" h="66">
                        <a:moveTo>
                          <a:pt x="0" y="17"/>
                        </a:move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cubicBezTo>
                          <a:pt x="45" y="57"/>
                          <a:pt x="45" y="57"/>
                          <a:pt x="45" y="57"/>
                        </a:cubicBezTo>
                        <a:cubicBezTo>
                          <a:pt x="47" y="43"/>
                          <a:pt x="50" y="28"/>
                          <a:pt x="53" y="14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Freeform 42">
                    <a:extLst>
                      <a:ext uri="{FF2B5EF4-FFF2-40B4-BE49-F238E27FC236}">
                        <a16:creationId xmlns:a16="http://schemas.microsoft.com/office/drawing/2014/main" id="{8E4FF136-FDBE-452A-8451-82478A2305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615" y="3505190"/>
                    <a:ext cx="98424" cy="128588"/>
                  </a:xfrm>
                  <a:custGeom>
                    <a:avLst/>
                    <a:gdLst>
                      <a:gd name="T0" fmla="*/ 29 w 51"/>
                      <a:gd name="T1" fmla="*/ 0 h 66"/>
                      <a:gd name="T2" fmla="*/ 0 w 51"/>
                      <a:gd name="T3" fmla="*/ 16 h 66"/>
                      <a:gd name="T4" fmla="*/ 0 w 51"/>
                      <a:gd name="T5" fmla="*/ 49 h 66"/>
                      <a:gd name="T6" fmla="*/ 29 w 51"/>
                      <a:gd name="T7" fmla="*/ 66 h 66"/>
                      <a:gd name="T8" fmla="*/ 34 w 51"/>
                      <a:gd name="T9" fmla="*/ 63 h 66"/>
                      <a:gd name="T10" fmla="*/ 51 w 51"/>
                      <a:gd name="T11" fmla="*/ 12 h 66"/>
                      <a:gd name="T12" fmla="*/ 29 w 51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34" y="63"/>
                          <a:pt x="34" y="63"/>
                          <a:pt x="34" y="63"/>
                        </a:cubicBezTo>
                        <a:cubicBezTo>
                          <a:pt x="40" y="48"/>
                          <a:pt x="46" y="31"/>
                          <a:pt x="51" y="12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Freeform 43">
                    <a:extLst>
                      <a:ext uri="{FF2B5EF4-FFF2-40B4-BE49-F238E27FC236}">
                        <a16:creationId xmlns:a16="http://schemas.microsoft.com/office/drawing/2014/main" id="{29E8A235-B5FC-420B-84D2-7D72D8A7B7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52" y="3400415"/>
                    <a:ext cx="66675" cy="120650"/>
                  </a:xfrm>
                  <a:custGeom>
                    <a:avLst/>
                    <a:gdLst>
                      <a:gd name="T0" fmla="*/ 28 w 34"/>
                      <a:gd name="T1" fmla="*/ 0 h 62"/>
                      <a:gd name="T2" fmla="*/ 0 w 34"/>
                      <a:gd name="T3" fmla="*/ 17 h 62"/>
                      <a:gd name="T4" fmla="*/ 0 w 34"/>
                      <a:gd name="T5" fmla="*/ 50 h 62"/>
                      <a:gd name="T6" fmla="*/ 21 w 34"/>
                      <a:gd name="T7" fmla="*/ 62 h 62"/>
                      <a:gd name="T8" fmla="*/ 34 w 34"/>
                      <a:gd name="T9" fmla="*/ 4 h 62"/>
                      <a:gd name="T10" fmla="*/ 28 w 34"/>
                      <a:gd name="T11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62">
                        <a:moveTo>
                          <a:pt x="28" y="0"/>
                        </a:move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1" y="62"/>
                          <a:pt x="21" y="62"/>
                          <a:pt x="21" y="62"/>
                        </a:cubicBezTo>
                        <a:cubicBezTo>
                          <a:pt x="26" y="44"/>
                          <a:pt x="30" y="24"/>
                          <a:pt x="34" y="4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Freeform 44">
                    <a:extLst>
                      <a:ext uri="{FF2B5EF4-FFF2-40B4-BE49-F238E27FC236}">
                        <a16:creationId xmlns:a16="http://schemas.microsoft.com/office/drawing/2014/main" id="{AC0FDC2E-1A90-4103-86DD-164689FB0A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52" y="3709979"/>
                    <a:ext cx="106363" cy="65087"/>
                  </a:xfrm>
                  <a:custGeom>
                    <a:avLst/>
                    <a:gdLst>
                      <a:gd name="T0" fmla="*/ 55 w 55"/>
                      <a:gd name="T1" fmla="*/ 15 h 33"/>
                      <a:gd name="T2" fmla="*/ 28 w 55"/>
                      <a:gd name="T3" fmla="*/ 0 h 33"/>
                      <a:gd name="T4" fmla="*/ 0 w 55"/>
                      <a:gd name="T5" fmla="*/ 16 h 33"/>
                      <a:gd name="T6" fmla="*/ 0 w 55"/>
                      <a:gd name="T7" fmla="*/ 33 h 33"/>
                      <a:gd name="T8" fmla="*/ 40 w 55"/>
                      <a:gd name="T9" fmla="*/ 23 h 33"/>
                      <a:gd name="T10" fmla="*/ 55 w 55"/>
                      <a:gd name="T11" fmla="*/ 15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33">
                        <a:moveTo>
                          <a:pt x="55" y="15"/>
                        </a:move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13" y="32"/>
                          <a:pt x="27" y="29"/>
                          <a:pt x="40" y="23"/>
                        </a:cubicBezTo>
                        <a:cubicBezTo>
                          <a:pt x="45" y="21"/>
                          <a:pt x="50" y="18"/>
                          <a:pt x="55" y="1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Freeform 45">
                    <a:extLst>
                      <a:ext uri="{FF2B5EF4-FFF2-40B4-BE49-F238E27FC236}">
                        <a16:creationId xmlns:a16="http://schemas.microsoft.com/office/drawing/2014/main" id="{4A16D5E5-9F8E-4FCD-95E6-D68C62AEE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89" y="3608377"/>
                    <a:ext cx="112713" cy="125413"/>
                  </a:xfrm>
                  <a:custGeom>
                    <a:avLst/>
                    <a:gdLst>
                      <a:gd name="T0" fmla="*/ 58 w 58"/>
                      <a:gd name="T1" fmla="*/ 25 h 65"/>
                      <a:gd name="T2" fmla="*/ 58 w 58"/>
                      <a:gd name="T3" fmla="*/ 16 h 65"/>
                      <a:gd name="T4" fmla="*/ 29 w 58"/>
                      <a:gd name="T5" fmla="*/ 0 h 65"/>
                      <a:gd name="T6" fmla="*/ 0 w 58"/>
                      <a:gd name="T7" fmla="*/ 16 h 65"/>
                      <a:gd name="T8" fmla="*/ 0 w 58"/>
                      <a:gd name="T9" fmla="*/ 49 h 65"/>
                      <a:gd name="T10" fmla="*/ 28 w 58"/>
                      <a:gd name="T11" fmla="*/ 65 h 65"/>
                      <a:gd name="T12" fmla="*/ 58 w 58"/>
                      <a:gd name="T13" fmla="*/ 25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65">
                        <a:moveTo>
                          <a:pt x="58" y="25"/>
                        </a:move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8" y="65"/>
                          <a:pt x="28" y="65"/>
                          <a:pt x="28" y="65"/>
                        </a:cubicBezTo>
                        <a:cubicBezTo>
                          <a:pt x="39" y="56"/>
                          <a:pt x="49" y="42"/>
                          <a:pt x="58" y="2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Freeform 46">
                    <a:extLst>
                      <a:ext uri="{FF2B5EF4-FFF2-40B4-BE49-F238E27FC236}">
                        <a16:creationId xmlns:a16="http://schemas.microsoft.com/office/drawing/2014/main" id="{2D842DE6-E5DC-4572-A3EB-12CB2815E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903" y="3709978"/>
                    <a:ext cx="112713" cy="66675"/>
                  </a:xfrm>
                  <a:custGeom>
                    <a:avLst/>
                    <a:gdLst>
                      <a:gd name="T0" fmla="*/ 58 w 58"/>
                      <a:gd name="T1" fmla="*/ 33 h 34"/>
                      <a:gd name="T2" fmla="*/ 58 w 58"/>
                      <a:gd name="T3" fmla="*/ 16 h 34"/>
                      <a:gd name="T4" fmla="*/ 29 w 58"/>
                      <a:gd name="T5" fmla="*/ 0 h 34"/>
                      <a:gd name="T6" fmla="*/ 0 w 58"/>
                      <a:gd name="T7" fmla="*/ 16 h 34"/>
                      <a:gd name="T8" fmla="*/ 0 w 58"/>
                      <a:gd name="T9" fmla="*/ 22 h 34"/>
                      <a:gd name="T10" fmla="*/ 58 w 58"/>
                      <a:gd name="T1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8" h="34">
                        <a:moveTo>
                          <a:pt x="58" y="33"/>
                        </a:move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18" y="30"/>
                          <a:pt x="38" y="34"/>
                          <a:pt x="58" y="3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Freeform 47">
                    <a:extLst>
                      <a:ext uri="{FF2B5EF4-FFF2-40B4-BE49-F238E27FC236}">
                        <a16:creationId xmlns:a16="http://schemas.microsoft.com/office/drawing/2014/main" id="{441E5FB1-A0E0-47AE-8FC5-477411909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1402" y="3709978"/>
                    <a:ext cx="55563" cy="39688"/>
                  </a:xfrm>
                  <a:custGeom>
                    <a:avLst/>
                    <a:gdLst>
                      <a:gd name="T0" fmla="*/ 29 w 29"/>
                      <a:gd name="T1" fmla="*/ 16 h 20"/>
                      <a:gd name="T2" fmla="*/ 0 w 29"/>
                      <a:gd name="T3" fmla="*/ 0 h 20"/>
                      <a:gd name="T4" fmla="*/ 0 w 29"/>
                      <a:gd name="T5" fmla="*/ 0 h 20"/>
                      <a:gd name="T6" fmla="*/ 29 w 29"/>
                      <a:gd name="T7" fmla="*/ 20 h 20"/>
                      <a:gd name="T8" fmla="*/ 29 w 29"/>
                      <a:gd name="T9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20">
                        <a:moveTo>
                          <a:pt x="29" y="16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" y="8"/>
                          <a:pt x="19" y="15"/>
                          <a:pt x="29" y="20"/>
                        </a:cubicBezTo>
                        <a:lnTo>
                          <a:pt x="29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Freeform 49">
                    <a:extLst>
                      <a:ext uri="{FF2B5EF4-FFF2-40B4-BE49-F238E27FC236}">
                        <a16:creationId xmlns:a16="http://schemas.microsoft.com/office/drawing/2014/main" id="{A8625FEA-E7D3-4AD9-BDCE-47F6C6647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8365" y="2887655"/>
                    <a:ext cx="111125" cy="127000"/>
                  </a:xfrm>
                  <a:custGeom>
                    <a:avLst/>
                    <a:gdLst>
                      <a:gd name="T0" fmla="*/ 57 w 57"/>
                      <a:gd name="T1" fmla="*/ 49 h 66"/>
                      <a:gd name="T2" fmla="*/ 57 w 57"/>
                      <a:gd name="T3" fmla="*/ 16 h 66"/>
                      <a:gd name="T4" fmla="*/ 28 w 57"/>
                      <a:gd name="T5" fmla="*/ 0 h 66"/>
                      <a:gd name="T6" fmla="*/ 0 w 57"/>
                      <a:gd name="T7" fmla="*/ 16 h 66"/>
                      <a:gd name="T8" fmla="*/ 11 w 57"/>
                      <a:gd name="T9" fmla="*/ 56 h 66"/>
                      <a:gd name="T10" fmla="*/ 28 w 57"/>
                      <a:gd name="T11" fmla="*/ 66 h 66"/>
                      <a:gd name="T12" fmla="*/ 57 w 57"/>
                      <a:gd name="T13" fmla="*/ 4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" h="66">
                        <a:moveTo>
                          <a:pt x="57" y="49"/>
                        </a:move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4" y="29"/>
                          <a:pt x="7" y="42"/>
                          <a:pt x="11" y="56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lnTo>
                          <a:pt x="57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reeform 50">
                    <a:extLst>
                      <a:ext uri="{FF2B5EF4-FFF2-40B4-BE49-F238E27FC236}">
                        <a16:creationId xmlns:a16="http://schemas.microsoft.com/office/drawing/2014/main" id="{25EBBB34-E9A6-4072-8D03-2D59EA2CA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62814" y="3092441"/>
                    <a:ext cx="66675" cy="122238"/>
                  </a:xfrm>
                  <a:custGeom>
                    <a:avLst/>
                    <a:gdLst>
                      <a:gd name="T0" fmla="*/ 11 w 34"/>
                      <a:gd name="T1" fmla="*/ 63 h 63"/>
                      <a:gd name="T2" fmla="*/ 34 w 34"/>
                      <a:gd name="T3" fmla="*/ 50 h 63"/>
                      <a:gd name="T4" fmla="*/ 34 w 34"/>
                      <a:gd name="T5" fmla="*/ 17 h 63"/>
                      <a:gd name="T6" fmla="*/ 5 w 34"/>
                      <a:gd name="T7" fmla="*/ 0 h 63"/>
                      <a:gd name="T8" fmla="*/ 0 w 34"/>
                      <a:gd name="T9" fmla="*/ 3 h 63"/>
                      <a:gd name="T10" fmla="*/ 11 w 34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63">
                        <a:moveTo>
                          <a:pt x="11" y="63"/>
                        </a:moveTo>
                        <a:cubicBezTo>
                          <a:pt x="34" y="50"/>
                          <a:pt x="34" y="50"/>
                          <a:pt x="34" y="50"/>
                        </a:cubicBezTo>
                        <a:cubicBezTo>
                          <a:pt x="34" y="17"/>
                          <a:pt x="34" y="17"/>
                          <a:pt x="34" y="17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5" y="22"/>
                          <a:pt x="8" y="42"/>
                          <a:pt x="11" y="6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Freeform 51">
                    <a:extLst>
                      <a:ext uri="{FF2B5EF4-FFF2-40B4-BE49-F238E27FC236}">
                        <a16:creationId xmlns:a16="http://schemas.microsoft.com/office/drawing/2014/main" id="{F3F649A4-9264-40CD-A86D-BDCE387B5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6152" y="3311517"/>
                    <a:ext cx="33338" cy="100012"/>
                  </a:xfrm>
                  <a:custGeom>
                    <a:avLst/>
                    <a:gdLst>
                      <a:gd name="T0" fmla="*/ 2 w 17"/>
                      <a:gd name="T1" fmla="*/ 52 h 52"/>
                      <a:gd name="T2" fmla="*/ 17 w 17"/>
                      <a:gd name="T3" fmla="*/ 43 h 52"/>
                      <a:gd name="T4" fmla="*/ 17 w 17"/>
                      <a:gd name="T5" fmla="*/ 10 h 52"/>
                      <a:gd name="T6" fmla="*/ 0 w 17"/>
                      <a:gd name="T7" fmla="*/ 0 h 52"/>
                      <a:gd name="T8" fmla="*/ 2 w 17"/>
                      <a:gd name="T9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52">
                        <a:moveTo>
                          <a:pt x="2" y="52"/>
                        </a:moveTo>
                        <a:cubicBezTo>
                          <a:pt x="17" y="43"/>
                          <a:pt x="17" y="43"/>
                          <a:pt x="17" y="43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7"/>
                          <a:pt x="2" y="34"/>
                          <a:pt x="2" y="5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Freeform 52">
                    <a:extLst>
                      <a:ext uri="{FF2B5EF4-FFF2-40B4-BE49-F238E27FC236}">
                        <a16:creationId xmlns:a16="http://schemas.microsoft.com/office/drawing/2014/main" id="{1C71CC56-6C03-465F-8BAE-D2BFC11504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86628" y="3195630"/>
                    <a:ext cx="101600" cy="127000"/>
                  </a:xfrm>
                  <a:custGeom>
                    <a:avLst/>
                    <a:gdLst>
                      <a:gd name="T0" fmla="*/ 52 w 52"/>
                      <a:gd name="T1" fmla="*/ 50 h 66"/>
                      <a:gd name="T2" fmla="*/ 52 w 52"/>
                      <a:gd name="T3" fmla="*/ 17 h 66"/>
                      <a:gd name="T4" fmla="*/ 24 w 52"/>
                      <a:gd name="T5" fmla="*/ 0 h 66"/>
                      <a:gd name="T6" fmla="*/ 0 w 52"/>
                      <a:gd name="T7" fmla="*/ 14 h 66"/>
                      <a:gd name="T8" fmla="*/ 5 w 52"/>
                      <a:gd name="T9" fmla="*/ 55 h 66"/>
                      <a:gd name="T10" fmla="*/ 24 w 52"/>
                      <a:gd name="T11" fmla="*/ 66 h 66"/>
                      <a:gd name="T12" fmla="*/ 52 w 52"/>
                      <a:gd name="T13" fmla="*/ 5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66">
                        <a:moveTo>
                          <a:pt x="52" y="50"/>
                        </a:move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2" y="27"/>
                          <a:pt x="3" y="41"/>
                          <a:pt x="5" y="55"/>
                        </a:cubicBezTo>
                        <a:cubicBezTo>
                          <a:pt x="24" y="66"/>
                          <a:pt x="24" y="66"/>
                          <a:pt x="24" y="66"/>
                        </a:cubicBezTo>
                        <a:lnTo>
                          <a:pt x="52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Freeform 53">
                    <a:extLst>
                      <a:ext uri="{FF2B5EF4-FFF2-40B4-BE49-F238E27FC236}">
                        <a16:creationId xmlns:a16="http://schemas.microsoft.com/office/drawing/2014/main" id="{0C77C63D-D3F4-4F20-9F4E-ACA636E0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00914" y="3521065"/>
                    <a:ext cx="28576" cy="82551"/>
                  </a:xfrm>
                  <a:custGeom>
                    <a:avLst/>
                    <a:gdLst>
                      <a:gd name="T0" fmla="*/ 15 w 15"/>
                      <a:gd name="T1" fmla="*/ 8 h 43"/>
                      <a:gd name="T2" fmla="*/ 0 w 15"/>
                      <a:gd name="T3" fmla="*/ 0 h 43"/>
                      <a:gd name="T4" fmla="*/ 11 w 15"/>
                      <a:gd name="T5" fmla="*/ 43 h 43"/>
                      <a:gd name="T6" fmla="*/ 15 w 15"/>
                      <a:gd name="T7" fmla="*/ 41 h 43"/>
                      <a:gd name="T8" fmla="*/ 15 w 15"/>
                      <a:gd name="T9" fmla="*/ 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43">
                        <a:moveTo>
                          <a:pt x="15" y="8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6"/>
                          <a:pt x="6" y="30"/>
                          <a:pt x="11" y="43"/>
                        </a:cubicBezTo>
                        <a:cubicBezTo>
                          <a:pt x="15" y="41"/>
                          <a:pt x="15" y="41"/>
                          <a:pt x="15" y="41"/>
                        </a:cubicBezTo>
                        <a:lnTo>
                          <a:pt x="15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Freeform 54">
                    <a:extLst>
                      <a:ext uri="{FF2B5EF4-FFF2-40B4-BE49-F238E27FC236}">
                        <a16:creationId xmlns:a16="http://schemas.microsoft.com/office/drawing/2014/main" id="{A7412DA2-6BD9-42B7-B957-89321E159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6153" y="3400416"/>
                    <a:ext cx="92075" cy="130174"/>
                  </a:xfrm>
                  <a:custGeom>
                    <a:avLst/>
                    <a:gdLst>
                      <a:gd name="T0" fmla="*/ 47 w 47"/>
                      <a:gd name="T1" fmla="*/ 50 h 67"/>
                      <a:gd name="T2" fmla="*/ 47 w 47"/>
                      <a:gd name="T3" fmla="*/ 17 h 67"/>
                      <a:gd name="T4" fmla="*/ 19 w 47"/>
                      <a:gd name="T5" fmla="*/ 0 h 67"/>
                      <a:gd name="T6" fmla="*/ 2 w 47"/>
                      <a:gd name="T7" fmla="*/ 10 h 67"/>
                      <a:gd name="T8" fmla="*/ 0 w 47"/>
                      <a:gd name="T9" fmla="*/ 46 h 67"/>
                      <a:gd name="T10" fmla="*/ 1 w 47"/>
                      <a:gd name="T11" fmla="*/ 57 h 67"/>
                      <a:gd name="T12" fmla="*/ 19 w 47"/>
                      <a:gd name="T13" fmla="*/ 67 h 67"/>
                      <a:gd name="T14" fmla="*/ 47 w 47"/>
                      <a:gd name="T15" fmla="*/ 5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67">
                        <a:moveTo>
                          <a:pt x="47" y="50"/>
                        </a:moveTo>
                        <a:cubicBezTo>
                          <a:pt x="47" y="17"/>
                          <a:pt x="47" y="17"/>
                          <a:pt x="47" y="17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22"/>
                          <a:pt x="1" y="34"/>
                          <a:pt x="0" y="46"/>
                        </a:cubicBezTo>
                        <a:cubicBezTo>
                          <a:pt x="1" y="49"/>
                          <a:pt x="1" y="53"/>
                          <a:pt x="1" y="57"/>
                        </a:cubicBezTo>
                        <a:cubicBezTo>
                          <a:pt x="19" y="67"/>
                          <a:pt x="19" y="67"/>
                          <a:pt x="19" y="67"/>
                        </a:cubicBezTo>
                        <a:lnTo>
                          <a:pt x="47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Freeform 55">
                    <a:extLst>
                      <a:ext uri="{FF2B5EF4-FFF2-40B4-BE49-F238E27FC236}">
                        <a16:creationId xmlns:a16="http://schemas.microsoft.com/office/drawing/2014/main" id="{E53B7D17-C0C4-41BA-96A1-49B16ADF30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24728" y="3608378"/>
                    <a:ext cx="63499" cy="96838"/>
                  </a:xfrm>
                  <a:custGeom>
                    <a:avLst/>
                    <a:gdLst>
                      <a:gd name="T0" fmla="*/ 32 w 32"/>
                      <a:gd name="T1" fmla="*/ 49 h 50"/>
                      <a:gd name="T2" fmla="*/ 32 w 32"/>
                      <a:gd name="T3" fmla="*/ 16 h 50"/>
                      <a:gd name="T4" fmla="*/ 4 w 32"/>
                      <a:gd name="T5" fmla="*/ 0 h 50"/>
                      <a:gd name="T6" fmla="*/ 0 w 32"/>
                      <a:gd name="T7" fmla="*/ 2 h 50"/>
                      <a:gd name="T8" fmla="*/ 31 w 32"/>
                      <a:gd name="T9" fmla="*/ 50 h 50"/>
                      <a:gd name="T10" fmla="*/ 32 w 32"/>
                      <a:gd name="T11" fmla="*/ 49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50">
                        <a:moveTo>
                          <a:pt x="32" y="49"/>
                        </a:moveTo>
                        <a:cubicBezTo>
                          <a:pt x="32" y="16"/>
                          <a:pt x="32" y="16"/>
                          <a:pt x="32" y="16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8" y="22"/>
                          <a:pt x="18" y="37"/>
                          <a:pt x="31" y="50"/>
                        </a:cubicBezTo>
                        <a:lnTo>
                          <a:pt x="32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reeform 57">
                    <a:extLst>
                      <a:ext uri="{FF2B5EF4-FFF2-40B4-BE49-F238E27FC236}">
                        <a16:creationId xmlns:a16="http://schemas.microsoft.com/office/drawing/2014/main" id="{4C1F0465-1C1B-46E8-AA73-147CA1253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8512" y="2476494"/>
                    <a:ext cx="60324" cy="127000"/>
                  </a:xfrm>
                  <a:custGeom>
                    <a:avLst/>
                    <a:gdLst>
                      <a:gd name="T0" fmla="*/ 31 w 31"/>
                      <a:gd name="T1" fmla="*/ 49 h 65"/>
                      <a:gd name="T2" fmla="*/ 31 w 31"/>
                      <a:gd name="T3" fmla="*/ 16 h 65"/>
                      <a:gd name="T4" fmla="*/ 5 w 31"/>
                      <a:gd name="T5" fmla="*/ 0 h 65"/>
                      <a:gd name="T6" fmla="*/ 2 w 31"/>
                      <a:gd name="T7" fmla="*/ 65 h 65"/>
                      <a:gd name="T8" fmla="*/ 3 w 31"/>
                      <a:gd name="T9" fmla="*/ 65 h 65"/>
                      <a:gd name="T10" fmla="*/ 31 w 31"/>
                      <a:gd name="T11" fmla="*/ 4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65">
                        <a:moveTo>
                          <a:pt x="31" y="49"/>
                        </a:move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1" y="21"/>
                          <a:pt x="0" y="43"/>
                          <a:pt x="2" y="65"/>
                        </a:cubicBezTo>
                        <a:cubicBezTo>
                          <a:pt x="3" y="65"/>
                          <a:pt x="3" y="65"/>
                          <a:pt x="3" y="65"/>
                        </a:cubicBezTo>
                        <a:lnTo>
                          <a:pt x="31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reeform 1184">
                    <a:extLst>
                      <a:ext uri="{FF2B5EF4-FFF2-40B4-BE49-F238E27FC236}">
                        <a16:creationId xmlns:a16="http://schemas.microsoft.com/office/drawing/2014/main" id="{7C63E59E-6D86-4647-86E3-E3C154779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2800" y="2686041"/>
                    <a:ext cx="46037" cy="104775"/>
                  </a:xfrm>
                  <a:custGeom>
                    <a:avLst/>
                    <a:gdLst>
                      <a:gd name="T0" fmla="*/ 24 w 24"/>
                      <a:gd name="T1" fmla="*/ 14 h 54"/>
                      <a:gd name="T2" fmla="*/ 0 w 24"/>
                      <a:gd name="T3" fmla="*/ 0 h 54"/>
                      <a:gd name="T4" fmla="*/ 12 w 24"/>
                      <a:gd name="T5" fmla="*/ 54 h 54"/>
                      <a:gd name="T6" fmla="*/ 24 w 24"/>
                      <a:gd name="T7" fmla="*/ 47 h 54"/>
                      <a:gd name="T8" fmla="*/ 24 w 24"/>
                      <a:gd name="T9" fmla="*/ 1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54">
                        <a:moveTo>
                          <a:pt x="24" y="1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18"/>
                          <a:pt x="7" y="36"/>
                          <a:pt x="12" y="54"/>
                        </a:cubicBezTo>
                        <a:cubicBezTo>
                          <a:pt x="24" y="47"/>
                          <a:pt x="24" y="47"/>
                          <a:pt x="24" y="47"/>
                        </a:cubicBezTo>
                        <a:lnTo>
                          <a:pt x="24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Freeform 1185">
                    <a:extLst>
                      <a:ext uri="{FF2B5EF4-FFF2-40B4-BE49-F238E27FC236}">
                        <a16:creationId xmlns:a16="http://schemas.microsoft.com/office/drawing/2014/main" id="{2277A250-28BA-4328-9A54-2FAA46ADBD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88199" y="2784466"/>
                    <a:ext cx="80962" cy="127000"/>
                  </a:xfrm>
                  <a:custGeom>
                    <a:avLst/>
                    <a:gdLst>
                      <a:gd name="T0" fmla="*/ 42 w 42"/>
                      <a:gd name="T1" fmla="*/ 49 h 65"/>
                      <a:gd name="T2" fmla="*/ 42 w 42"/>
                      <a:gd name="T3" fmla="*/ 16 h 65"/>
                      <a:gd name="T4" fmla="*/ 13 w 42"/>
                      <a:gd name="T5" fmla="*/ 0 h 65"/>
                      <a:gd name="T6" fmla="*/ 0 w 42"/>
                      <a:gd name="T7" fmla="*/ 7 h 65"/>
                      <a:gd name="T8" fmla="*/ 15 w 42"/>
                      <a:gd name="T9" fmla="*/ 65 h 65"/>
                      <a:gd name="T10" fmla="*/ 42 w 42"/>
                      <a:gd name="T11" fmla="*/ 4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" h="65">
                        <a:moveTo>
                          <a:pt x="42" y="49"/>
                        </a:move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5" y="26"/>
                          <a:pt x="10" y="45"/>
                          <a:pt x="15" y="65"/>
                        </a:cubicBezTo>
                        <a:lnTo>
                          <a:pt x="42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reeform 1186">
                    <a:extLst>
                      <a:ext uri="{FF2B5EF4-FFF2-40B4-BE49-F238E27FC236}">
                        <a16:creationId xmlns:a16="http://schemas.microsoft.com/office/drawing/2014/main" id="{865E2292-871D-44BD-B44F-A47F59DDD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42175" y="3005127"/>
                    <a:ext cx="26987" cy="85725"/>
                  </a:xfrm>
                  <a:custGeom>
                    <a:avLst/>
                    <a:gdLst>
                      <a:gd name="T0" fmla="*/ 14 w 14"/>
                      <a:gd name="T1" fmla="*/ 8 h 44"/>
                      <a:gd name="T2" fmla="*/ 0 w 14"/>
                      <a:gd name="T3" fmla="*/ 0 h 44"/>
                      <a:gd name="T4" fmla="*/ 10 w 14"/>
                      <a:gd name="T5" fmla="*/ 44 h 44"/>
                      <a:gd name="T6" fmla="*/ 14 w 14"/>
                      <a:gd name="T7" fmla="*/ 41 h 44"/>
                      <a:gd name="T8" fmla="*/ 14 w 14"/>
                      <a:gd name="T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4">
                        <a:moveTo>
                          <a:pt x="14" y="8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14"/>
                          <a:pt x="7" y="29"/>
                          <a:pt x="10" y="44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lnTo>
                          <a:pt x="14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reeform 64">
                    <a:extLst>
                      <a:ext uri="{FF2B5EF4-FFF2-40B4-BE49-F238E27FC236}">
                        <a16:creationId xmlns:a16="http://schemas.microsoft.com/office/drawing/2014/main" id="{1DCD44D3-FE0D-483D-A882-774CAB36EA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48" y="2474905"/>
                    <a:ext cx="111125" cy="128588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4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4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Freeform 67">
                    <a:extLst>
                      <a:ext uri="{FF2B5EF4-FFF2-40B4-BE49-F238E27FC236}">
                        <a16:creationId xmlns:a16="http://schemas.microsoft.com/office/drawing/2014/main" id="{2E9BFAFA-D0D0-445E-9AEC-45AEFF7C63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74" y="2474903"/>
                    <a:ext cx="112713" cy="128588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6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6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eform 68">
                    <a:extLst>
                      <a:ext uri="{FF2B5EF4-FFF2-40B4-BE49-F238E27FC236}">
                        <a16:creationId xmlns:a16="http://schemas.microsoft.com/office/drawing/2014/main" id="{E825A8F3-1D2D-48A3-BE26-5089AB540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86" y="2679690"/>
                    <a:ext cx="112713" cy="130174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5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5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Freeform 69">
                    <a:extLst>
                      <a:ext uri="{FF2B5EF4-FFF2-40B4-BE49-F238E27FC236}">
                        <a16:creationId xmlns:a16="http://schemas.microsoft.com/office/drawing/2014/main" id="{56DEE2B2-373D-4D29-BBD0-FC2457EA23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414" y="2578092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Freeform 70">
                    <a:extLst>
                      <a:ext uri="{FF2B5EF4-FFF2-40B4-BE49-F238E27FC236}">
                        <a16:creationId xmlns:a16="http://schemas.microsoft.com/office/drawing/2014/main" id="{00B4955D-4A32-49A6-9EBA-38FFE86A07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615" y="2679692"/>
                    <a:ext cx="109538" cy="130174"/>
                  </a:xfrm>
                  <a:custGeom>
                    <a:avLst/>
                    <a:gdLst>
                      <a:gd name="T0" fmla="*/ 69 w 69"/>
                      <a:gd name="T1" fmla="*/ 21 h 82"/>
                      <a:gd name="T2" fmla="*/ 35 w 69"/>
                      <a:gd name="T3" fmla="*/ 0 h 82"/>
                      <a:gd name="T4" fmla="*/ 0 w 69"/>
                      <a:gd name="T5" fmla="*/ 21 h 82"/>
                      <a:gd name="T6" fmla="*/ 0 w 69"/>
                      <a:gd name="T7" fmla="*/ 61 h 82"/>
                      <a:gd name="T8" fmla="*/ 35 w 69"/>
                      <a:gd name="T9" fmla="*/ 82 h 82"/>
                      <a:gd name="T10" fmla="*/ 69 w 69"/>
                      <a:gd name="T11" fmla="*/ 61 h 82"/>
                      <a:gd name="T12" fmla="*/ 69 w 69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2">
                        <a:moveTo>
                          <a:pt x="69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Freeform 73">
                    <a:extLst>
                      <a:ext uri="{FF2B5EF4-FFF2-40B4-BE49-F238E27FC236}">
                        <a16:creationId xmlns:a16="http://schemas.microsoft.com/office/drawing/2014/main" id="{2DD8BA0C-FC31-4D6C-9088-0E9B0ACF4C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28" y="2679692"/>
                    <a:ext cx="109538" cy="130174"/>
                  </a:xfrm>
                  <a:custGeom>
                    <a:avLst/>
                    <a:gdLst>
                      <a:gd name="T0" fmla="*/ 69 w 69"/>
                      <a:gd name="T1" fmla="*/ 21 h 82"/>
                      <a:gd name="T2" fmla="*/ 34 w 69"/>
                      <a:gd name="T3" fmla="*/ 0 h 82"/>
                      <a:gd name="T4" fmla="*/ 0 w 69"/>
                      <a:gd name="T5" fmla="*/ 21 h 82"/>
                      <a:gd name="T6" fmla="*/ 0 w 69"/>
                      <a:gd name="T7" fmla="*/ 61 h 82"/>
                      <a:gd name="T8" fmla="*/ 34 w 69"/>
                      <a:gd name="T9" fmla="*/ 82 h 82"/>
                      <a:gd name="T10" fmla="*/ 69 w 69"/>
                      <a:gd name="T11" fmla="*/ 61 h 82"/>
                      <a:gd name="T12" fmla="*/ 69 w 69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2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2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Freeform 74">
                    <a:extLst>
                      <a:ext uri="{FF2B5EF4-FFF2-40B4-BE49-F238E27FC236}">
                        <a16:creationId xmlns:a16="http://schemas.microsoft.com/office/drawing/2014/main" id="{21C74217-FEB0-44DD-A86C-26467CB637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78" y="2679692"/>
                    <a:ext cx="112713" cy="130174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6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6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Freeform 75">
                    <a:extLst>
                      <a:ext uri="{FF2B5EF4-FFF2-40B4-BE49-F238E27FC236}">
                        <a16:creationId xmlns:a16="http://schemas.microsoft.com/office/drawing/2014/main" id="{C4236175-46F3-419C-BFAB-CD2A247F2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58035" y="2578093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Freeform 76">
                    <a:extLst>
                      <a:ext uri="{FF2B5EF4-FFF2-40B4-BE49-F238E27FC236}">
                        <a16:creationId xmlns:a16="http://schemas.microsoft.com/office/drawing/2014/main" id="{65D64967-A7B5-468A-B0F8-15294D510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608" y="2887654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5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60 h 80"/>
                      <a:gd name="T8" fmla="*/ 35 w 69"/>
                      <a:gd name="T9" fmla="*/ 80 h 80"/>
                      <a:gd name="T10" fmla="*/ 69 w 69"/>
                      <a:gd name="T11" fmla="*/ 60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5" y="80"/>
                        </a:lnTo>
                        <a:lnTo>
                          <a:pt x="69" y="60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Freeform 77">
                    <a:extLst>
                      <a:ext uri="{FF2B5EF4-FFF2-40B4-BE49-F238E27FC236}">
                        <a16:creationId xmlns:a16="http://schemas.microsoft.com/office/drawing/2014/main" id="{2084DB9C-1332-4A02-A581-56DE2D916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608" y="3092441"/>
                    <a:ext cx="109538" cy="128588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5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5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Freeform 78">
                    <a:extLst>
                      <a:ext uri="{FF2B5EF4-FFF2-40B4-BE49-F238E27FC236}">
                        <a16:creationId xmlns:a16="http://schemas.microsoft.com/office/drawing/2014/main" id="{944ADF88-233C-42B6-8172-5E22CDDEA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43" y="2990841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5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5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Freeform 79">
                    <a:extLst>
                      <a:ext uri="{FF2B5EF4-FFF2-40B4-BE49-F238E27FC236}">
                        <a16:creationId xmlns:a16="http://schemas.microsoft.com/office/drawing/2014/main" id="{26EB91B8-CED1-4A22-94B4-0BF245B07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93" y="3298815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0 h 80"/>
                      <a:gd name="T2" fmla="*/ 35 w 69"/>
                      <a:gd name="T3" fmla="*/ 0 h 80"/>
                      <a:gd name="T4" fmla="*/ 0 w 69"/>
                      <a:gd name="T5" fmla="*/ 20 h 80"/>
                      <a:gd name="T6" fmla="*/ 0 w 69"/>
                      <a:gd name="T7" fmla="*/ 61 h 80"/>
                      <a:gd name="T8" fmla="*/ 35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69" y="61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Freeform 80">
                    <a:extLst>
                      <a:ext uri="{FF2B5EF4-FFF2-40B4-BE49-F238E27FC236}">
                        <a16:creationId xmlns:a16="http://schemas.microsoft.com/office/drawing/2014/main" id="{0284591E-B7A3-481D-B5D6-0B8589956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33" y="2887653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4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60 h 80"/>
                      <a:gd name="T8" fmla="*/ 34 w 70"/>
                      <a:gd name="T9" fmla="*/ 80 h 80"/>
                      <a:gd name="T10" fmla="*/ 70 w 70"/>
                      <a:gd name="T11" fmla="*/ 60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4" y="80"/>
                        </a:lnTo>
                        <a:lnTo>
                          <a:pt x="70" y="60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Freeform 81">
                    <a:extLst>
                      <a:ext uri="{FF2B5EF4-FFF2-40B4-BE49-F238E27FC236}">
                        <a16:creationId xmlns:a16="http://schemas.microsoft.com/office/drawing/2014/main" id="{8B377CEE-3FE4-40BD-89CA-6F711EC856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33" y="3092440"/>
                    <a:ext cx="111124" cy="128588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4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4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reeform 82">
                    <a:extLst>
                      <a:ext uri="{FF2B5EF4-FFF2-40B4-BE49-F238E27FC236}">
                        <a16:creationId xmlns:a16="http://schemas.microsoft.com/office/drawing/2014/main" id="{7BC9B143-7E9C-4843-B98C-CACF1DCD7F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70" y="2990840"/>
                    <a:ext cx="112713" cy="127000"/>
                  </a:xfrm>
                  <a:custGeom>
                    <a:avLst/>
                    <a:gdLst>
                      <a:gd name="T0" fmla="*/ 71 w 71"/>
                      <a:gd name="T1" fmla="*/ 19 h 80"/>
                      <a:gd name="T2" fmla="*/ 35 w 71"/>
                      <a:gd name="T3" fmla="*/ 0 h 80"/>
                      <a:gd name="T4" fmla="*/ 0 w 71"/>
                      <a:gd name="T5" fmla="*/ 19 h 80"/>
                      <a:gd name="T6" fmla="*/ 0 w 71"/>
                      <a:gd name="T7" fmla="*/ 59 h 80"/>
                      <a:gd name="T8" fmla="*/ 35 w 71"/>
                      <a:gd name="T9" fmla="*/ 80 h 80"/>
                      <a:gd name="T10" fmla="*/ 71 w 71"/>
                      <a:gd name="T11" fmla="*/ 59 h 80"/>
                      <a:gd name="T12" fmla="*/ 71 w 71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1" y="59"/>
                        </a:lnTo>
                        <a:lnTo>
                          <a:pt x="71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Freeform 83">
                    <a:extLst>
                      <a:ext uri="{FF2B5EF4-FFF2-40B4-BE49-F238E27FC236}">
                        <a16:creationId xmlns:a16="http://schemas.microsoft.com/office/drawing/2014/main" id="{916F2115-A54C-46C1-8F42-4E520C9C1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33" y="3298814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4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4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Freeform 84">
                    <a:extLst>
                      <a:ext uri="{FF2B5EF4-FFF2-40B4-BE49-F238E27FC236}">
                        <a16:creationId xmlns:a16="http://schemas.microsoft.com/office/drawing/2014/main" id="{3B197DC8-B4E3-4FEA-829C-C2D1FE3B1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69" y="3195628"/>
                    <a:ext cx="112713" cy="127000"/>
                  </a:xfrm>
                  <a:custGeom>
                    <a:avLst/>
                    <a:gdLst>
                      <a:gd name="T0" fmla="*/ 71 w 71"/>
                      <a:gd name="T1" fmla="*/ 21 h 80"/>
                      <a:gd name="T2" fmla="*/ 35 w 71"/>
                      <a:gd name="T3" fmla="*/ 0 h 80"/>
                      <a:gd name="T4" fmla="*/ 0 w 71"/>
                      <a:gd name="T5" fmla="*/ 21 h 80"/>
                      <a:gd name="T6" fmla="*/ 0 w 71"/>
                      <a:gd name="T7" fmla="*/ 61 h 80"/>
                      <a:gd name="T8" fmla="*/ 35 w 71"/>
                      <a:gd name="T9" fmla="*/ 80 h 80"/>
                      <a:gd name="T10" fmla="*/ 71 w 71"/>
                      <a:gd name="T11" fmla="*/ 61 h 80"/>
                      <a:gd name="T12" fmla="*/ 71 w 71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reeform 85">
                    <a:extLst>
                      <a:ext uri="{FF2B5EF4-FFF2-40B4-BE49-F238E27FC236}">
                        <a16:creationId xmlns:a16="http://schemas.microsoft.com/office/drawing/2014/main" id="{6F844304-C9DD-4823-BF1A-799690440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33" y="3505188"/>
                    <a:ext cx="111124" cy="128588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4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4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reeform 86">
                    <a:extLst>
                      <a:ext uri="{FF2B5EF4-FFF2-40B4-BE49-F238E27FC236}">
                        <a16:creationId xmlns:a16="http://schemas.microsoft.com/office/drawing/2014/main" id="{39C1D7AC-890A-426D-A27D-106CD9471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80" y="3400414"/>
                    <a:ext cx="112713" cy="130174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5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5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Freeform 87">
                    <a:extLst>
                      <a:ext uri="{FF2B5EF4-FFF2-40B4-BE49-F238E27FC236}">
                        <a16:creationId xmlns:a16="http://schemas.microsoft.com/office/drawing/2014/main" id="{004D2266-A119-405A-82B8-D7F49C5AA0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43" y="2784468"/>
                    <a:ext cx="109538" cy="128588"/>
                  </a:xfrm>
                  <a:custGeom>
                    <a:avLst/>
                    <a:gdLst>
                      <a:gd name="T0" fmla="*/ 69 w 69"/>
                      <a:gd name="T1" fmla="*/ 20 h 81"/>
                      <a:gd name="T2" fmla="*/ 34 w 69"/>
                      <a:gd name="T3" fmla="*/ 0 h 81"/>
                      <a:gd name="T4" fmla="*/ 0 w 69"/>
                      <a:gd name="T5" fmla="*/ 20 h 81"/>
                      <a:gd name="T6" fmla="*/ 0 w 69"/>
                      <a:gd name="T7" fmla="*/ 60 h 81"/>
                      <a:gd name="T8" fmla="*/ 34 w 69"/>
                      <a:gd name="T9" fmla="*/ 81 h 81"/>
                      <a:gd name="T10" fmla="*/ 69 w 69"/>
                      <a:gd name="T11" fmla="*/ 60 h 81"/>
                      <a:gd name="T12" fmla="*/ 69 w 69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69" y="60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reeform 88">
                    <a:extLst>
                      <a:ext uri="{FF2B5EF4-FFF2-40B4-BE49-F238E27FC236}">
                        <a16:creationId xmlns:a16="http://schemas.microsoft.com/office/drawing/2014/main" id="{AFCEEC52-84EB-43F2-B302-0054EFBB3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94" y="2887655"/>
                    <a:ext cx="112713" cy="127000"/>
                  </a:xfrm>
                  <a:custGeom>
                    <a:avLst/>
                    <a:gdLst>
                      <a:gd name="T0" fmla="*/ 71 w 71"/>
                      <a:gd name="T1" fmla="*/ 19 h 80"/>
                      <a:gd name="T2" fmla="*/ 36 w 71"/>
                      <a:gd name="T3" fmla="*/ 0 h 80"/>
                      <a:gd name="T4" fmla="*/ 0 w 71"/>
                      <a:gd name="T5" fmla="*/ 19 h 80"/>
                      <a:gd name="T6" fmla="*/ 0 w 71"/>
                      <a:gd name="T7" fmla="*/ 60 h 80"/>
                      <a:gd name="T8" fmla="*/ 36 w 71"/>
                      <a:gd name="T9" fmla="*/ 80 h 80"/>
                      <a:gd name="T10" fmla="*/ 71 w 71"/>
                      <a:gd name="T11" fmla="*/ 60 h 80"/>
                      <a:gd name="T12" fmla="*/ 71 w 71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6" y="80"/>
                        </a:lnTo>
                        <a:lnTo>
                          <a:pt x="71" y="60"/>
                        </a:lnTo>
                        <a:lnTo>
                          <a:pt x="71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reeform 89">
                    <a:extLst>
                      <a:ext uri="{FF2B5EF4-FFF2-40B4-BE49-F238E27FC236}">
                        <a16:creationId xmlns:a16="http://schemas.microsoft.com/office/drawing/2014/main" id="{9D18C3A8-7A45-4F2D-BDCD-BDC835B8B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94" y="3092442"/>
                    <a:ext cx="112713" cy="128588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6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6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Freeform 90">
                    <a:extLst>
                      <a:ext uri="{FF2B5EF4-FFF2-40B4-BE49-F238E27FC236}">
                        <a16:creationId xmlns:a16="http://schemas.microsoft.com/office/drawing/2014/main" id="{5924E79F-33C0-46BF-9F5B-68380E9035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8" y="2990842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6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6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reeform 91">
                    <a:extLst>
                      <a:ext uri="{FF2B5EF4-FFF2-40B4-BE49-F238E27FC236}">
                        <a16:creationId xmlns:a16="http://schemas.microsoft.com/office/drawing/2014/main" id="{71393FF6-F293-4072-AE30-FFF0934A8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94" y="3298816"/>
                    <a:ext cx="112713" cy="127000"/>
                  </a:xfrm>
                  <a:custGeom>
                    <a:avLst/>
                    <a:gdLst>
                      <a:gd name="T0" fmla="*/ 71 w 71"/>
                      <a:gd name="T1" fmla="*/ 20 h 80"/>
                      <a:gd name="T2" fmla="*/ 36 w 71"/>
                      <a:gd name="T3" fmla="*/ 0 h 80"/>
                      <a:gd name="T4" fmla="*/ 0 w 71"/>
                      <a:gd name="T5" fmla="*/ 20 h 80"/>
                      <a:gd name="T6" fmla="*/ 0 w 71"/>
                      <a:gd name="T7" fmla="*/ 61 h 80"/>
                      <a:gd name="T8" fmla="*/ 36 w 71"/>
                      <a:gd name="T9" fmla="*/ 80 h 80"/>
                      <a:gd name="T10" fmla="*/ 71 w 71"/>
                      <a:gd name="T11" fmla="*/ 61 h 80"/>
                      <a:gd name="T12" fmla="*/ 71 w 71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20"/>
                        </a:moveTo>
                        <a:lnTo>
                          <a:pt x="36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6" y="80"/>
                        </a:lnTo>
                        <a:lnTo>
                          <a:pt x="71" y="61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reeform 92">
                    <a:extLst>
                      <a:ext uri="{FF2B5EF4-FFF2-40B4-BE49-F238E27FC236}">
                        <a16:creationId xmlns:a16="http://schemas.microsoft.com/office/drawing/2014/main" id="{EC7B54BB-D87C-4BD8-BFFF-9CBBA61B1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8" y="3195629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21 h 80"/>
                      <a:gd name="T2" fmla="*/ 36 w 70"/>
                      <a:gd name="T3" fmla="*/ 0 h 80"/>
                      <a:gd name="T4" fmla="*/ 0 w 70"/>
                      <a:gd name="T5" fmla="*/ 21 h 80"/>
                      <a:gd name="T6" fmla="*/ 0 w 70"/>
                      <a:gd name="T7" fmla="*/ 61 h 80"/>
                      <a:gd name="T8" fmla="*/ 36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0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Freeform 93">
                    <a:extLst>
                      <a:ext uri="{FF2B5EF4-FFF2-40B4-BE49-F238E27FC236}">
                        <a16:creationId xmlns:a16="http://schemas.microsoft.com/office/drawing/2014/main" id="{06F75FC2-D504-4152-A82C-DC76A149A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93" y="3505191"/>
                    <a:ext cx="112713" cy="128588"/>
                  </a:xfrm>
                  <a:custGeom>
                    <a:avLst/>
                    <a:gdLst>
                      <a:gd name="T0" fmla="*/ 71 w 71"/>
                      <a:gd name="T1" fmla="*/ 20 h 81"/>
                      <a:gd name="T2" fmla="*/ 36 w 71"/>
                      <a:gd name="T3" fmla="*/ 0 h 81"/>
                      <a:gd name="T4" fmla="*/ 0 w 71"/>
                      <a:gd name="T5" fmla="*/ 20 h 81"/>
                      <a:gd name="T6" fmla="*/ 0 w 71"/>
                      <a:gd name="T7" fmla="*/ 60 h 81"/>
                      <a:gd name="T8" fmla="*/ 36 w 71"/>
                      <a:gd name="T9" fmla="*/ 81 h 81"/>
                      <a:gd name="T10" fmla="*/ 71 w 71"/>
                      <a:gd name="T11" fmla="*/ 60 h 81"/>
                      <a:gd name="T12" fmla="*/ 71 w 71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0"/>
                        </a:moveTo>
                        <a:lnTo>
                          <a:pt x="36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6" y="81"/>
                        </a:lnTo>
                        <a:lnTo>
                          <a:pt x="71" y="60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reeform 94">
                    <a:extLst>
                      <a:ext uri="{FF2B5EF4-FFF2-40B4-BE49-F238E27FC236}">
                        <a16:creationId xmlns:a16="http://schemas.microsoft.com/office/drawing/2014/main" id="{4B1914AE-AADC-4103-9602-104F54950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9" y="3400417"/>
                    <a:ext cx="111125" cy="130174"/>
                  </a:xfrm>
                  <a:custGeom>
                    <a:avLst/>
                    <a:gdLst>
                      <a:gd name="T0" fmla="*/ 70 w 70"/>
                      <a:gd name="T1" fmla="*/ 21 h 82"/>
                      <a:gd name="T2" fmla="*/ 36 w 70"/>
                      <a:gd name="T3" fmla="*/ 0 h 82"/>
                      <a:gd name="T4" fmla="*/ 0 w 70"/>
                      <a:gd name="T5" fmla="*/ 21 h 82"/>
                      <a:gd name="T6" fmla="*/ 0 w 70"/>
                      <a:gd name="T7" fmla="*/ 61 h 82"/>
                      <a:gd name="T8" fmla="*/ 36 w 70"/>
                      <a:gd name="T9" fmla="*/ 82 h 82"/>
                      <a:gd name="T10" fmla="*/ 70 w 70"/>
                      <a:gd name="T11" fmla="*/ 61 h 82"/>
                      <a:gd name="T12" fmla="*/ 70 w 70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2">
                        <a:moveTo>
                          <a:pt x="70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2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reeform 95">
                    <a:extLst>
                      <a:ext uri="{FF2B5EF4-FFF2-40B4-BE49-F238E27FC236}">
                        <a16:creationId xmlns:a16="http://schemas.microsoft.com/office/drawing/2014/main" id="{BB2C20D1-6399-4CDC-B808-670C61868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20" y="3608379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6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6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 96">
                    <a:extLst>
                      <a:ext uri="{FF2B5EF4-FFF2-40B4-BE49-F238E27FC236}">
                        <a16:creationId xmlns:a16="http://schemas.microsoft.com/office/drawing/2014/main" id="{CB747545-BD27-4757-B487-49B39F058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113" y="2784469"/>
                    <a:ext cx="111125" cy="128588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5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5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5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 97">
                    <a:extLst>
                      <a:ext uri="{FF2B5EF4-FFF2-40B4-BE49-F238E27FC236}">
                        <a16:creationId xmlns:a16="http://schemas.microsoft.com/office/drawing/2014/main" id="{7ADB8C65-A052-40C6-B635-58EF7D7495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38" y="2887660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60 h 80"/>
                      <a:gd name="T8" fmla="*/ 34 w 69"/>
                      <a:gd name="T9" fmla="*/ 80 h 80"/>
                      <a:gd name="T10" fmla="*/ 69 w 69"/>
                      <a:gd name="T11" fmla="*/ 60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4" y="80"/>
                        </a:lnTo>
                        <a:lnTo>
                          <a:pt x="69" y="60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98">
                    <a:extLst>
                      <a:ext uri="{FF2B5EF4-FFF2-40B4-BE49-F238E27FC236}">
                        <a16:creationId xmlns:a16="http://schemas.microsoft.com/office/drawing/2014/main" id="{B4379FC6-A402-4BB8-906D-00F33AC773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37" y="3092445"/>
                    <a:ext cx="109538" cy="128588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4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4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99">
                    <a:extLst>
                      <a:ext uri="{FF2B5EF4-FFF2-40B4-BE49-F238E27FC236}">
                        <a16:creationId xmlns:a16="http://schemas.microsoft.com/office/drawing/2014/main" id="{CFA707B2-572F-4757-9AFF-8F4B7CA62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63" y="2990845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Freeform 100">
                    <a:extLst>
                      <a:ext uri="{FF2B5EF4-FFF2-40B4-BE49-F238E27FC236}">
                        <a16:creationId xmlns:a16="http://schemas.microsoft.com/office/drawing/2014/main" id="{DA75AAD0-E9E3-46E1-B7F2-F033A19A42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37" y="3298819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0 h 80"/>
                      <a:gd name="T2" fmla="*/ 34 w 69"/>
                      <a:gd name="T3" fmla="*/ 0 h 80"/>
                      <a:gd name="T4" fmla="*/ 0 w 69"/>
                      <a:gd name="T5" fmla="*/ 20 h 80"/>
                      <a:gd name="T6" fmla="*/ 0 w 69"/>
                      <a:gd name="T7" fmla="*/ 61 h 80"/>
                      <a:gd name="T8" fmla="*/ 34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69" y="61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Freeform 101">
                    <a:extLst>
                      <a:ext uri="{FF2B5EF4-FFF2-40B4-BE49-F238E27FC236}">
                        <a16:creationId xmlns:a16="http://schemas.microsoft.com/office/drawing/2014/main" id="{CFD8C777-AB9D-4557-BAE3-F35982F2A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62" y="3195633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1 h 80"/>
                      <a:gd name="T2" fmla="*/ 34 w 69"/>
                      <a:gd name="T3" fmla="*/ 0 h 80"/>
                      <a:gd name="T4" fmla="*/ 0 w 69"/>
                      <a:gd name="T5" fmla="*/ 21 h 80"/>
                      <a:gd name="T6" fmla="*/ 0 w 69"/>
                      <a:gd name="T7" fmla="*/ 61 h 80"/>
                      <a:gd name="T8" fmla="*/ 34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Freeform 102">
                    <a:extLst>
                      <a:ext uri="{FF2B5EF4-FFF2-40B4-BE49-F238E27FC236}">
                        <a16:creationId xmlns:a16="http://schemas.microsoft.com/office/drawing/2014/main" id="{0AD01838-09F5-4172-8702-56FC45C006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37" y="3505195"/>
                    <a:ext cx="109538" cy="128588"/>
                  </a:xfrm>
                  <a:custGeom>
                    <a:avLst/>
                    <a:gdLst>
                      <a:gd name="T0" fmla="*/ 69 w 69"/>
                      <a:gd name="T1" fmla="*/ 20 h 81"/>
                      <a:gd name="T2" fmla="*/ 34 w 69"/>
                      <a:gd name="T3" fmla="*/ 0 h 81"/>
                      <a:gd name="T4" fmla="*/ 0 w 69"/>
                      <a:gd name="T5" fmla="*/ 20 h 81"/>
                      <a:gd name="T6" fmla="*/ 0 w 69"/>
                      <a:gd name="T7" fmla="*/ 60 h 81"/>
                      <a:gd name="T8" fmla="*/ 34 w 69"/>
                      <a:gd name="T9" fmla="*/ 81 h 81"/>
                      <a:gd name="T10" fmla="*/ 69 w 69"/>
                      <a:gd name="T11" fmla="*/ 60 h 81"/>
                      <a:gd name="T12" fmla="*/ 69 w 69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69" y="60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eform 103">
                    <a:extLst>
                      <a:ext uri="{FF2B5EF4-FFF2-40B4-BE49-F238E27FC236}">
                        <a16:creationId xmlns:a16="http://schemas.microsoft.com/office/drawing/2014/main" id="{3C46C921-6597-4D3D-8D21-976004D07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63" y="3400420"/>
                    <a:ext cx="109538" cy="130175"/>
                  </a:xfrm>
                  <a:custGeom>
                    <a:avLst/>
                    <a:gdLst>
                      <a:gd name="T0" fmla="*/ 69 w 69"/>
                      <a:gd name="T1" fmla="*/ 21 h 82"/>
                      <a:gd name="T2" fmla="*/ 34 w 69"/>
                      <a:gd name="T3" fmla="*/ 0 h 82"/>
                      <a:gd name="T4" fmla="*/ 0 w 69"/>
                      <a:gd name="T5" fmla="*/ 21 h 82"/>
                      <a:gd name="T6" fmla="*/ 0 w 69"/>
                      <a:gd name="T7" fmla="*/ 61 h 82"/>
                      <a:gd name="T8" fmla="*/ 34 w 69"/>
                      <a:gd name="T9" fmla="*/ 82 h 82"/>
                      <a:gd name="T10" fmla="*/ 69 w 69"/>
                      <a:gd name="T11" fmla="*/ 61 h 82"/>
                      <a:gd name="T12" fmla="*/ 69 w 69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2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2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Freeform 104">
                    <a:extLst>
                      <a:ext uri="{FF2B5EF4-FFF2-40B4-BE49-F238E27FC236}">
                        <a16:creationId xmlns:a16="http://schemas.microsoft.com/office/drawing/2014/main" id="{65F3F458-7843-4C85-AAD9-0E40155A9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74" y="3608386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Freeform 105">
                    <a:extLst>
                      <a:ext uri="{FF2B5EF4-FFF2-40B4-BE49-F238E27FC236}">
                        <a16:creationId xmlns:a16="http://schemas.microsoft.com/office/drawing/2014/main" id="{9642643C-F77A-4F60-89B7-533E568DC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114" y="2990850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5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5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D4CAA276-AE37-4ADE-AC1B-F7BFC55AE365}"/>
                </a:ext>
              </a:extLst>
            </p:cNvPr>
            <p:cNvGrpSpPr/>
            <p:nvPr/>
          </p:nvGrpSpPr>
          <p:grpSpPr>
            <a:xfrm>
              <a:off x="3452766" y="4733859"/>
              <a:ext cx="930692" cy="497939"/>
              <a:chOff x="4647526" y="3878297"/>
              <a:chExt cx="602340" cy="322263"/>
            </a:xfrm>
          </p:grpSpPr>
          <p:grpSp>
            <p:nvGrpSpPr>
              <p:cNvPr id="417" name="Group 1743">
                <a:extLst>
                  <a:ext uri="{FF2B5EF4-FFF2-40B4-BE49-F238E27FC236}">
                    <a16:creationId xmlns:a16="http://schemas.microsoft.com/office/drawing/2014/main" id="{0022C064-E653-4057-9562-03927E2448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3291" y="3878297"/>
                <a:ext cx="536575" cy="322263"/>
                <a:chOff x="9817184" y="5681573"/>
                <a:chExt cx="540670" cy="324209"/>
              </a:xfrm>
            </p:grpSpPr>
            <p:grpSp>
              <p:nvGrpSpPr>
                <p:cNvPr id="443" name="Group 1744">
                  <a:extLst>
                    <a:ext uri="{FF2B5EF4-FFF2-40B4-BE49-F238E27FC236}">
                      <a16:creationId xmlns:a16="http://schemas.microsoft.com/office/drawing/2014/main" id="{19F6FEE6-0A53-4995-8EB2-BAD53A0B1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43777" y="5715844"/>
                  <a:ext cx="214077" cy="266994"/>
                  <a:chOff x="10143777" y="5715844"/>
                  <a:chExt cx="214077" cy="266994"/>
                </a:xfrm>
              </p:grpSpPr>
              <p:sp>
                <p:nvSpPr>
                  <p:cNvPr id="453" name="Freeform 1282">
                    <a:extLst>
                      <a:ext uri="{FF2B5EF4-FFF2-40B4-BE49-F238E27FC236}">
                        <a16:creationId xmlns:a16="http://schemas.microsoft.com/office/drawing/2014/main" id="{43A1D115-1F87-4D7D-AF32-D02BD3331D91}"/>
                      </a:ext>
                    </a:extLst>
                  </p:cNvPr>
                  <p:cNvSpPr/>
                  <p:nvPr/>
                </p:nvSpPr>
                <p:spPr>
                  <a:xfrm rot="5836328">
                    <a:off x="10257198" y="5834855"/>
                    <a:ext cx="151724" cy="49588"/>
                  </a:xfrm>
                  <a:custGeom>
                    <a:avLst/>
                    <a:gdLst>
                      <a:gd name="connsiteX0" fmla="*/ 0 w 373380"/>
                      <a:gd name="connsiteY0" fmla="*/ 63676 h 117016"/>
                      <a:gd name="connsiteX1" fmla="*/ 83820 w 373380"/>
                      <a:gd name="connsiteY1" fmla="*/ 2716 h 117016"/>
                      <a:gd name="connsiteX2" fmla="*/ 213360 w 373380"/>
                      <a:gd name="connsiteY2" fmla="*/ 117016 h 117016"/>
                      <a:gd name="connsiteX3" fmla="*/ 312420 w 373380"/>
                      <a:gd name="connsiteY3" fmla="*/ 2716 h 117016"/>
                      <a:gd name="connsiteX4" fmla="*/ 373380 w 373380"/>
                      <a:gd name="connsiteY4" fmla="*/ 33196 h 117016"/>
                      <a:gd name="connsiteX5" fmla="*/ 373380 w 373380"/>
                      <a:gd name="connsiteY5" fmla="*/ 33196 h 117016"/>
                      <a:gd name="connsiteX6" fmla="*/ 373380 w 373380"/>
                      <a:gd name="connsiteY6" fmla="*/ 48436 h 117016"/>
                      <a:gd name="connsiteX0" fmla="*/ 0 w 380247"/>
                      <a:gd name="connsiteY0" fmla="*/ 119259 h 119259"/>
                      <a:gd name="connsiteX1" fmla="*/ 90687 w 380247"/>
                      <a:gd name="connsiteY1" fmla="*/ 2716 h 119259"/>
                      <a:gd name="connsiteX2" fmla="*/ 220227 w 380247"/>
                      <a:gd name="connsiteY2" fmla="*/ 117016 h 119259"/>
                      <a:gd name="connsiteX3" fmla="*/ 319287 w 380247"/>
                      <a:gd name="connsiteY3" fmla="*/ 2716 h 119259"/>
                      <a:gd name="connsiteX4" fmla="*/ 380247 w 380247"/>
                      <a:gd name="connsiteY4" fmla="*/ 33196 h 119259"/>
                      <a:gd name="connsiteX5" fmla="*/ 380247 w 380247"/>
                      <a:gd name="connsiteY5" fmla="*/ 33196 h 119259"/>
                      <a:gd name="connsiteX6" fmla="*/ 380247 w 380247"/>
                      <a:gd name="connsiteY6" fmla="*/ 48436 h 119259"/>
                      <a:gd name="connsiteX0" fmla="*/ 0 w 380247"/>
                      <a:gd name="connsiteY0" fmla="*/ 119259 h 120303"/>
                      <a:gd name="connsiteX1" fmla="*/ 107877 w 380247"/>
                      <a:gd name="connsiteY1" fmla="*/ 91883 h 120303"/>
                      <a:gd name="connsiteX2" fmla="*/ 220227 w 380247"/>
                      <a:gd name="connsiteY2" fmla="*/ 117016 h 120303"/>
                      <a:gd name="connsiteX3" fmla="*/ 319287 w 380247"/>
                      <a:gd name="connsiteY3" fmla="*/ 2716 h 120303"/>
                      <a:gd name="connsiteX4" fmla="*/ 380247 w 380247"/>
                      <a:gd name="connsiteY4" fmla="*/ 33196 h 120303"/>
                      <a:gd name="connsiteX5" fmla="*/ 380247 w 380247"/>
                      <a:gd name="connsiteY5" fmla="*/ 33196 h 120303"/>
                      <a:gd name="connsiteX6" fmla="*/ 380247 w 380247"/>
                      <a:gd name="connsiteY6" fmla="*/ 48436 h 120303"/>
                      <a:gd name="connsiteX0" fmla="*/ 0 w 380247"/>
                      <a:gd name="connsiteY0" fmla="*/ 116949 h 116949"/>
                      <a:gd name="connsiteX1" fmla="*/ 107877 w 380247"/>
                      <a:gd name="connsiteY1" fmla="*/ 89573 h 116949"/>
                      <a:gd name="connsiteX2" fmla="*/ 247256 w 380247"/>
                      <a:gd name="connsiteY2" fmla="*/ 58118 h 116949"/>
                      <a:gd name="connsiteX3" fmla="*/ 319287 w 380247"/>
                      <a:gd name="connsiteY3" fmla="*/ 406 h 116949"/>
                      <a:gd name="connsiteX4" fmla="*/ 380247 w 380247"/>
                      <a:gd name="connsiteY4" fmla="*/ 30886 h 116949"/>
                      <a:gd name="connsiteX5" fmla="*/ 380247 w 380247"/>
                      <a:gd name="connsiteY5" fmla="*/ 30886 h 116949"/>
                      <a:gd name="connsiteX6" fmla="*/ 380247 w 380247"/>
                      <a:gd name="connsiteY6" fmla="*/ 46126 h 116949"/>
                      <a:gd name="connsiteX0" fmla="*/ 0 w 380247"/>
                      <a:gd name="connsiteY0" fmla="*/ 86063 h 86063"/>
                      <a:gd name="connsiteX1" fmla="*/ 107877 w 380247"/>
                      <a:gd name="connsiteY1" fmla="*/ 58687 h 86063"/>
                      <a:gd name="connsiteX2" fmla="*/ 247256 w 380247"/>
                      <a:gd name="connsiteY2" fmla="*/ 27232 h 86063"/>
                      <a:gd name="connsiteX3" fmla="*/ 346694 w 380247"/>
                      <a:gd name="connsiteY3" fmla="*/ 54087 h 86063"/>
                      <a:gd name="connsiteX4" fmla="*/ 380247 w 380247"/>
                      <a:gd name="connsiteY4" fmla="*/ 0 h 86063"/>
                      <a:gd name="connsiteX5" fmla="*/ 380247 w 380247"/>
                      <a:gd name="connsiteY5" fmla="*/ 0 h 86063"/>
                      <a:gd name="connsiteX6" fmla="*/ 380247 w 380247"/>
                      <a:gd name="connsiteY6" fmla="*/ 15240 h 86063"/>
                      <a:gd name="connsiteX0" fmla="*/ 0 w 475655"/>
                      <a:gd name="connsiteY0" fmla="*/ 86063 h 174167"/>
                      <a:gd name="connsiteX1" fmla="*/ 107877 w 475655"/>
                      <a:gd name="connsiteY1" fmla="*/ 58687 h 174167"/>
                      <a:gd name="connsiteX2" fmla="*/ 247256 w 475655"/>
                      <a:gd name="connsiteY2" fmla="*/ 27232 h 174167"/>
                      <a:gd name="connsiteX3" fmla="*/ 346694 w 475655"/>
                      <a:gd name="connsiteY3" fmla="*/ 54087 h 174167"/>
                      <a:gd name="connsiteX4" fmla="*/ 380247 w 475655"/>
                      <a:gd name="connsiteY4" fmla="*/ 0 h 174167"/>
                      <a:gd name="connsiteX5" fmla="*/ 380247 w 475655"/>
                      <a:gd name="connsiteY5" fmla="*/ 0 h 174167"/>
                      <a:gd name="connsiteX6" fmla="*/ 475656 w 475655"/>
                      <a:gd name="connsiteY6" fmla="*/ 174167 h 174167"/>
                      <a:gd name="connsiteX0" fmla="*/ 0 w 475656"/>
                      <a:gd name="connsiteY0" fmla="*/ 86063 h 174167"/>
                      <a:gd name="connsiteX1" fmla="*/ 107877 w 475656"/>
                      <a:gd name="connsiteY1" fmla="*/ 58687 h 174167"/>
                      <a:gd name="connsiteX2" fmla="*/ 247256 w 475656"/>
                      <a:gd name="connsiteY2" fmla="*/ 27232 h 174167"/>
                      <a:gd name="connsiteX3" fmla="*/ 346694 w 475656"/>
                      <a:gd name="connsiteY3" fmla="*/ 54087 h 174167"/>
                      <a:gd name="connsiteX4" fmla="*/ 380247 w 475656"/>
                      <a:gd name="connsiteY4" fmla="*/ 0 h 174167"/>
                      <a:gd name="connsiteX5" fmla="*/ 363054 w 475656"/>
                      <a:gd name="connsiteY5" fmla="*/ 165220 h 174167"/>
                      <a:gd name="connsiteX6" fmla="*/ 475656 w 475656"/>
                      <a:gd name="connsiteY6" fmla="*/ 174167 h 174167"/>
                      <a:gd name="connsiteX0" fmla="*/ 0 w 518091"/>
                      <a:gd name="connsiteY0" fmla="*/ 86063 h 165220"/>
                      <a:gd name="connsiteX1" fmla="*/ 107877 w 518091"/>
                      <a:gd name="connsiteY1" fmla="*/ 58687 h 165220"/>
                      <a:gd name="connsiteX2" fmla="*/ 247256 w 518091"/>
                      <a:gd name="connsiteY2" fmla="*/ 27232 h 165220"/>
                      <a:gd name="connsiteX3" fmla="*/ 346694 w 518091"/>
                      <a:gd name="connsiteY3" fmla="*/ 54087 h 165220"/>
                      <a:gd name="connsiteX4" fmla="*/ 380247 w 518091"/>
                      <a:gd name="connsiteY4" fmla="*/ 0 h 165220"/>
                      <a:gd name="connsiteX5" fmla="*/ 363054 w 518091"/>
                      <a:gd name="connsiteY5" fmla="*/ 165220 h 165220"/>
                      <a:gd name="connsiteX6" fmla="*/ 518091 w 518091"/>
                      <a:gd name="connsiteY6" fmla="*/ 159095 h 165220"/>
                      <a:gd name="connsiteX0" fmla="*/ 0 w 518091"/>
                      <a:gd name="connsiteY0" fmla="*/ 58909 h 138066"/>
                      <a:gd name="connsiteX1" fmla="*/ 107877 w 518091"/>
                      <a:gd name="connsiteY1" fmla="*/ 31533 h 138066"/>
                      <a:gd name="connsiteX2" fmla="*/ 247256 w 518091"/>
                      <a:gd name="connsiteY2" fmla="*/ 78 h 138066"/>
                      <a:gd name="connsiteX3" fmla="*/ 346694 w 518091"/>
                      <a:gd name="connsiteY3" fmla="*/ 26933 h 138066"/>
                      <a:gd name="connsiteX4" fmla="*/ 363054 w 518091"/>
                      <a:gd name="connsiteY4" fmla="*/ 138066 h 138066"/>
                      <a:gd name="connsiteX5" fmla="*/ 518091 w 518091"/>
                      <a:gd name="connsiteY5" fmla="*/ 131941 h 138066"/>
                      <a:gd name="connsiteX0" fmla="*/ 0 w 518091"/>
                      <a:gd name="connsiteY0" fmla="*/ 58896 h 131928"/>
                      <a:gd name="connsiteX1" fmla="*/ 107877 w 518091"/>
                      <a:gd name="connsiteY1" fmla="*/ 31520 h 131928"/>
                      <a:gd name="connsiteX2" fmla="*/ 247256 w 518091"/>
                      <a:gd name="connsiteY2" fmla="*/ 65 h 131928"/>
                      <a:gd name="connsiteX3" fmla="*/ 346694 w 518091"/>
                      <a:gd name="connsiteY3" fmla="*/ 26920 h 131928"/>
                      <a:gd name="connsiteX4" fmla="*/ 380083 w 518091"/>
                      <a:gd name="connsiteY4" fmla="*/ 130384 h 131928"/>
                      <a:gd name="connsiteX5" fmla="*/ 518091 w 518091"/>
                      <a:gd name="connsiteY5" fmla="*/ 131928 h 131928"/>
                      <a:gd name="connsiteX0" fmla="*/ 0 w 518091"/>
                      <a:gd name="connsiteY0" fmla="*/ 59233 h 132265"/>
                      <a:gd name="connsiteX1" fmla="*/ 141123 w 518091"/>
                      <a:gd name="connsiteY1" fmla="*/ 41113 h 132265"/>
                      <a:gd name="connsiteX2" fmla="*/ 247256 w 518091"/>
                      <a:gd name="connsiteY2" fmla="*/ 402 h 132265"/>
                      <a:gd name="connsiteX3" fmla="*/ 346694 w 518091"/>
                      <a:gd name="connsiteY3" fmla="*/ 27257 h 132265"/>
                      <a:gd name="connsiteX4" fmla="*/ 380083 w 518091"/>
                      <a:gd name="connsiteY4" fmla="*/ 130721 h 132265"/>
                      <a:gd name="connsiteX5" fmla="*/ 518091 w 518091"/>
                      <a:gd name="connsiteY5" fmla="*/ 132265 h 132265"/>
                      <a:gd name="connsiteX0" fmla="*/ 0 w 518091"/>
                      <a:gd name="connsiteY0" fmla="*/ 59243 h 132275"/>
                      <a:gd name="connsiteX1" fmla="*/ 141123 w 518091"/>
                      <a:gd name="connsiteY1" fmla="*/ 41123 h 132275"/>
                      <a:gd name="connsiteX2" fmla="*/ 247256 w 518091"/>
                      <a:gd name="connsiteY2" fmla="*/ 412 h 132275"/>
                      <a:gd name="connsiteX3" fmla="*/ 346694 w 518091"/>
                      <a:gd name="connsiteY3" fmla="*/ 27267 h 132275"/>
                      <a:gd name="connsiteX4" fmla="*/ 518091 w 518091"/>
                      <a:gd name="connsiteY4" fmla="*/ 132275 h 132275"/>
                      <a:gd name="connsiteX0" fmla="*/ 0 w 518091"/>
                      <a:gd name="connsiteY0" fmla="*/ 61875 h 134907"/>
                      <a:gd name="connsiteX1" fmla="*/ 141123 w 518091"/>
                      <a:gd name="connsiteY1" fmla="*/ 43755 h 134907"/>
                      <a:gd name="connsiteX2" fmla="*/ 247256 w 518091"/>
                      <a:gd name="connsiteY2" fmla="*/ 3044 h 134907"/>
                      <a:gd name="connsiteX3" fmla="*/ 518091 w 518091"/>
                      <a:gd name="connsiteY3" fmla="*/ 134907 h 134907"/>
                      <a:gd name="connsiteX0" fmla="*/ 0 w 518091"/>
                      <a:gd name="connsiteY0" fmla="*/ 60482 h 133514"/>
                      <a:gd name="connsiteX1" fmla="*/ 247256 w 518091"/>
                      <a:gd name="connsiteY1" fmla="*/ 1651 h 133514"/>
                      <a:gd name="connsiteX2" fmla="*/ 518091 w 518091"/>
                      <a:gd name="connsiteY2" fmla="*/ 133514 h 133514"/>
                      <a:gd name="connsiteX0" fmla="*/ 0 w 530065"/>
                      <a:gd name="connsiteY0" fmla="*/ 843 h 293821"/>
                      <a:gd name="connsiteX1" fmla="*/ 259230 w 530065"/>
                      <a:gd name="connsiteY1" fmla="*/ 161958 h 293821"/>
                      <a:gd name="connsiteX2" fmla="*/ 530065 w 530065"/>
                      <a:gd name="connsiteY2" fmla="*/ 293821 h 293821"/>
                      <a:gd name="connsiteX0" fmla="*/ 0 w 297004"/>
                      <a:gd name="connsiteY0" fmla="*/ 46049 h 207378"/>
                      <a:gd name="connsiteX1" fmla="*/ 259230 w 297004"/>
                      <a:gd name="connsiteY1" fmla="*/ 207164 h 207378"/>
                      <a:gd name="connsiteX2" fmla="*/ 297004 w 297004"/>
                      <a:gd name="connsiteY2" fmla="*/ 2323 h 207378"/>
                      <a:gd name="connsiteX0" fmla="*/ 0 w 348327"/>
                      <a:gd name="connsiteY0" fmla="*/ 54370 h 207491"/>
                      <a:gd name="connsiteX1" fmla="*/ 310553 w 348327"/>
                      <a:gd name="connsiteY1" fmla="*/ 207177 h 207491"/>
                      <a:gd name="connsiteX2" fmla="*/ 348327 w 348327"/>
                      <a:gd name="connsiteY2" fmla="*/ 2336 h 207491"/>
                      <a:gd name="connsiteX0" fmla="*/ 0 w 348327"/>
                      <a:gd name="connsiteY0" fmla="*/ 54143 h 233523"/>
                      <a:gd name="connsiteX1" fmla="*/ 205200 w 348327"/>
                      <a:gd name="connsiteY1" fmla="*/ 233249 h 233523"/>
                      <a:gd name="connsiteX2" fmla="*/ 348327 w 348327"/>
                      <a:gd name="connsiteY2" fmla="*/ 2109 h 233523"/>
                      <a:gd name="connsiteX0" fmla="*/ 0 w 348327"/>
                      <a:gd name="connsiteY0" fmla="*/ 52034 h 231414"/>
                      <a:gd name="connsiteX1" fmla="*/ 205200 w 348327"/>
                      <a:gd name="connsiteY1" fmla="*/ 231140 h 231414"/>
                      <a:gd name="connsiteX2" fmla="*/ 348327 w 348327"/>
                      <a:gd name="connsiteY2" fmla="*/ 0 h 231414"/>
                      <a:gd name="connsiteX0" fmla="*/ 0 w 348327"/>
                      <a:gd name="connsiteY0" fmla="*/ 52034 h 96188"/>
                      <a:gd name="connsiteX1" fmla="*/ 187176 w 348327"/>
                      <a:gd name="connsiteY1" fmla="*/ 95381 h 96188"/>
                      <a:gd name="connsiteX2" fmla="*/ 348327 w 348327"/>
                      <a:gd name="connsiteY2" fmla="*/ 0 h 96188"/>
                      <a:gd name="connsiteX0" fmla="*/ 0 w 348327"/>
                      <a:gd name="connsiteY0" fmla="*/ 52034 h 97658"/>
                      <a:gd name="connsiteX1" fmla="*/ 187176 w 348327"/>
                      <a:gd name="connsiteY1" fmla="*/ 95381 h 97658"/>
                      <a:gd name="connsiteX2" fmla="*/ 348327 w 348327"/>
                      <a:gd name="connsiteY2" fmla="*/ 0 h 97658"/>
                      <a:gd name="connsiteX0" fmla="*/ 0 w 348327"/>
                      <a:gd name="connsiteY0" fmla="*/ 52034 h 97657"/>
                      <a:gd name="connsiteX1" fmla="*/ 187176 w 348327"/>
                      <a:gd name="connsiteY1" fmla="*/ 95381 h 97657"/>
                      <a:gd name="connsiteX2" fmla="*/ 348327 w 348327"/>
                      <a:gd name="connsiteY2" fmla="*/ 0 h 97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8327" h="97657">
                        <a:moveTo>
                          <a:pt x="0" y="52034"/>
                        </a:moveTo>
                        <a:cubicBezTo>
                          <a:pt x="41634" y="87602"/>
                          <a:pt x="129122" y="104053"/>
                          <a:pt x="187176" y="95381"/>
                        </a:cubicBezTo>
                        <a:cubicBezTo>
                          <a:pt x="245230" y="86709"/>
                          <a:pt x="307366" y="48609"/>
                          <a:pt x="348327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717171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54" name="Straight Connector 1755">
                    <a:extLst>
                      <a:ext uri="{FF2B5EF4-FFF2-40B4-BE49-F238E27FC236}">
                        <a16:creationId xmlns:a16="http://schemas.microsoft.com/office/drawing/2014/main" id="{59E7AF91-3F96-4B38-941C-C96FAE2682D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0185641" y="5715844"/>
                    <a:ext cx="159639" cy="69595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71717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55" name="Straight Connector 1756">
                    <a:extLst>
                      <a:ext uri="{FF2B5EF4-FFF2-40B4-BE49-F238E27FC236}">
                        <a16:creationId xmlns:a16="http://schemas.microsoft.com/office/drawing/2014/main" id="{10D7B76D-D6FC-489F-85C1-11BC1FD06CF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185641" y="5937005"/>
                    <a:ext cx="158083" cy="45833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71717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56" name="Straight Connector 1757">
                    <a:extLst>
                      <a:ext uri="{FF2B5EF4-FFF2-40B4-BE49-F238E27FC236}">
                        <a16:creationId xmlns:a16="http://schemas.microsoft.com/office/drawing/2014/main" id="{0035F66F-27C9-4352-9348-349C5C2ED88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43777" y="5798920"/>
                    <a:ext cx="171847" cy="31834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71717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57" name="Straight Connector 1758">
                    <a:extLst>
                      <a:ext uri="{FF2B5EF4-FFF2-40B4-BE49-F238E27FC236}">
                        <a16:creationId xmlns:a16="http://schemas.microsoft.com/office/drawing/2014/main" id="{01EB1C6F-6461-40EE-A6EA-EB21C5474B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155257" y="5891396"/>
                    <a:ext cx="160367" cy="28833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71717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44" name="Rounded Rectangle 1273">
                  <a:extLst>
                    <a:ext uri="{FF2B5EF4-FFF2-40B4-BE49-F238E27FC236}">
                      <a16:creationId xmlns:a16="http://schemas.microsoft.com/office/drawing/2014/main" id="{2155109E-CCA9-42E4-A8DC-917B45F89138}"/>
                    </a:ext>
                  </a:extLst>
                </p:cNvPr>
                <p:cNvSpPr/>
                <p:nvPr/>
              </p:nvSpPr>
              <p:spPr>
                <a:xfrm rot="16200000">
                  <a:off x="9975724" y="5758099"/>
                  <a:ext cx="225189" cy="171158"/>
                </a:xfrm>
                <a:prstGeom prst="roundRect">
                  <a:avLst>
                    <a:gd name="adj" fmla="val 0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Rounded Rectangle 1274">
                  <a:extLst>
                    <a:ext uri="{FF2B5EF4-FFF2-40B4-BE49-F238E27FC236}">
                      <a16:creationId xmlns:a16="http://schemas.microsoft.com/office/drawing/2014/main" id="{3322E25B-1109-44B3-86E0-A25DED3DA3C2}"/>
                    </a:ext>
                  </a:extLst>
                </p:cNvPr>
                <p:cNvSpPr/>
                <p:nvPr/>
              </p:nvSpPr>
              <p:spPr>
                <a:xfrm rot="16200000">
                  <a:off x="9831015" y="5821282"/>
                  <a:ext cx="297058" cy="46389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50000"/>
                  </a:sys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Rounded Rectangle 1275">
                  <a:extLst>
                    <a:ext uri="{FF2B5EF4-FFF2-40B4-BE49-F238E27FC236}">
                      <a16:creationId xmlns:a16="http://schemas.microsoft.com/office/drawing/2014/main" id="{B3AF6C57-D49D-4185-9363-1D7F295F72A9}"/>
                    </a:ext>
                  </a:extLst>
                </p:cNvPr>
                <p:cNvSpPr/>
                <p:nvPr/>
              </p:nvSpPr>
              <p:spPr>
                <a:xfrm rot="16200000">
                  <a:off x="10026168" y="5821282"/>
                  <a:ext cx="297058" cy="46389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50000"/>
                  </a:sys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Rounded Rectangle 1276">
                  <a:extLst>
                    <a:ext uri="{FF2B5EF4-FFF2-40B4-BE49-F238E27FC236}">
                      <a16:creationId xmlns:a16="http://schemas.microsoft.com/office/drawing/2014/main" id="{842FE8A7-95E6-4BBC-BF41-67E376DF9FE7}"/>
                    </a:ext>
                  </a:extLst>
                </p:cNvPr>
                <p:cNvSpPr/>
                <p:nvPr/>
              </p:nvSpPr>
              <p:spPr>
                <a:xfrm>
                  <a:off x="9933955" y="5681573"/>
                  <a:ext cx="275134" cy="6707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2E2E2">
                    <a:lumMod val="5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Rounded Rectangle 1277">
                  <a:extLst>
                    <a:ext uri="{FF2B5EF4-FFF2-40B4-BE49-F238E27FC236}">
                      <a16:creationId xmlns:a16="http://schemas.microsoft.com/office/drawing/2014/main" id="{0D30B16A-485C-40CE-9159-99036FCF9D5F}"/>
                    </a:ext>
                  </a:extLst>
                </p:cNvPr>
                <p:cNvSpPr/>
                <p:nvPr/>
              </p:nvSpPr>
              <p:spPr>
                <a:xfrm>
                  <a:off x="9933955" y="5938704"/>
                  <a:ext cx="275134" cy="6707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2E2E2">
                    <a:lumMod val="5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1278">
                  <a:extLst>
                    <a:ext uri="{FF2B5EF4-FFF2-40B4-BE49-F238E27FC236}">
                      <a16:creationId xmlns:a16="http://schemas.microsoft.com/office/drawing/2014/main" id="{EB3596A3-F41B-40D6-83C3-62E42A029A7A}"/>
                    </a:ext>
                  </a:extLst>
                </p:cNvPr>
                <p:cNvSpPr/>
                <p:nvPr/>
              </p:nvSpPr>
              <p:spPr>
                <a:xfrm>
                  <a:off x="9817184" y="5692753"/>
                  <a:ext cx="137567" cy="27150"/>
                </a:xfrm>
                <a:custGeom>
                  <a:avLst/>
                  <a:gdLst>
                    <a:gd name="connsiteX0" fmla="*/ 0 w 386803"/>
                    <a:gd name="connsiteY0" fmla="*/ 77289 h 128145"/>
                    <a:gd name="connsiteX1" fmla="*/ 76200 w 386803"/>
                    <a:gd name="connsiteY1" fmla="*/ 1089 h 128145"/>
                    <a:gd name="connsiteX2" fmla="*/ 177800 w 386803"/>
                    <a:gd name="connsiteY2" fmla="*/ 128089 h 128145"/>
                    <a:gd name="connsiteX3" fmla="*/ 296334 w 386803"/>
                    <a:gd name="connsiteY3" fmla="*/ 18022 h 128145"/>
                    <a:gd name="connsiteX4" fmla="*/ 381000 w 386803"/>
                    <a:gd name="connsiteY4" fmla="*/ 77289 h 128145"/>
                    <a:gd name="connsiteX5" fmla="*/ 372534 w 386803"/>
                    <a:gd name="connsiteY5" fmla="*/ 60355 h 128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803" h="128145">
                      <a:moveTo>
                        <a:pt x="0" y="77289"/>
                      </a:moveTo>
                      <a:cubicBezTo>
                        <a:pt x="23283" y="34955"/>
                        <a:pt x="46567" y="-7378"/>
                        <a:pt x="76200" y="1089"/>
                      </a:cubicBezTo>
                      <a:cubicBezTo>
                        <a:pt x="105833" y="9556"/>
                        <a:pt x="141111" y="125267"/>
                        <a:pt x="177800" y="128089"/>
                      </a:cubicBezTo>
                      <a:cubicBezTo>
                        <a:pt x="214489" y="130911"/>
                        <a:pt x="262467" y="26489"/>
                        <a:pt x="296334" y="18022"/>
                      </a:cubicBezTo>
                      <a:cubicBezTo>
                        <a:pt x="330201" y="9555"/>
                        <a:pt x="368300" y="70234"/>
                        <a:pt x="381000" y="77289"/>
                      </a:cubicBezTo>
                      <a:cubicBezTo>
                        <a:pt x="393700" y="84344"/>
                        <a:pt x="383117" y="72349"/>
                        <a:pt x="372534" y="60355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717171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1279">
                  <a:extLst>
                    <a:ext uri="{FF2B5EF4-FFF2-40B4-BE49-F238E27FC236}">
                      <a16:creationId xmlns:a16="http://schemas.microsoft.com/office/drawing/2014/main" id="{994EA70E-BF05-46DC-AC6E-C7E5C1CBB024}"/>
                    </a:ext>
                  </a:extLst>
                </p:cNvPr>
                <p:cNvSpPr/>
                <p:nvPr/>
              </p:nvSpPr>
              <p:spPr>
                <a:xfrm>
                  <a:off x="9817184" y="5975437"/>
                  <a:ext cx="137567" cy="27151"/>
                </a:xfrm>
                <a:custGeom>
                  <a:avLst/>
                  <a:gdLst>
                    <a:gd name="connsiteX0" fmla="*/ 0 w 386803"/>
                    <a:gd name="connsiteY0" fmla="*/ 77289 h 128145"/>
                    <a:gd name="connsiteX1" fmla="*/ 76200 w 386803"/>
                    <a:gd name="connsiteY1" fmla="*/ 1089 h 128145"/>
                    <a:gd name="connsiteX2" fmla="*/ 177800 w 386803"/>
                    <a:gd name="connsiteY2" fmla="*/ 128089 h 128145"/>
                    <a:gd name="connsiteX3" fmla="*/ 296334 w 386803"/>
                    <a:gd name="connsiteY3" fmla="*/ 18022 h 128145"/>
                    <a:gd name="connsiteX4" fmla="*/ 381000 w 386803"/>
                    <a:gd name="connsiteY4" fmla="*/ 77289 h 128145"/>
                    <a:gd name="connsiteX5" fmla="*/ 372534 w 386803"/>
                    <a:gd name="connsiteY5" fmla="*/ 60355 h 128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803" h="128145">
                      <a:moveTo>
                        <a:pt x="0" y="77289"/>
                      </a:moveTo>
                      <a:cubicBezTo>
                        <a:pt x="23283" y="34955"/>
                        <a:pt x="46567" y="-7378"/>
                        <a:pt x="76200" y="1089"/>
                      </a:cubicBezTo>
                      <a:cubicBezTo>
                        <a:pt x="105833" y="9556"/>
                        <a:pt x="141111" y="125267"/>
                        <a:pt x="177800" y="128089"/>
                      </a:cubicBezTo>
                      <a:cubicBezTo>
                        <a:pt x="214489" y="130911"/>
                        <a:pt x="262467" y="26489"/>
                        <a:pt x="296334" y="18022"/>
                      </a:cubicBezTo>
                      <a:cubicBezTo>
                        <a:pt x="330201" y="9555"/>
                        <a:pt x="368300" y="70234"/>
                        <a:pt x="381000" y="77289"/>
                      </a:cubicBezTo>
                      <a:cubicBezTo>
                        <a:pt x="393700" y="84344"/>
                        <a:pt x="383117" y="72349"/>
                        <a:pt x="372534" y="60355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717171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1280">
                  <a:extLst>
                    <a:ext uri="{FF2B5EF4-FFF2-40B4-BE49-F238E27FC236}">
                      <a16:creationId xmlns:a16="http://schemas.microsoft.com/office/drawing/2014/main" id="{1FADB6C7-CB4D-4187-AF54-6C40C656AEE7}"/>
                    </a:ext>
                  </a:extLst>
                </p:cNvPr>
                <p:cNvSpPr/>
                <p:nvPr/>
              </p:nvSpPr>
              <p:spPr>
                <a:xfrm>
                  <a:off x="9818783" y="5886000"/>
                  <a:ext cx="137567" cy="27151"/>
                </a:xfrm>
                <a:custGeom>
                  <a:avLst/>
                  <a:gdLst>
                    <a:gd name="connsiteX0" fmla="*/ 0 w 386803"/>
                    <a:gd name="connsiteY0" fmla="*/ 77289 h 128145"/>
                    <a:gd name="connsiteX1" fmla="*/ 76200 w 386803"/>
                    <a:gd name="connsiteY1" fmla="*/ 1089 h 128145"/>
                    <a:gd name="connsiteX2" fmla="*/ 177800 w 386803"/>
                    <a:gd name="connsiteY2" fmla="*/ 128089 h 128145"/>
                    <a:gd name="connsiteX3" fmla="*/ 296334 w 386803"/>
                    <a:gd name="connsiteY3" fmla="*/ 18022 h 128145"/>
                    <a:gd name="connsiteX4" fmla="*/ 381000 w 386803"/>
                    <a:gd name="connsiteY4" fmla="*/ 77289 h 128145"/>
                    <a:gd name="connsiteX5" fmla="*/ 372534 w 386803"/>
                    <a:gd name="connsiteY5" fmla="*/ 60355 h 128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803" h="128145">
                      <a:moveTo>
                        <a:pt x="0" y="77289"/>
                      </a:moveTo>
                      <a:cubicBezTo>
                        <a:pt x="23283" y="34955"/>
                        <a:pt x="46567" y="-7378"/>
                        <a:pt x="76200" y="1089"/>
                      </a:cubicBezTo>
                      <a:cubicBezTo>
                        <a:pt x="105833" y="9556"/>
                        <a:pt x="141111" y="125267"/>
                        <a:pt x="177800" y="128089"/>
                      </a:cubicBezTo>
                      <a:cubicBezTo>
                        <a:pt x="214489" y="130911"/>
                        <a:pt x="262467" y="26489"/>
                        <a:pt x="296334" y="18022"/>
                      </a:cubicBezTo>
                      <a:cubicBezTo>
                        <a:pt x="330201" y="9555"/>
                        <a:pt x="368300" y="70234"/>
                        <a:pt x="381000" y="77289"/>
                      </a:cubicBezTo>
                      <a:cubicBezTo>
                        <a:pt x="393700" y="84344"/>
                        <a:pt x="383117" y="72349"/>
                        <a:pt x="372534" y="60355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717171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1281">
                  <a:extLst>
                    <a:ext uri="{FF2B5EF4-FFF2-40B4-BE49-F238E27FC236}">
                      <a16:creationId xmlns:a16="http://schemas.microsoft.com/office/drawing/2014/main" id="{D2476276-78DA-443F-8C26-FF3CE4F62D47}"/>
                    </a:ext>
                  </a:extLst>
                </p:cNvPr>
                <p:cNvSpPr/>
                <p:nvPr/>
              </p:nvSpPr>
              <p:spPr>
                <a:xfrm>
                  <a:off x="9818783" y="5791772"/>
                  <a:ext cx="137567" cy="27150"/>
                </a:xfrm>
                <a:custGeom>
                  <a:avLst/>
                  <a:gdLst>
                    <a:gd name="connsiteX0" fmla="*/ 0 w 386803"/>
                    <a:gd name="connsiteY0" fmla="*/ 77289 h 128145"/>
                    <a:gd name="connsiteX1" fmla="*/ 76200 w 386803"/>
                    <a:gd name="connsiteY1" fmla="*/ 1089 h 128145"/>
                    <a:gd name="connsiteX2" fmla="*/ 177800 w 386803"/>
                    <a:gd name="connsiteY2" fmla="*/ 128089 h 128145"/>
                    <a:gd name="connsiteX3" fmla="*/ 296334 w 386803"/>
                    <a:gd name="connsiteY3" fmla="*/ 18022 h 128145"/>
                    <a:gd name="connsiteX4" fmla="*/ 381000 w 386803"/>
                    <a:gd name="connsiteY4" fmla="*/ 77289 h 128145"/>
                    <a:gd name="connsiteX5" fmla="*/ 372534 w 386803"/>
                    <a:gd name="connsiteY5" fmla="*/ 60355 h 128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803" h="128145">
                      <a:moveTo>
                        <a:pt x="0" y="77289"/>
                      </a:moveTo>
                      <a:cubicBezTo>
                        <a:pt x="23283" y="34955"/>
                        <a:pt x="46567" y="-7378"/>
                        <a:pt x="76200" y="1089"/>
                      </a:cubicBezTo>
                      <a:cubicBezTo>
                        <a:pt x="105833" y="9556"/>
                        <a:pt x="141111" y="125267"/>
                        <a:pt x="177800" y="128089"/>
                      </a:cubicBezTo>
                      <a:cubicBezTo>
                        <a:pt x="214489" y="130911"/>
                        <a:pt x="262467" y="26489"/>
                        <a:pt x="296334" y="18022"/>
                      </a:cubicBezTo>
                      <a:cubicBezTo>
                        <a:pt x="330201" y="9555"/>
                        <a:pt x="368300" y="70234"/>
                        <a:pt x="381000" y="77289"/>
                      </a:cubicBezTo>
                      <a:cubicBezTo>
                        <a:pt x="393700" y="84344"/>
                        <a:pt x="383117" y="72349"/>
                        <a:pt x="372534" y="60355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717171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975141E4-0691-431A-960A-8C7F480A9056}"/>
                  </a:ext>
                </a:extLst>
              </p:cNvPr>
              <p:cNvGrpSpPr/>
              <p:nvPr/>
            </p:nvGrpSpPr>
            <p:grpSpPr>
              <a:xfrm>
                <a:off x="4647526" y="3893284"/>
                <a:ext cx="206502" cy="282201"/>
                <a:chOff x="-762330" y="229141"/>
                <a:chExt cx="284423" cy="376305"/>
              </a:xfrm>
              <a:solidFill>
                <a:srgbClr val="00B050"/>
              </a:solidFill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73CE8FD8-7503-4390-95A0-512A69362C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68334" y="315268"/>
                  <a:ext cx="48772" cy="48772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6924EE8D-12BD-4186-A73F-D3EBD6AC7E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35658" y="556675"/>
                  <a:ext cx="48772" cy="487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AD7B16E1-9A2D-4F21-91A3-41560299DA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80436" y="458103"/>
                  <a:ext cx="48772" cy="487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59FE6029-F2FD-4FF4-9B60-9062511CA1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34718" y="229141"/>
                  <a:ext cx="48772" cy="487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A60B481E-0A9E-4C84-8223-8872502C15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26679" y="525029"/>
                  <a:ext cx="48772" cy="4877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5E834BA5-E3B9-4172-AE13-A8C39B09EA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762330" y="295233"/>
                  <a:ext cx="48772" cy="48772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9" name="Group 1767">
                <a:extLst>
                  <a:ext uri="{FF2B5EF4-FFF2-40B4-BE49-F238E27FC236}">
                    <a16:creationId xmlns:a16="http://schemas.microsoft.com/office/drawing/2014/main" id="{33EC0697-B1B5-4E01-B598-EC0FF5D8ED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81566" y="3960848"/>
                <a:ext cx="220662" cy="161925"/>
                <a:chOff x="11770149" y="3019370"/>
                <a:chExt cx="222612" cy="162279"/>
              </a:xfrm>
            </p:grpSpPr>
            <p:grpSp>
              <p:nvGrpSpPr>
                <p:cNvPr id="420" name="Group 1768">
                  <a:extLst>
                    <a:ext uri="{FF2B5EF4-FFF2-40B4-BE49-F238E27FC236}">
                      <a16:creationId xmlns:a16="http://schemas.microsoft.com/office/drawing/2014/main" id="{9251D0AA-3757-4BEE-AF9A-971C8FB13B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781661" y="3019370"/>
                  <a:ext cx="188215" cy="155525"/>
                  <a:chOff x="5699125" y="3468688"/>
                  <a:chExt cx="793751" cy="762000"/>
                </a:xfrm>
              </p:grpSpPr>
              <p:sp>
                <p:nvSpPr>
                  <p:cNvPr id="435" name="Freeform 5">
                    <a:extLst>
                      <a:ext uri="{FF2B5EF4-FFF2-40B4-BE49-F238E27FC236}">
                        <a16:creationId xmlns:a16="http://schemas.microsoft.com/office/drawing/2014/main" id="{4F84B4B8-D9F1-44B7-8EDC-498D66B00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7853" y="3468688"/>
                    <a:ext cx="790228" cy="763910"/>
                  </a:xfrm>
                  <a:custGeom>
                    <a:avLst/>
                    <a:gdLst>
                      <a:gd name="T0" fmla="*/ 108 w 228"/>
                      <a:gd name="T1" fmla="*/ 2 h 220"/>
                      <a:gd name="T2" fmla="*/ 147 w 228"/>
                      <a:gd name="T3" fmla="*/ 30 h 220"/>
                      <a:gd name="T4" fmla="*/ 197 w 228"/>
                      <a:gd name="T5" fmla="*/ 39 h 220"/>
                      <a:gd name="T6" fmla="*/ 199 w 228"/>
                      <a:gd name="T7" fmla="*/ 90 h 220"/>
                      <a:gd name="T8" fmla="*/ 223 w 228"/>
                      <a:gd name="T9" fmla="*/ 132 h 220"/>
                      <a:gd name="T10" fmla="*/ 188 w 228"/>
                      <a:gd name="T11" fmla="*/ 159 h 220"/>
                      <a:gd name="T12" fmla="*/ 171 w 228"/>
                      <a:gd name="T13" fmla="*/ 204 h 220"/>
                      <a:gd name="T14" fmla="*/ 121 w 228"/>
                      <a:gd name="T15" fmla="*/ 192 h 220"/>
                      <a:gd name="T16" fmla="*/ 73 w 228"/>
                      <a:gd name="T17" fmla="*/ 213 h 220"/>
                      <a:gd name="T18" fmla="*/ 48 w 228"/>
                      <a:gd name="T19" fmla="*/ 173 h 220"/>
                      <a:gd name="T20" fmla="*/ 4 w 228"/>
                      <a:gd name="T21" fmla="*/ 140 h 220"/>
                      <a:gd name="T22" fmla="*/ 29 w 228"/>
                      <a:gd name="T23" fmla="*/ 93 h 220"/>
                      <a:gd name="T24" fmla="*/ 24 w 228"/>
                      <a:gd name="T25" fmla="*/ 46 h 220"/>
                      <a:gd name="T26" fmla="*/ 73 w 228"/>
                      <a:gd name="T27" fmla="*/ 34 h 220"/>
                      <a:gd name="T28" fmla="*/ 108 w 228"/>
                      <a:gd name="T29" fmla="*/ 2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28" h="220">
                        <a:moveTo>
                          <a:pt x="108" y="2"/>
                        </a:moveTo>
                        <a:cubicBezTo>
                          <a:pt x="133" y="0"/>
                          <a:pt x="130" y="23"/>
                          <a:pt x="147" y="30"/>
                        </a:cubicBezTo>
                        <a:cubicBezTo>
                          <a:pt x="163" y="38"/>
                          <a:pt x="180" y="21"/>
                          <a:pt x="197" y="39"/>
                        </a:cubicBezTo>
                        <a:cubicBezTo>
                          <a:pt x="213" y="57"/>
                          <a:pt x="194" y="71"/>
                          <a:pt x="199" y="90"/>
                        </a:cubicBezTo>
                        <a:cubicBezTo>
                          <a:pt x="204" y="108"/>
                          <a:pt x="228" y="106"/>
                          <a:pt x="223" y="132"/>
                        </a:cubicBezTo>
                        <a:cubicBezTo>
                          <a:pt x="219" y="157"/>
                          <a:pt x="199" y="143"/>
                          <a:pt x="188" y="159"/>
                        </a:cubicBezTo>
                        <a:cubicBezTo>
                          <a:pt x="178" y="175"/>
                          <a:pt x="187" y="192"/>
                          <a:pt x="171" y="204"/>
                        </a:cubicBezTo>
                        <a:cubicBezTo>
                          <a:pt x="155" y="216"/>
                          <a:pt x="141" y="191"/>
                          <a:pt x="121" y="192"/>
                        </a:cubicBezTo>
                        <a:cubicBezTo>
                          <a:pt x="102" y="194"/>
                          <a:pt x="94" y="220"/>
                          <a:pt x="73" y="213"/>
                        </a:cubicBezTo>
                        <a:cubicBezTo>
                          <a:pt x="50" y="206"/>
                          <a:pt x="63" y="189"/>
                          <a:pt x="48" y="173"/>
                        </a:cubicBezTo>
                        <a:cubicBezTo>
                          <a:pt x="33" y="158"/>
                          <a:pt x="9" y="160"/>
                          <a:pt x="4" y="140"/>
                        </a:cubicBezTo>
                        <a:cubicBezTo>
                          <a:pt x="0" y="121"/>
                          <a:pt x="25" y="112"/>
                          <a:pt x="29" y="93"/>
                        </a:cubicBezTo>
                        <a:cubicBezTo>
                          <a:pt x="33" y="74"/>
                          <a:pt x="11" y="65"/>
                          <a:pt x="24" y="46"/>
                        </a:cubicBezTo>
                        <a:cubicBezTo>
                          <a:pt x="38" y="28"/>
                          <a:pt x="55" y="44"/>
                          <a:pt x="73" y="34"/>
                        </a:cubicBezTo>
                        <a:cubicBezTo>
                          <a:pt x="90" y="25"/>
                          <a:pt x="83" y="4"/>
                          <a:pt x="108" y="2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7030A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62560" tIns="81280" rIns="162560" bIns="81280"/>
                  <a:lstStyle/>
                  <a:p>
                    <a:pPr marL="0" marR="0" lvl="0" indent="0" algn="l" defTabSz="121905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6" name="Freeform 6">
                    <a:extLst>
                      <a:ext uri="{FF2B5EF4-FFF2-40B4-BE49-F238E27FC236}">
                        <a16:creationId xmlns:a16="http://schemas.microsoft.com/office/drawing/2014/main" id="{F354F71E-F15E-48B6-A4A0-6BF1ECED6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18117" y="3476485"/>
                    <a:ext cx="776716" cy="756113"/>
                  </a:xfrm>
                  <a:custGeom>
                    <a:avLst/>
                    <a:gdLst>
                      <a:gd name="T0" fmla="*/ 154 w 225"/>
                      <a:gd name="T1" fmla="*/ 9 h 217"/>
                      <a:gd name="T2" fmla="*/ 173 w 225"/>
                      <a:gd name="T3" fmla="*/ 53 h 217"/>
                      <a:gd name="T4" fmla="*/ 218 w 225"/>
                      <a:gd name="T5" fmla="*/ 75 h 217"/>
                      <a:gd name="T6" fmla="*/ 198 w 225"/>
                      <a:gd name="T7" fmla="*/ 122 h 217"/>
                      <a:gd name="T8" fmla="*/ 201 w 225"/>
                      <a:gd name="T9" fmla="*/ 170 h 217"/>
                      <a:gd name="T10" fmla="*/ 155 w 225"/>
                      <a:gd name="T11" fmla="*/ 183 h 217"/>
                      <a:gd name="T12" fmla="*/ 119 w 225"/>
                      <a:gd name="T13" fmla="*/ 216 h 217"/>
                      <a:gd name="T14" fmla="*/ 77 w 225"/>
                      <a:gd name="T15" fmla="*/ 188 h 217"/>
                      <a:gd name="T16" fmla="*/ 24 w 225"/>
                      <a:gd name="T17" fmla="*/ 184 h 217"/>
                      <a:gd name="T18" fmla="*/ 25 w 225"/>
                      <a:gd name="T19" fmla="*/ 130 h 217"/>
                      <a:gd name="T20" fmla="*/ 1 w 225"/>
                      <a:gd name="T21" fmla="*/ 86 h 217"/>
                      <a:gd name="T22" fmla="*/ 37 w 225"/>
                      <a:gd name="T23" fmla="*/ 56 h 217"/>
                      <a:gd name="T24" fmla="*/ 57 w 225"/>
                      <a:gd name="T25" fmla="*/ 11 h 217"/>
                      <a:gd name="T26" fmla="*/ 107 w 225"/>
                      <a:gd name="T27" fmla="*/ 24 h 217"/>
                      <a:gd name="T28" fmla="*/ 154 w 225"/>
                      <a:gd name="T29" fmla="*/ 9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25" h="217">
                        <a:moveTo>
                          <a:pt x="154" y="9"/>
                        </a:moveTo>
                        <a:cubicBezTo>
                          <a:pt x="177" y="20"/>
                          <a:pt x="162" y="39"/>
                          <a:pt x="173" y="53"/>
                        </a:cubicBezTo>
                        <a:cubicBezTo>
                          <a:pt x="185" y="67"/>
                          <a:pt x="211" y="52"/>
                          <a:pt x="218" y="75"/>
                        </a:cubicBezTo>
                        <a:cubicBezTo>
                          <a:pt x="225" y="98"/>
                          <a:pt x="201" y="103"/>
                          <a:pt x="198" y="122"/>
                        </a:cubicBezTo>
                        <a:cubicBezTo>
                          <a:pt x="194" y="140"/>
                          <a:pt x="211" y="156"/>
                          <a:pt x="201" y="170"/>
                        </a:cubicBezTo>
                        <a:cubicBezTo>
                          <a:pt x="189" y="186"/>
                          <a:pt x="172" y="173"/>
                          <a:pt x="155" y="183"/>
                        </a:cubicBezTo>
                        <a:cubicBezTo>
                          <a:pt x="138" y="192"/>
                          <a:pt x="142" y="215"/>
                          <a:pt x="119" y="216"/>
                        </a:cubicBezTo>
                        <a:cubicBezTo>
                          <a:pt x="95" y="217"/>
                          <a:pt x="96" y="195"/>
                          <a:pt x="77" y="188"/>
                        </a:cubicBezTo>
                        <a:cubicBezTo>
                          <a:pt x="59" y="180"/>
                          <a:pt x="37" y="199"/>
                          <a:pt x="24" y="184"/>
                        </a:cubicBezTo>
                        <a:cubicBezTo>
                          <a:pt x="10" y="168"/>
                          <a:pt x="31" y="150"/>
                          <a:pt x="25" y="130"/>
                        </a:cubicBezTo>
                        <a:cubicBezTo>
                          <a:pt x="18" y="110"/>
                          <a:pt x="0" y="105"/>
                          <a:pt x="1" y="86"/>
                        </a:cubicBezTo>
                        <a:cubicBezTo>
                          <a:pt x="2" y="64"/>
                          <a:pt x="25" y="71"/>
                          <a:pt x="37" y="56"/>
                        </a:cubicBezTo>
                        <a:cubicBezTo>
                          <a:pt x="49" y="40"/>
                          <a:pt x="37" y="21"/>
                          <a:pt x="57" y="11"/>
                        </a:cubicBezTo>
                        <a:cubicBezTo>
                          <a:pt x="78" y="0"/>
                          <a:pt x="87" y="25"/>
                          <a:pt x="107" y="24"/>
                        </a:cubicBezTo>
                        <a:cubicBezTo>
                          <a:pt x="126" y="23"/>
                          <a:pt x="136" y="1"/>
                          <a:pt x="154" y="9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7030A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62560" tIns="81280" rIns="162560" bIns="81280"/>
                  <a:lstStyle/>
                  <a:p>
                    <a:pPr marL="0" marR="0" lvl="0" indent="0" algn="l" defTabSz="121905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21" name="Group 1769">
                  <a:extLst>
                    <a:ext uri="{FF2B5EF4-FFF2-40B4-BE49-F238E27FC236}">
                      <a16:creationId xmlns:a16="http://schemas.microsoft.com/office/drawing/2014/main" id="{CFE7E75F-116A-4E46-AA61-1A6547CD994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5599807">
                  <a:off x="11828634" y="3077361"/>
                  <a:ext cx="49412" cy="159164"/>
                  <a:chOff x="-634718" y="229141"/>
                  <a:chExt cx="96654" cy="301424"/>
                </a:xfrm>
              </p:grpSpPr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58DA94FA-9D01-4A56-AC97-C07858733C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636223" y="329579"/>
                    <a:ext cx="46680" cy="45493"/>
                  </a:xfrm>
                  <a:prstGeom prst="ellipse">
                    <a:avLst/>
                  </a:prstGeom>
                  <a:solidFill>
                    <a:srgbClr val="0EAC6C"/>
                  </a:solidFill>
                  <a:ln w="3175" cap="flat" cmpd="sng" algn="ctr">
                    <a:solidFill>
                      <a:srgbClr val="296004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E656F2EC-3AFF-4FDC-B94B-7A0CA9F076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635253" y="241417"/>
                    <a:ext cx="46680" cy="45495"/>
                  </a:xfrm>
                  <a:prstGeom prst="ellipse">
                    <a:avLst/>
                  </a:prstGeom>
                  <a:solidFill>
                    <a:srgbClr val="0EAC6C"/>
                  </a:solidFill>
                  <a:ln w="3175" cap="flat" cmpd="sng" algn="ctr">
                    <a:solidFill>
                      <a:srgbClr val="296004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567A682C-F484-4A01-8852-6E5971AF88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584988" y="508960"/>
                    <a:ext cx="46682" cy="45493"/>
                  </a:xfrm>
                  <a:prstGeom prst="ellipse">
                    <a:avLst/>
                  </a:prstGeom>
                  <a:solidFill>
                    <a:srgbClr val="0EAC6C"/>
                  </a:solidFill>
                  <a:ln w="3175" cap="flat" cmpd="sng" algn="ctr">
                    <a:solidFill>
                      <a:srgbClr val="296004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22" name="Group 1770">
                  <a:extLst>
                    <a:ext uri="{FF2B5EF4-FFF2-40B4-BE49-F238E27FC236}">
                      <a16:creationId xmlns:a16="http://schemas.microsoft.com/office/drawing/2014/main" id="{C58532AB-581C-45C2-A8A3-CB0EFD8545B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9128361">
                  <a:off x="11770149" y="3023810"/>
                  <a:ext cx="151731" cy="84539"/>
                  <a:chOff x="-639519" y="279728"/>
                  <a:chExt cx="287348" cy="165366"/>
                </a:xfrm>
              </p:grpSpPr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7A3C7F07-A262-4EEF-B8FB-083DB3980C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638503" y="326135"/>
                    <a:ext cx="45496" cy="43569"/>
                  </a:xfrm>
                  <a:prstGeom prst="ellipse">
                    <a:avLst/>
                  </a:prstGeom>
                  <a:solidFill>
                    <a:srgbClr val="0EAC6C"/>
                  </a:solidFill>
                  <a:ln w="3175" cap="flat" cmpd="sng" algn="ctr">
                    <a:solidFill>
                      <a:srgbClr val="296004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7E2B7EC5-8AAA-4ECD-84FD-A2AB3E35C1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398150" y="284216"/>
                    <a:ext cx="45496" cy="46682"/>
                  </a:xfrm>
                  <a:prstGeom prst="ellipse">
                    <a:avLst/>
                  </a:prstGeom>
                  <a:solidFill>
                    <a:srgbClr val="0EAC6C"/>
                  </a:solidFill>
                  <a:ln w="3175" cap="flat" cmpd="sng" algn="ctr">
                    <a:solidFill>
                      <a:srgbClr val="296004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8C5C2650-74C4-4E23-AAB1-DE663E4A3E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608262" y="399063"/>
                    <a:ext cx="45496" cy="46680"/>
                  </a:xfrm>
                  <a:prstGeom prst="ellipse">
                    <a:avLst/>
                  </a:prstGeom>
                  <a:solidFill>
                    <a:srgbClr val="0EAC6C"/>
                  </a:solidFill>
                  <a:ln w="3175" cap="flat" cmpd="sng" algn="ctr">
                    <a:solidFill>
                      <a:srgbClr val="296004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C04698B8-08E7-4EEA-B940-E75E1CE71A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505543" y="387688"/>
                    <a:ext cx="45496" cy="43569"/>
                  </a:xfrm>
                  <a:prstGeom prst="ellipse">
                    <a:avLst/>
                  </a:prstGeom>
                  <a:solidFill>
                    <a:srgbClr val="0EAC6C"/>
                  </a:solidFill>
                  <a:ln w="3175" cap="flat" cmpd="sng" algn="ctr">
                    <a:solidFill>
                      <a:srgbClr val="296004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23" name="Group 1771">
                  <a:extLst>
                    <a:ext uri="{FF2B5EF4-FFF2-40B4-BE49-F238E27FC236}">
                      <a16:creationId xmlns:a16="http://schemas.microsoft.com/office/drawing/2014/main" id="{2D4DA3A7-A741-4DCF-AE56-A6302B578F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1915488" y="3059801"/>
                  <a:ext cx="89566" cy="64980"/>
                  <a:chOff x="7997202" y="6214672"/>
                  <a:chExt cx="175199" cy="123059"/>
                </a:xfrm>
              </p:grpSpPr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C55492E0-B966-455A-A02B-75873EF0C1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18965" y="6214672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B60C4493-63B2-4AD8-9D10-21C25D44FF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84619" y="6214672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F1EC6743-2130-4B05-96BD-7F10E70DA4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97202" y="6249949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FACCA251-9936-4828-A64F-5DC2F97D08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62856" y="6249949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121905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2C723A49-1747-4E2D-A421-9C0DDFB5E806}"/>
                </a:ext>
              </a:extLst>
            </p:cNvPr>
            <p:cNvGrpSpPr/>
            <p:nvPr/>
          </p:nvGrpSpPr>
          <p:grpSpPr>
            <a:xfrm>
              <a:off x="7092149" y="1529181"/>
              <a:ext cx="1411929" cy="1411929"/>
              <a:chOff x="5974464" y="1830673"/>
              <a:chExt cx="913796" cy="913796"/>
            </a:xfrm>
          </p:grpSpPr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B7FAE06F-91C5-4640-9F1E-C559143C18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4464" y="1830673"/>
                <a:ext cx="913796" cy="913796"/>
                <a:chOff x="5974465" y="1830674"/>
                <a:chExt cx="904749" cy="904749"/>
              </a:xfrm>
            </p:grpSpPr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8E6218B3-B07F-422A-9C0D-C2E74A284150}"/>
                    </a:ext>
                  </a:extLst>
                </p:cNvPr>
                <p:cNvGrpSpPr/>
                <p:nvPr/>
              </p:nvGrpSpPr>
              <p:grpSpPr>
                <a:xfrm>
                  <a:off x="5974465" y="1830674"/>
                  <a:ext cx="904749" cy="904749"/>
                  <a:chOff x="-902187" y="-562039"/>
                  <a:chExt cx="1814958" cy="1814958"/>
                </a:xfrm>
              </p:grpSpPr>
              <p:grpSp>
                <p:nvGrpSpPr>
                  <p:cNvPr id="633" name="Group 632">
                    <a:extLst>
                      <a:ext uri="{FF2B5EF4-FFF2-40B4-BE49-F238E27FC236}">
                        <a16:creationId xmlns:a16="http://schemas.microsoft.com/office/drawing/2014/main" id="{2B3E8642-DA60-4D53-B53B-F6E37D636888}"/>
                      </a:ext>
                    </a:extLst>
                  </p:cNvPr>
                  <p:cNvGrpSpPr/>
                  <p:nvPr/>
                </p:nvGrpSpPr>
                <p:grpSpPr>
                  <a:xfrm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639" name="Rectangle 638">
                      <a:extLst>
                        <a:ext uri="{FF2B5EF4-FFF2-40B4-BE49-F238E27FC236}">
                          <a16:creationId xmlns:a16="http://schemas.microsoft.com/office/drawing/2014/main" id="{E2EFC3C3-D919-41C5-8D2A-10ADD865C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0" name="Flowchart: Delay 21">
                      <a:extLst>
                        <a:ext uri="{FF2B5EF4-FFF2-40B4-BE49-F238E27FC236}">
                          <a16:creationId xmlns:a16="http://schemas.microsoft.com/office/drawing/2014/main" id="{823D230A-2F6E-4C31-8056-32BE67BDB6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1" name="Flowchart: Delay 21">
                      <a:extLst>
                        <a:ext uri="{FF2B5EF4-FFF2-40B4-BE49-F238E27FC236}">
                          <a16:creationId xmlns:a16="http://schemas.microsoft.com/office/drawing/2014/main" id="{E185C516-A449-4299-8EF6-BFFFF178C0B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2" name="Rectangle 641">
                      <a:extLst>
                        <a:ext uri="{FF2B5EF4-FFF2-40B4-BE49-F238E27FC236}">
                          <a16:creationId xmlns:a16="http://schemas.microsoft.com/office/drawing/2014/main" id="{ABD221E9-3FDD-447D-90B8-587EDF592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4" name="Group 633">
                    <a:extLst>
                      <a:ext uri="{FF2B5EF4-FFF2-40B4-BE49-F238E27FC236}">
                        <a16:creationId xmlns:a16="http://schemas.microsoft.com/office/drawing/2014/main" id="{5FD56502-719B-4B49-84E8-404CF85AF407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E609C480-F4CC-4E76-BD0C-E47FE16B3C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6" name="Flowchart: Delay 21">
                      <a:extLst>
                        <a:ext uri="{FF2B5EF4-FFF2-40B4-BE49-F238E27FC236}">
                          <a16:creationId xmlns:a16="http://schemas.microsoft.com/office/drawing/2014/main" id="{912BA4DC-304D-4C4F-9F9E-A86E386A30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7" name="Flowchart: Delay 21">
                      <a:extLst>
                        <a:ext uri="{FF2B5EF4-FFF2-40B4-BE49-F238E27FC236}">
                          <a16:creationId xmlns:a16="http://schemas.microsoft.com/office/drawing/2014/main" id="{BB0D1820-DCB1-47B0-B048-7AA4CEB630F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8" name="Rectangle 637">
                      <a:extLst>
                        <a:ext uri="{FF2B5EF4-FFF2-40B4-BE49-F238E27FC236}">
                          <a16:creationId xmlns:a16="http://schemas.microsoft.com/office/drawing/2014/main" id="{26715A5A-8D13-45A3-9ECB-6B273095A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1C5ED9E9-66DA-47E4-B07B-56023A708B66}"/>
                    </a:ext>
                  </a:extLst>
                </p:cNvPr>
                <p:cNvGrpSpPr/>
                <p:nvPr/>
              </p:nvGrpSpPr>
              <p:grpSpPr>
                <a:xfrm rot="2700000">
                  <a:off x="5974465" y="1830674"/>
                  <a:ext cx="904749" cy="904749"/>
                  <a:chOff x="-902187" y="-562039"/>
                  <a:chExt cx="1814958" cy="1814958"/>
                </a:xfrm>
              </p:grpSpPr>
              <p:grpSp>
                <p:nvGrpSpPr>
                  <p:cNvPr id="623" name="Group 622">
                    <a:extLst>
                      <a:ext uri="{FF2B5EF4-FFF2-40B4-BE49-F238E27FC236}">
                        <a16:creationId xmlns:a16="http://schemas.microsoft.com/office/drawing/2014/main" id="{04377E60-2F38-4E38-821A-044E71379EDA}"/>
                      </a:ext>
                    </a:extLst>
                  </p:cNvPr>
                  <p:cNvGrpSpPr/>
                  <p:nvPr/>
                </p:nvGrpSpPr>
                <p:grpSpPr>
                  <a:xfrm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8B1EEEF0-359A-47C2-94A6-26D1067F22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0" name="Flowchart: Delay 21">
                      <a:extLst>
                        <a:ext uri="{FF2B5EF4-FFF2-40B4-BE49-F238E27FC236}">
                          <a16:creationId xmlns:a16="http://schemas.microsoft.com/office/drawing/2014/main" id="{6A9B39A6-3F43-4057-934D-CCB58AC927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1" name="Flowchart: Delay 21">
                      <a:extLst>
                        <a:ext uri="{FF2B5EF4-FFF2-40B4-BE49-F238E27FC236}">
                          <a16:creationId xmlns:a16="http://schemas.microsoft.com/office/drawing/2014/main" id="{DDADD638-9466-4EFD-A602-473A1D1EAED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2" name="Rectangle 631">
                      <a:extLst>
                        <a:ext uri="{FF2B5EF4-FFF2-40B4-BE49-F238E27FC236}">
                          <a16:creationId xmlns:a16="http://schemas.microsoft.com/office/drawing/2014/main" id="{A5A5F1A8-596C-412D-81A7-F550C7C3C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4" name="Group 623">
                    <a:extLst>
                      <a:ext uri="{FF2B5EF4-FFF2-40B4-BE49-F238E27FC236}">
                        <a16:creationId xmlns:a16="http://schemas.microsoft.com/office/drawing/2014/main" id="{3CF968A9-55A5-4ED0-8C5E-CA0A13D9B526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625" name="Rectangle 624">
                      <a:extLst>
                        <a:ext uri="{FF2B5EF4-FFF2-40B4-BE49-F238E27FC236}">
                          <a16:creationId xmlns:a16="http://schemas.microsoft.com/office/drawing/2014/main" id="{426D0EF9-4720-4D6C-BEA4-189C10DD7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6" name="Flowchart: Delay 21">
                      <a:extLst>
                        <a:ext uri="{FF2B5EF4-FFF2-40B4-BE49-F238E27FC236}">
                          <a16:creationId xmlns:a16="http://schemas.microsoft.com/office/drawing/2014/main" id="{251BBEFA-2849-4212-93AE-0F814371548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7" name="Flowchart: Delay 21">
                      <a:extLst>
                        <a:ext uri="{FF2B5EF4-FFF2-40B4-BE49-F238E27FC236}">
                          <a16:creationId xmlns:a16="http://schemas.microsoft.com/office/drawing/2014/main" id="{6B3D1D1E-78D1-4879-8DE6-79163D6B0E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F02A3AAE-EDB7-4699-BDA4-3A43A74B2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6A5650CB-68A2-430D-BAB4-4B749FA6AA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65508" y="1921811"/>
                <a:ext cx="731709" cy="731520"/>
                <a:chOff x="4965729" y="1594627"/>
                <a:chExt cx="1184294" cy="1183986"/>
              </a:xfrm>
            </p:grpSpPr>
            <p:grpSp>
              <p:nvGrpSpPr>
                <p:cNvPr id="461" name="Group 460">
                  <a:extLst>
                    <a:ext uri="{FF2B5EF4-FFF2-40B4-BE49-F238E27FC236}">
                      <a16:creationId xmlns:a16="http://schemas.microsoft.com/office/drawing/2014/main" id="{D5629C65-7D8E-42AE-B8B0-979D7DA8B68F}"/>
                    </a:ext>
                  </a:extLst>
                </p:cNvPr>
                <p:cNvGrpSpPr/>
                <p:nvPr/>
              </p:nvGrpSpPr>
              <p:grpSpPr>
                <a:xfrm>
                  <a:off x="4965729" y="1594627"/>
                  <a:ext cx="1184294" cy="1183986"/>
                  <a:chOff x="-1478564" y="4389651"/>
                  <a:chExt cx="1183986" cy="1183986"/>
                </a:xfrm>
              </p:grpSpPr>
              <p:sp>
                <p:nvSpPr>
                  <p:cNvPr id="476" name="Oval 475">
                    <a:extLst>
                      <a:ext uri="{FF2B5EF4-FFF2-40B4-BE49-F238E27FC236}">
                        <a16:creationId xmlns:a16="http://schemas.microsoft.com/office/drawing/2014/main" id="{EA7B32D2-AD2E-4A85-B56C-F56ABF475054}"/>
                      </a:ext>
                    </a:extLst>
                  </p:cNvPr>
                  <p:cNvSpPr/>
                  <p:nvPr/>
                </p:nvSpPr>
                <p:spPr>
                  <a:xfrm>
                    <a:off x="-1478564" y="4389651"/>
                    <a:ext cx="1183986" cy="118398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8A97C9"/>
                      </a:gs>
                      <a:gs pos="85000">
                        <a:srgbClr val="1C254C"/>
                      </a:gs>
                    </a:gsLst>
                    <a:path path="circle">
                      <a:fillToRect l="50000" t="50000" r="50000" b="50000"/>
                    </a:path>
                  </a:gradFill>
                  <a:ln w="254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A39F5BD1-6E02-46ED-B169-5216EC3EE51B}"/>
                      </a:ext>
                    </a:extLst>
                  </p:cNvPr>
                  <p:cNvGrpSpPr/>
                  <p:nvPr/>
                </p:nvGrpSpPr>
                <p:grpSpPr>
                  <a:xfrm rot="12240000">
                    <a:off x="-1088057" y="5184170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618" name="Oval 617">
                      <a:extLst>
                        <a:ext uri="{FF2B5EF4-FFF2-40B4-BE49-F238E27FC236}">
                          <a16:creationId xmlns:a16="http://schemas.microsoft.com/office/drawing/2014/main" id="{6436896C-83DC-41BD-A487-0AE437187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9" name="Oval 618">
                      <a:extLst>
                        <a:ext uri="{FF2B5EF4-FFF2-40B4-BE49-F238E27FC236}">
                          <a16:creationId xmlns:a16="http://schemas.microsoft.com/office/drawing/2014/main" id="{FED1A3B8-9350-4FCC-BC95-C89A76812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0" name="Oval 619">
                      <a:extLst>
                        <a:ext uri="{FF2B5EF4-FFF2-40B4-BE49-F238E27FC236}">
                          <a16:creationId xmlns:a16="http://schemas.microsoft.com/office/drawing/2014/main" id="{A0978EBB-E583-414D-BFA4-56B38F5BD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F3C1AA43-4E07-42C5-A0FF-0B25CE9BD4FB}"/>
                      </a:ext>
                    </a:extLst>
                  </p:cNvPr>
                  <p:cNvGrpSpPr/>
                  <p:nvPr/>
                </p:nvGrpSpPr>
                <p:grpSpPr>
                  <a:xfrm rot="12960000">
                    <a:off x="-1160443" y="5142377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614" name="Oval 613">
                      <a:extLst>
                        <a:ext uri="{FF2B5EF4-FFF2-40B4-BE49-F238E27FC236}">
                          <a16:creationId xmlns:a16="http://schemas.microsoft.com/office/drawing/2014/main" id="{57F82CC1-300E-4E65-A8F6-657526674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5" name="Oval 614">
                      <a:extLst>
                        <a:ext uri="{FF2B5EF4-FFF2-40B4-BE49-F238E27FC236}">
                          <a16:creationId xmlns:a16="http://schemas.microsoft.com/office/drawing/2014/main" id="{09864189-D260-478A-A8AA-8082EA287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6" name="Oval 615">
                      <a:extLst>
                        <a:ext uri="{FF2B5EF4-FFF2-40B4-BE49-F238E27FC236}">
                          <a16:creationId xmlns:a16="http://schemas.microsoft.com/office/drawing/2014/main" id="{6B3076A9-D1BF-407E-A58B-599048C0B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7" name="Oval 616">
                      <a:extLst>
                        <a:ext uri="{FF2B5EF4-FFF2-40B4-BE49-F238E27FC236}">
                          <a16:creationId xmlns:a16="http://schemas.microsoft.com/office/drawing/2014/main" id="{B32DDDF2-CD75-4A6D-87A7-90D728574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9" name="Group 478">
                    <a:extLst>
                      <a:ext uri="{FF2B5EF4-FFF2-40B4-BE49-F238E27FC236}">
                        <a16:creationId xmlns:a16="http://schemas.microsoft.com/office/drawing/2014/main" id="{6FF19064-8AFC-466D-8370-4FF4556D3CF7}"/>
                      </a:ext>
                    </a:extLst>
                  </p:cNvPr>
                  <p:cNvGrpSpPr/>
                  <p:nvPr/>
                </p:nvGrpSpPr>
                <p:grpSpPr>
                  <a:xfrm rot="360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605" name="Group 604">
                      <a:extLst>
                        <a:ext uri="{FF2B5EF4-FFF2-40B4-BE49-F238E27FC236}">
                          <a16:creationId xmlns:a16="http://schemas.microsoft.com/office/drawing/2014/main" id="{F25DEC65-8EA0-484C-B018-F9C8DDCFEB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611" name="Oval 610">
                        <a:extLst>
                          <a:ext uri="{FF2B5EF4-FFF2-40B4-BE49-F238E27FC236}">
                            <a16:creationId xmlns:a16="http://schemas.microsoft.com/office/drawing/2014/main" id="{1E8EF512-F60F-43C6-9687-B8D2728CE3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2" name="Oval 611">
                        <a:extLst>
                          <a:ext uri="{FF2B5EF4-FFF2-40B4-BE49-F238E27FC236}">
                            <a16:creationId xmlns:a16="http://schemas.microsoft.com/office/drawing/2014/main" id="{766A0784-7E47-44E4-ADA9-C40D27990D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3" name="Oval 612">
                        <a:extLst>
                          <a:ext uri="{FF2B5EF4-FFF2-40B4-BE49-F238E27FC236}">
                            <a16:creationId xmlns:a16="http://schemas.microsoft.com/office/drawing/2014/main" id="{B619E842-8885-4065-AE8F-B723776FAD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606" name="Group 605">
                      <a:extLst>
                        <a:ext uri="{FF2B5EF4-FFF2-40B4-BE49-F238E27FC236}">
                          <a16:creationId xmlns:a16="http://schemas.microsoft.com/office/drawing/2014/main" id="{2D102200-49EF-4C58-BC16-9421B5B90BB4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607" name="Oval 606">
                        <a:extLst>
                          <a:ext uri="{FF2B5EF4-FFF2-40B4-BE49-F238E27FC236}">
                            <a16:creationId xmlns:a16="http://schemas.microsoft.com/office/drawing/2014/main" id="{88F52D0B-AC07-4564-96E8-571599FF4B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8" name="Oval 607">
                        <a:extLst>
                          <a:ext uri="{FF2B5EF4-FFF2-40B4-BE49-F238E27FC236}">
                            <a16:creationId xmlns:a16="http://schemas.microsoft.com/office/drawing/2014/main" id="{10405B5C-F04D-4870-9BDA-65D7E34821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9" name="Oval 608">
                        <a:extLst>
                          <a:ext uri="{FF2B5EF4-FFF2-40B4-BE49-F238E27FC236}">
                            <a16:creationId xmlns:a16="http://schemas.microsoft.com/office/drawing/2014/main" id="{74E1B009-BE59-418B-9866-3285207DB4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0" name="Oval 609">
                        <a:extLst>
                          <a:ext uri="{FF2B5EF4-FFF2-40B4-BE49-F238E27FC236}">
                            <a16:creationId xmlns:a16="http://schemas.microsoft.com/office/drawing/2014/main" id="{949794FB-D943-44A2-8392-C6BA04A44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346C9DD7-17EB-4488-8A44-F19F440448D6}"/>
                      </a:ext>
                    </a:extLst>
                  </p:cNvPr>
                  <p:cNvGrpSpPr/>
                  <p:nvPr/>
                </p:nvGrpSpPr>
                <p:grpSpPr>
                  <a:xfrm rot="432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595" name="Group 594">
                      <a:extLst>
                        <a:ext uri="{FF2B5EF4-FFF2-40B4-BE49-F238E27FC236}">
                          <a16:creationId xmlns:a16="http://schemas.microsoft.com/office/drawing/2014/main" id="{475BBC45-7037-4CD7-BA63-9148B65E05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601" name="Oval 600">
                        <a:extLst>
                          <a:ext uri="{FF2B5EF4-FFF2-40B4-BE49-F238E27FC236}">
                            <a16:creationId xmlns:a16="http://schemas.microsoft.com/office/drawing/2014/main" id="{4B131D8E-4EE1-4707-86F2-07C62B0CFB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2" name="Oval 601">
                        <a:extLst>
                          <a:ext uri="{FF2B5EF4-FFF2-40B4-BE49-F238E27FC236}">
                            <a16:creationId xmlns:a16="http://schemas.microsoft.com/office/drawing/2014/main" id="{15E99F6F-1FAC-4185-A67B-29598793D1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3" name="Oval 602">
                        <a:extLst>
                          <a:ext uri="{FF2B5EF4-FFF2-40B4-BE49-F238E27FC236}">
                            <a16:creationId xmlns:a16="http://schemas.microsoft.com/office/drawing/2014/main" id="{9FE000C7-82EB-4566-8E42-11C64F9268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4" name="Oval 603">
                        <a:extLst>
                          <a:ext uri="{FF2B5EF4-FFF2-40B4-BE49-F238E27FC236}">
                            <a16:creationId xmlns:a16="http://schemas.microsoft.com/office/drawing/2014/main" id="{F6087F91-1F3C-415D-BF3B-A92C61F597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96" name="Group 595">
                      <a:extLst>
                        <a:ext uri="{FF2B5EF4-FFF2-40B4-BE49-F238E27FC236}">
                          <a16:creationId xmlns:a16="http://schemas.microsoft.com/office/drawing/2014/main" id="{ED676025-F40D-4F13-B69F-2A86DEAA03C7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97" name="Oval 596">
                        <a:extLst>
                          <a:ext uri="{FF2B5EF4-FFF2-40B4-BE49-F238E27FC236}">
                            <a16:creationId xmlns:a16="http://schemas.microsoft.com/office/drawing/2014/main" id="{B728ACC7-BAA3-4A93-8500-EEB7E7EB97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8" name="Oval 597">
                        <a:extLst>
                          <a:ext uri="{FF2B5EF4-FFF2-40B4-BE49-F238E27FC236}">
                            <a16:creationId xmlns:a16="http://schemas.microsoft.com/office/drawing/2014/main" id="{253EA4AC-8904-4852-8407-FB6DB4CDAB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9" name="Oval 598">
                        <a:extLst>
                          <a:ext uri="{FF2B5EF4-FFF2-40B4-BE49-F238E27FC236}">
                            <a16:creationId xmlns:a16="http://schemas.microsoft.com/office/drawing/2014/main" id="{661E20EE-5A19-4380-ACE1-30C7F5AD39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0" name="Oval 599">
                        <a:extLst>
                          <a:ext uri="{FF2B5EF4-FFF2-40B4-BE49-F238E27FC236}">
                            <a16:creationId xmlns:a16="http://schemas.microsoft.com/office/drawing/2014/main" id="{DA058A25-FE66-4427-B9D6-768DBBB23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B192619-C891-47A7-947C-561C5BCD7589}"/>
                      </a:ext>
                    </a:extLst>
                  </p:cNvPr>
                  <p:cNvGrpSpPr/>
                  <p:nvPr/>
                </p:nvGrpSpPr>
                <p:grpSpPr>
                  <a:xfrm rot="576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8526E3D6-B375-469F-9F58-E8F0AB589D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92" name="Oval 591">
                        <a:extLst>
                          <a:ext uri="{FF2B5EF4-FFF2-40B4-BE49-F238E27FC236}">
                            <a16:creationId xmlns:a16="http://schemas.microsoft.com/office/drawing/2014/main" id="{BB47A2D5-3A82-470F-B5CB-83DE6230DC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3" name="Oval 592">
                        <a:extLst>
                          <a:ext uri="{FF2B5EF4-FFF2-40B4-BE49-F238E27FC236}">
                            <a16:creationId xmlns:a16="http://schemas.microsoft.com/office/drawing/2014/main" id="{AE4EE380-4D4F-48AD-BF6E-678032F56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4" name="Oval 593">
                        <a:extLst>
                          <a:ext uri="{FF2B5EF4-FFF2-40B4-BE49-F238E27FC236}">
                            <a16:creationId xmlns:a16="http://schemas.microsoft.com/office/drawing/2014/main" id="{FCB105DB-1F8C-40D0-8F98-65DCBE1532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962BE3BF-4920-4C86-AE3F-3EC2C8D5D35C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88" name="Oval 587">
                        <a:extLst>
                          <a:ext uri="{FF2B5EF4-FFF2-40B4-BE49-F238E27FC236}">
                            <a16:creationId xmlns:a16="http://schemas.microsoft.com/office/drawing/2014/main" id="{ED63B8A8-4949-40B3-9439-D79FE56168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9" name="Oval 588">
                        <a:extLst>
                          <a:ext uri="{FF2B5EF4-FFF2-40B4-BE49-F238E27FC236}">
                            <a16:creationId xmlns:a16="http://schemas.microsoft.com/office/drawing/2014/main" id="{CE7F3851-5A9F-408B-990A-6FBAF88C98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0" name="Oval 589">
                        <a:extLst>
                          <a:ext uri="{FF2B5EF4-FFF2-40B4-BE49-F238E27FC236}">
                            <a16:creationId xmlns:a16="http://schemas.microsoft.com/office/drawing/2014/main" id="{B22B90D5-DCCA-47C7-AD3F-7B3F66B0F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1" name="Oval 590">
                        <a:extLst>
                          <a:ext uri="{FF2B5EF4-FFF2-40B4-BE49-F238E27FC236}">
                            <a16:creationId xmlns:a16="http://schemas.microsoft.com/office/drawing/2014/main" id="{26C2E7A0-6C87-4E73-A9BB-97D26C9010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5458E364-2877-45F5-9ACC-8F46163D1B70}"/>
                      </a:ext>
                    </a:extLst>
                  </p:cNvPr>
                  <p:cNvGrpSpPr/>
                  <p:nvPr/>
                </p:nvGrpSpPr>
                <p:grpSpPr>
                  <a:xfrm rot="648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578" name="Group 577">
                      <a:extLst>
                        <a:ext uri="{FF2B5EF4-FFF2-40B4-BE49-F238E27FC236}">
                          <a16:creationId xmlns:a16="http://schemas.microsoft.com/office/drawing/2014/main" id="{68B069B2-3D84-4EE1-BD99-1ACE7D8E2D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83" name="Oval 582">
                        <a:extLst>
                          <a:ext uri="{FF2B5EF4-FFF2-40B4-BE49-F238E27FC236}">
                            <a16:creationId xmlns:a16="http://schemas.microsoft.com/office/drawing/2014/main" id="{BD37D8D4-AE17-48B1-95AC-D17FB0977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4" name="Oval 583">
                        <a:extLst>
                          <a:ext uri="{FF2B5EF4-FFF2-40B4-BE49-F238E27FC236}">
                            <a16:creationId xmlns:a16="http://schemas.microsoft.com/office/drawing/2014/main" id="{09D0E9CE-F568-461A-A4F2-5121AED41A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5" name="Oval 584">
                        <a:extLst>
                          <a:ext uri="{FF2B5EF4-FFF2-40B4-BE49-F238E27FC236}">
                            <a16:creationId xmlns:a16="http://schemas.microsoft.com/office/drawing/2014/main" id="{4AB941F6-1A19-4FCF-ACAF-48F1F23C50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79" name="Group 578">
                      <a:extLst>
                        <a:ext uri="{FF2B5EF4-FFF2-40B4-BE49-F238E27FC236}">
                          <a16:creationId xmlns:a16="http://schemas.microsoft.com/office/drawing/2014/main" id="{C8CE284D-2AF0-4647-82EF-CA4FC4D365B9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80" name="Oval 579">
                        <a:extLst>
                          <a:ext uri="{FF2B5EF4-FFF2-40B4-BE49-F238E27FC236}">
                            <a16:creationId xmlns:a16="http://schemas.microsoft.com/office/drawing/2014/main" id="{3A5EE53A-E281-404F-BFB8-9AFC2EB67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1" name="Oval 580">
                        <a:extLst>
                          <a:ext uri="{FF2B5EF4-FFF2-40B4-BE49-F238E27FC236}">
                            <a16:creationId xmlns:a16="http://schemas.microsoft.com/office/drawing/2014/main" id="{03551CE5-09FA-4467-B4B6-7DCECC479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2" name="Oval 581">
                        <a:extLst>
                          <a:ext uri="{FF2B5EF4-FFF2-40B4-BE49-F238E27FC236}">
                            <a16:creationId xmlns:a16="http://schemas.microsoft.com/office/drawing/2014/main" id="{F8D2AD3E-0F28-4A4A-9764-6059EEE42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53181C05-9DD4-4AB0-8E81-94C274998A94}"/>
                      </a:ext>
                    </a:extLst>
                  </p:cNvPr>
                  <p:cNvGrpSpPr/>
                  <p:nvPr/>
                </p:nvGrpSpPr>
                <p:grpSpPr>
                  <a:xfrm rot="792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568" name="Group 567">
                      <a:extLst>
                        <a:ext uri="{FF2B5EF4-FFF2-40B4-BE49-F238E27FC236}">
                          <a16:creationId xmlns:a16="http://schemas.microsoft.com/office/drawing/2014/main" id="{52D06C4B-ABD0-46C4-89EC-CBB544F98D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74" name="Oval 573">
                        <a:extLst>
                          <a:ext uri="{FF2B5EF4-FFF2-40B4-BE49-F238E27FC236}">
                            <a16:creationId xmlns:a16="http://schemas.microsoft.com/office/drawing/2014/main" id="{C9690D0B-37C4-4F94-A5DD-6FD3289F3A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5" name="Oval 574">
                        <a:extLst>
                          <a:ext uri="{FF2B5EF4-FFF2-40B4-BE49-F238E27FC236}">
                            <a16:creationId xmlns:a16="http://schemas.microsoft.com/office/drawing/2014/main" id="{CDCAEA2D-3031-44B0-A3C3-FD1A71752C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6" name="Oval 575">
                        <a:extLst>
                          <a:ext uri="{FF2B5EF4-FFF2-40B4-BE49-F238E27FC236}">
                            <a16:creationId xmlns:a16="http://schemas.microsoft.com/office/drawing/2014/main" id="{FC7FF2FD-D417-4385-8B62-104308ED2B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7" name="Oval 576">
                        <a:extLst>
                          <a:ext uri="{FF2B5EF4-FFF2-40B4-BE49-F238E27FC236}">
                            <a16:creationId xmlns:a16="http://schemas.microsoft.com/office/drawing/2014/main" id="{188C5C82-753E-4303-A4B4-E2BC4E0435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69" name="Group 568">
                      <a:extLst>
                        <a:ext uri="{FF2B5EF4-FFF2-40B4-BE49-F238E27FC236}">
                          <a16:creationId xmlns:a16="http://schemas.microsoft.com/office/drawing/2014/main" id="{D8C4F5CC-9B77-4FE3-8FF6-4DF07AF32058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70" name="Oval 569">
                        <a:extLst>
                          <a:ext uri="{FF2B5EF4-FFF2-40B4-BE49-F238E27FC236}">
                            <a16:creationId xmlns:a16="http://schemas.microsoft.com/office/drawing/2014/main" id="{801E6447-A861-4EF4-BF9E-7439E98810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1" name="Oval 570">
                        <a:extLst>
                          <a:ext uri="{FF2B5EF4-FFF2-40B4-BE49-F238E27FC236}">
                            <a16:creationId xmlns:a16="http://schemas.microsoft.com/office/drawing/2014/main" id="{B4F02CDC-1A9C-4A65-AFA2-0D84DA9D90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2" name="Oval 571">
                        <a:extLst>
                          <a:ext uri="{FF2B5EF4-FFF2-40B4-BE49-F238E27FC236}">
                            <a16:creationId xmlns:a16="http://schemas.microsoft.com/office/drawing/2014/main" id="{F8E886B4-968D-4019-B83E-DC5AA91F7B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3" name="Oval 572">
                        <a:extLst>
                          <a:ext uri="{FF2B5EF4-FFF2-40B4-BE49-F238E27FC236}">
                            <a16:creationId xmlns:a16="http://schemas.microsoft.com/office/drawing/2014/main" id="{5D009B03-92D9-4E4C-8105-5F196918B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0AFDAF0A-725A-4F6A-B0E9-4C9CA30F9886}"/>
                      </a:ext>
                    </a:extLst>
                  </p:cNvPr>
                  <p:cNvGrpSpPr/>
                  <p:nvPr/>
                </p:nvGrpSpPr>
                <p:grpSpPr>
                  <a:xfrm rot="864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560" name="Group 559">
                      <a:extLst>
                        <a:ext uri="{FF2B5EF4-FFF2-40B4-BE49-F238E27FC236}">
                          <a16:creationId xmlns:a16="http://schemas.microsoft.com/office/drawing/2014/main" id="{666FCF9F-ACE5-42C3-8986-6CA5B483FC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65" name="Oval 564">
                        <a:extLst>
                          <a:ext uri="{FF2B5EF4-FFF2-40B4-BE49-F238E27FC236}">
                            <a16:creationId xmlns:a16="http://schemas.microsoft.com/office/drawing/2014/main" id="{C03C5051-28FA-4B42-AAB8-151D4A2C46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6" name="Oval 565">
                        <a:extLst>
                          <a:ext uri="{FF2B5EF4-FFF2-40B4-BE49-F238E27FC236}">
                            <a16:creationId xmlns:a16="http://schemas.microsoft.com/office/drawing/2014/main" id="{15321049-52E0-47F5-9F45-5C1C8322EB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7" name="Oval 566">
                        <a:extLst>
                          <a:ext uri="{FF2B5EF4-FFF2-40B4-BE49-F238E27FC236}">
                            <a16:creationId xmlns:a16="http://schemas.microsoft.com/office/drawing/2014/main" id="{ED7FCDF8-C43C-4AFF-BB58-80C78BE2E6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61" name="Group 560">
                      <a:extLst>
                        <a:ext uri="{FF2B5EF4-FFF2-40B4-BE49-F238E27FC236}">
                          <a16:creationId xmlns:a16="http://schemas.microsoft.com/office/drawing/2014/main" id="{35C879A7-D2B6-4F32-956C-7A8903C52C2B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62" name="Oval 561">
                        <a:extLst>
                          <a:ext uri="{FF2B5EF4-FFF2-40B4-BE49-F238E27FC236}">
                            <a16:creationId xmlns:a16="http://schemas.microsoft.com/office/drawing/2014/main" id="{4E8599D8-BD02-4B28-84CD-2EBDB28E5B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3" name="Oval 562">
                        <a:extLst>
                          <a:ext uri="{FF2B5EF4-FFF2-40B4-BE49-F238E27FC236}">
                            <a16:creationId xmlns:a16="http://schemas.microsoft.com/office/drawing/2014/main" id="{427C0866-1443-431A-8F6C-B891152F39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4" name="Oval 563">
                        <a:extLst>
                          <a:ext uri="{FF2B5EF4-FFF2-40B4-BE49-F238E27FC236}">
                            <a16:creationId xmlns:a16="http://schemas.microsoft.com/office/drawing/2014/main" id="{46F3E07C-C642-4A9B-A648-437BB05618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82FB95C9-CF03-4B43-8378-DF59514521B7}"/>
                      </a:ext>
                    </a:extLst>
                  </p:cNvPr>
                  <p:cNvGrpSpPr/>
                  <p:nvPr/>
                </p:nvGrpSpPr>
                <p:grpSpPr>
                  <a:xfrm rot="936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550" name="Group 549">
                      <a:extLst>
                        <a:ext uri="{FF2B5EF4-FFF2-40B4-BE49-F238E27FC236}">
                          <a16:creationId xmlns:a16="http://schemas.microsoft.com/office/drawing/2014/main" id="{C2C70E4B-C07A-4218-A832-17B565E1EE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56" name="Oval 555">
                        <a:extLst>
                          <a:ext uri="{FF2B5EF4-FFF2-40B4-BE49-F238E27FC236}">
                            <a16:creationId xmlns:a16="http://schemas.microsoft.com/office/drawing/2014/main" id="{04C2256C-B619-40A3-87E2-8D1345E685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7" name="Oval 556">
                        <a:extLst>
                          <a:ext uri="{FF2B5EF4-FFF2-40B4-BE49-F238E27FC236}">
                            <a16:creationId xmlns:a16="http://schemas.microsoft.com/office/drawing/2014/main" id="{23854A63-2E2E-4BAC-8208-BF152783FA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8" name="Oval 557">
                        <a:extLst>
                          <a:ext uri="{FF2B5EF4-FFF2-40B4-BE49-F238E27FC236}">
                            <a16:creationId xmlns:a16="http://schemas.microsoft.com/office/drawing/2014/main" id="{806AE39F-5D83-422D-AFDA-CC3200B039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9" name="Oval 558">
                        <a:extLst>
                          <a:ext uri="{FF2B5EF4-FFF2-40B4-BE49-F238E27FC236}">
                            <a16:creationId xmlns:a16="http://schemas.microsoft.com/office/drawing/2014/main" id="{C1F8D81D-244F-4C62-BF73-C4D0ACD489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51" name="Group 550">
                      <a:extLst>
                        <a:ext uri="{FF2B5EF4-FFF2-40B4-BE49-F238E27FC236}">
                          <a16:creationId xmlns:a16="http://schemas.microsoft.com/office/drawing/2014/main" id="{9A0117FB-B4A9-439B-B637-053D00B154A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52" name="Oval 551">
                        <a:extLst>
                          <a:ext uri="{FF2B5EF4-FFF2-40B4-BE49-F238E27FC236}">
                            <a16:creationId xmlns:a16="http://schemas.microsoft.com/office/drawing/2014/main" id="{801C7312-BB58-49E8-A596-95E4E233A3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3" name="Oval 552">
                        <a:extLst>
                          <a:ext uri="{FF2B5EF4-FFF2-40B4-BE49-F238E27FC236}">
                            <a16:creationId xmlns:a16="http://schemas.microsoft.com/office/drawing/2014/main" id="{D11D30CD-74ED-4561-AF66-D58B509066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4" name="Oval 553">
                        <a:extLst>
                          <a:ext uri="{FF2B5EF4-FFF2-40B4-BE49-F238E27FC236}">
                            <a16:creationId xmlns:a16="http://schemas.microsoft.com/office/drawing/2014/main" id="{2FB5904A-40C7-4273-8D5F-0882D47429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5" name="Oval 554">
                        <a:extLst>
                          <a:ext uri="{FF2B5EF4-FFF2-40B4-BE49-F238E27FC236}">
                            <a16:creationId xmlns:a16="http://schemas.microsoft.com/office/drawing/2014/main" id="{EC385C2A-EEA9-4B00-B1EE-955723FBFB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6" name="Group 485">
                    <a:extLst>
                      <a:ext uri="{FF2B5EF4-FFF2-40B4-BE49-F238E27FC236}">
                        <a16:creationId xmlns:a16="http://schemas.microsoft.com/office/drawing/2014/main" id="{6A1ADC2E-CEB5-4BF5-85DC-48ABAFBD2A98}"/>
                      </a:ext>
                    </a:extLst>
                  </p:cNvPr>
                  <p:cNvGrpSpPr/>
                  <p:nvPr/>
                </p:nvGrpSpPr>
                <p:grpSpPr>
                  <a:xfrm rot="10080000">
                    <a:off x="-925438" y="4419103"/>
                    <a:ext cx="77735" cy="1128384"/>
                    <a:chOff x="5191997" y="3045359"/>
                    <a:chExt cx="77735" cy="1128384"/>
                  </a:xfrm>
                </p:grpSpPr>
                <p:grpSp>
                  <p:nvGrpSpPr>
                    <p:cNvPr id="540" name="Group 539">
                      <a:extLst>
                        <a:ext uri="{FF2B5EF4-FFF2-40B4-BE49-F238E27FC236}">
                          <a16:creationId xmlns:a16="http://schemas.microsoft.com/office/drawing/2014/main" id="{A04FD666-9D15-470F-A5D4-9C4CACDF61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91997" y="3045359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46" name="Oval 545">
                        <a:extLst>
                          <a:ext uri="{FF2B5EF4-FFF2-40B4-BE49-F238E27FC236}">
                            <a16:creationId xmlns:a16="http://schemas.microsoft.com/office/drawing/2014/main" id="{92C05566-CD74-4294-AF47-393D33DE05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7" name="Oval 546">
                        <a:extLst>
                          <a:ext uri="{FF2B5EF4-FFF2-40B4-BE49-F238E27FC236}">
                            <a16:creationId xmlns:a16="http://schemas.microsoft.com/office/drawing/2014/main" id="{A4C1CAD7-60AA-4C28-8DEB-11492CF84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8" name="Oval 547">
                        <a:extLst>
                          <a:ext uri="{FF2B5EF4-FFF2-40B4-BE49-F238E27FC236}">
                            <a16:creationId xmlns:a16="http://schemas.microsoft.com/office/drawing/2014/main" id="{77A4FBB2-E28D-41C0-9A7F-5029CF8C9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9" name="Oval 548">
                        <a:extLst>
                          <a:ext uri="{FF2B5EF4-FFF2-40B4-BE49-F238E27FC236}">
                            <a16:creationId xmlns:a16="http://schemas.microsoft.com/office/drawing/2014/main" id="{B3E34121-C867-4BDC-946E-C50A533622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" name="Group 540">
                      <a:extLst>
                        <a:ext uri="{FF2B5EF4-FFF2-40B4-BE49-F238E27FC236}">
                          <a16:creationId xmlns:a16="http://schemas.microsoft.com/office/drawing/2014/main" id="{BEC7881F-DD59-43FF-9BA2-A9465BAF18DE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5191998" y="3844991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42" name="Oval 541">
                        <a:extLst>
                          <a:ext uri="{FF2B5EF4-FFF2-40B4-BE49-F238E27FC236}">
                            <a16:creationId xmlns:a16="http://schemas.microsoft.com/office/drawing/2014/main" id="{8374A60E-9ABB-4521-A8FA-A687BDECD0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3" name="Oval 542">
                        <a:extLst>
                          <a:ext uri="{FF2B5EF4-FFF2-40B4-BE49-F238E27FC236}">
                            <a16:creationId xmlns:a16="http://schemas.microsoft.com/office/drawing/2014/main" id="{CB82AB60-695F-43F4-8C0B-7C50AE6E96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4" name="Oval 543">
                        <a:extLst>
                          <a:ext uri="{FF2B5EF4-FFF2-40B4-BE49-F238E27FC236}">
                            <a16:creationId xmlns:a16="http://schemas.microsoft.com/office/drawing/2014/main" id="{A78DF0C7-74F9-48B7-A6A1-E87EAAAA3F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5" name="Oval 544">
                        <a:extLst>
                          <a:ext uri="{FF2B5EF4-FFF2-40B4-BE49-F238E27FC236}">
                            <a16:creationId xmlns:a16="http://schemas.microsoft.com/office/drawing/2014/main" id="{0966C1F2-ACD3-4892-9FBD-D5F6A9BB82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7" name="Group 486">
                    <a:extLst>
                      <a:ext uri="{FF2B5EF4-FFF2-40B4-BE49-F238E27FC236}">
                        <a16:creationId xmlns:a16="http://schemas.microsoft.com/office/drawing/2014/main" id="{865FD127-0803-46FF-BB9D-72114141F604}"/>
                      </a:ext>
                    </a:extLst>
                  </p:cNvPr>
                  <p:cNvGrpSpPr/>
                  <p:nvPr/>
                </p:nvGrpSpPr>
                <p:grpSpPr>
                  <a:xfrm>
                    <a:off x="-929830" y="4419103"/>
                    <a:ext cx="87782" cy="1128384"/>
                    <a:chOff x="-264164" y="4419103"/>
                    <a:chExt cx="87782" cy="1128384"/>
                  </a:xfrm>
                </p:grpSpPr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123891FE-CBCD-4277-AD8A-1F88B909732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-259140" y="5218735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37" name="Oval 536">
                        <a:extLst>
                          <a:ext uri="{FF2B5EF4-FFF2-40B4-BE49-F238E27FC236}">
                            <a16:creationId xmlns:a16="http://schemas.microsoft.com/office/drawing/2014/main" id="{765E64EF-82FA-4A07-A55F-4AF3E83763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8" name="Oval 537">
                        <a:extLst>
                          <a:ext uri="{FF2B5EF4-FFF2-40B4-BE49-F238E27FC236}">
                            <a16:creationId xmlns:a16="http://schemas.microsoft.com/office/drawing/2014/main" id="{BE38380D-5FA3-48D2-A44B-6CA8A8B6F4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9" name="Oval 538">
                        <a:extLst>
                          <a:ext uri="{FF2B5EF4-FFF2-40B4-BE49-F238E27FC236}">
                            <a16:creationId xmlns:a16="http://schemas.microsoft.com/office/drawing/2014/main" id="{AB9B35DE-33D8-4D54-AFD9-4C2600E4A1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3F585D32-5A3B-44F4-86DA-50E86FF77A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4164" y="4419103"/>
                      <a:ext cx="87782" cy="504446"/>
                      <a:chOff x="-264164" y="4419103"/>
                      <a:chExt cx="87782" cy="504446"/>
                    </a:xfrm>
                  </p:grpSpPr>
                  <p:sp>
                    <p:nvSpPr>
                      <p:cNvPr id="531" name="Oval 530">
                        <a:extLst>
                          <a:ext uri="{FF2B5EF4-FFF2-40B4-BE49-F238E27FC236}">
                            <a16:creationId xmlns:a16="http://schemas.microsoft.com/office/drawing/2014/main" id="{B3070142-4902-46D2-8771-E9D8387F271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-264164" y="4835767"/>
                        <a:ext cx="87782" cy="87782"/>
                      </a:xfrm>
                      <a:prstGeom prst="ellipse">
                        <a:avLst/>
                      </a:prstGeom>
                      <a:gradFill>
                        <a:gsLst>
                          <a:gs pos="90000">
                            <a:srgbClr val="FBB040">
                              <a:lumMod val="50000"/>
                            </a:srgbClr>
                          </a:gs>
                          <a:gs pos="0">
                            <a:srgbClr val="FBB040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2" name="Oval 531">
                        <a:extLst>
                          <a:ext uri="{FF2B5EF4-FFF2-40B4-BE49-F238E27FC236}">
                            <a16:creationId xmlns:a16="http://schemas.microsoft.com/office/drawing/2014/main" id="{17DD682B-E14B-4F89-B814-7DED8C2C212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-253190" y="4777455"/>
                        <a:ext cx="76627" cy="7662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3" name="Oval 532">
                        <a:extLst>
                          <a:ext uri="{FF2B5EF4-FFF2-40B4-BE49-F238E27FC236}">
                            <a16:creationId xmlns:a16="http://schemas.microsoft.com/office/drawing/2014/main" id="{E44218F4-88D6-44DE-8CFC-ADDEC36C3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2374" y="4467987"/>
                        <a:ext cx="64202" cy="202269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4" name="Oval 533">
                        <a:extLst>
                          <a:ext uri="{FF2B5EF4-FFF2-40B4-BE49-F238E27FC236}">
                            <a16:creationId xmlns:a16="http://schemas.microsoft.com/office/drawing/2014/main" id="{67BAF158-CB0E-4C22-BD1D-9942146D12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9140" y="4419103"/>
                        <a:ext cx="77734" cy="77734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5" name="Oval 534">
                        <a:extLst>
                          <a:ext uri="{FF2B5EF4-FFF2-40B4-BE49-F238E27FC236}">
                            <a16:creationId xmlns:a16="http://schemas.microsoft.com/office/drawing/2014/main" id="{4C2B03DB-AA63-4A18-B3A2-502AE58BBE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43593" y="4701215"/>
                        <a:ext cx="46640" cy="4664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6" name="Oval 535">
                        <a:extLst>
                          <a:ext uri="{FF2B5EF4-FFF2-40B4-BE49-F238E27FC236}">
                            <a16:creationId xmlns:a16="http://schemas.microsoft.com/office/drawing/2014/main" id="{F2FA11EB-EC33-4138-9EEF-223A34F1A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43593" y="4742679"/>
                        <a:ext cx="46640" cy="46640"/>
                      </a:xfrm>
                      <a:prstGeom prst="ellipse">
                        <a:avLst/>
                      </a:prstGeom>
                      <a:solidFill>
                        <a:srgbClr val="E2E2E2">
                          <a:lumMod val="25000"/>
                        </a:srgb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88" name="Group 487">
                    <a:extLst>
                      <a:ext uri="{FF2B5EF4-FFF2-40B4-BE49-F238E27FC236}">
                        <a16:creationId xmlns:a16="http://schemas.microsoft.com/office/drawing/2014/main" id="{D45213C7-F646-4C81-9882-D0B2E03A77B6}"/>
                      </a:ext>
                    </a:extLst>
                  </p:cNvPr>
                  <p:cNvGrpSpPr/>
                  <p:nvPr/>
                </p:nvGrpSpPr>
                <p:grpSpPr>
                  <a:xfrm rot="2880000" flipV="1">
                    <a:off x="-1161212" y="4939820"/>
                    <a:ext cx="87782" cy="504446"/>
                    <a:chOff x="-264164" y="4419103"/>
                    <a:chExt cx="87782" cy="504446"/>
                  </a:xfrm>
                </p:grpSpPr>
                <p:sp>
                  <p:nvSpPr>
                    <p:cNvPr id="523" name="Oval 522">
                      <a:extLst>
                        <a:ext uri="{FF2B5EF4-FFF2-40B4-BE49-F238E27FC236}">
                          <a16:creationId xmlns:a16="http://schemas.microsoft.com/office/drawing/2014/main" id="{DC48BAF1-4697-46AE-A823-CA3A7398A2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53193" y="4766684"/>
                      <a:ext cx="76608" cy="76607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4" name="Oval 523">
                      <a:extLst>
                        <a:ext uri="{FF2B5EF4-FFF2-40B4-BE49-F238E27FC236}">
                          <a16:creationId xmlns:a16="http://schemas.microsoft.com/office/drawing/2014/main" id="{3F5B3673-49C4-40E2-BB8A-D8B04F346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2374" y="4467987"/>
                      <a:ext cx="64202" cy="20226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5" name="Oval 524">
                      <a:extLst>
                        <a:ext uri="{FF2B5EF4-FFF2-40B4-BE49-F238E27FC236}">
                          <a16:creationId xmlns:a16="http://schemas.microsoft.com/office/drawing/2014/main" id="{6BEA09D1-0FE2-4D44-A8D7-A3F5E42FF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9140" y="4419103"/>
                      <a:ext cx="77734" cy="77734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6" name="Oval 525">
                      <a:extLst>
                        <a:ext uri="{FF2B5EF4-FFF2-40B4-BE49-F238E27FC236}">
                          <a16:creationId xmlns:a16="http://schemas.microsoft.com/office/drawing/2014/main" id="{CAE1BB61-AD48-49FE-8D7E-0E6FB7E95D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01215"/>
                      <a:ext cx="46640" cy="4664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Oval 526">
                      <a:extLst>
                        <a:ext uri="{FF2B5EF4-FFF2-40B4-BE49-F238E27FC236}">
                          <a16:creationId xmlns:a16="http://schemas.microsoft.com/office/drawing/2014/main" id="{F40DA6C5-B861-4FD2-A88B-345D01C27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42679"/>
                      <a:ext cx="46640" cy="46640"/>
                    </a:xfrm>
                    <a:prstGeom prst="ellipse">
                      <a:avLst/>
                    </a:prstGeom>
                    <a:solidFill>
                      <a:srgbClr val="E2E2E2">
                        <a:lumMod val="2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8" name="Oval 527">
                      <a:extLst>
                        <a:ext uri="{FF2B5EF4-FFF2-40B4-BE49-F238E27FC236}">
                          <a16:creationId xmlns:a16="http://schemas.microsoft.com/office/drawing/2014/main" id="{94FD12BA-0CEF-44A5-9D98-5BF823E338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64164" y="4835767"/>
                      <a:ext cx="87782" cy="87782"/>
                    </a:xfrm>
                    <a:prstGeom prst="ellipse">
                      <a:avLst/>
                    </a:prstGeom>
                    <a:gradFill>
                      <a:gsLst>
                        <a:gs pos="90000">
                          <a:srgbClr val="FBB040">
                            <a:lumMod val="50000"/>
                          </a:srgbClr>
                        </a:gs>
                        <a:gs pos="0">
                          <a:srgbClr val="FBB040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9" name="Group 488">
                    <a:extLst>
                      <a:ext uri="{FF2B5EF4-FFF2-40B4-BE49-F238E27FC236}">
                        <a16:creationId xmlns:a16="http://schemas.microsoft.com/office/drawing/2014/main" id="{27F5AF59-09CD-4350-9A6E-82F9A9952DD3}"/>
                      </a:ext>
                    </a:extLst>
                  </p:cNvPr>
                  <p:cNvGrpSpPr/>
                  <p:nvPr/>
                </p:nvGrpSpPr>
                <p:grpSpPr>
                  <a:xfrm rot="720000" flipV="1">
                    <a:off x="-993751" y="5036225"/>
                    <a:ext cx="87782" cy="504446"/>
                    <a:chOff x="-264164" y="4419103"/>
                    <a:chExt cx="87782" cy="504446"/>
                  </a:xfrm>
                </p:grpSpPr>
                <p:sp>
                  <p:nvSpPr>
                    <p:cNvPr id="516" name="Oval 515">
                      <a:extLst>
                        <a:ext uri="{FF2B5EF4-FFF2-40B4-BE49-F238E27FC236}">
                          <a16:creationId xmlns:a16="http://schemas.microsoft.com/office/drawing/2014/main" id="{D4D8B0EB-F3BF-4B43-9141-687EE2F2FF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53191" y="4766663"/>
                      <a:ext cx="76627" cy="76627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Oval 516">
                      <a:extLst>
                        <a:ext uri="{FF2B5EF4-FFF2-40B4-BE49-F238E27FC236}">
                          <a16:creationId xmlns:a16="http://schemas.microsoft.com/office/drawing/2014/main" id="{4197C1FD-6047-41C2-B578-632BF037FE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-252374" y="4467987"/>
                      <a:ext cx="64202" cy="20226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Oval 517">
                      <a:extLst>
                        <a:ext uri="{FF2B5EF4-FFF2-40B4-BE49-F238E27FC236}">
                          <a16:creationId xmlns:a16="http://schemas.microsoft.com/office/drawing/2014/main" id="{119F16DF-826C-4BAD-A772-E4E89C566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9140" y="4419103"/>
                      <a:ext cx="77734" cy="77734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" name="Oval 518">
                      <a:extLst>
                        <a:ext uri="{FF2B5EF4-FFF2-40B4-BE49-F238E27FC236}">
                          <a16:creationId xmlns:a16="http://schemas.microsoft.com/office/drawing/2014/main" id="{227FF25F-07C8-4532-9D63-743F98FDE3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1366" y="4641062"/>
                      <a:ext cx="62187" cy="62187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0" name="Oval 519">
                      <a:extLst>
                        <a:ext uri="{FF2B5EF4-FFF2-40B4-BE49-F238E27FC236}">
                          <a16:creationId xmlns:a16="http://schemas.microsoft.com/office/drawing/2014/main" id="{6F09D77D-7C05-4C0A-B4C8-FC467FE2E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01215"/>
                      <a:ext cx="46640" cy="4664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1" name="Oval 520">
                      <a:extLst>
                        <a:ext uri="{FF2B5EF4-FFF2-40B4-BE49-F238E27FC236}">
                          <a16:creationId xmlns:a16="http://schemas.microsoft.com/office/drawing/2014/main" id="{9B24CAD8-32B5-4B6D-B6F6-D9B0814BE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42679"/>
                      <a:ext cx="46640" cy="46640"/>
                    </a:xfrm>
                    <a:prstGeom prst="ellipse">
                      <a:avLst/>
                    </a:prstGeom>
                    <a:solidFill>
                      <a:srgbClr val="E2E2E2">
                        <a:lumMod val="2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2" name="Oval 521">
                      <a:extLst>
                        <a:ext uri="{FF2B5EF4-FFF2-40B4-BE49-F238E27FC236}">
                          <a16:creationId xmlns:a16="http://schemas.microsoft.com/office/drawing/2014/main" id="{003F3A21-45EF-46EC-BA58-A7F95EBC4F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64164" y="4835767"/>
                      <a:ext cx="87782" cy="87782"/>
                    </a:xfrm>
                    <a:prstGeom prst="ellipse">
                      <a:avLst/>
                    </a:prstGeom>
                    <a:gradFill>
                      <a:gsLst>
                        <a:gs pos="90000">
                          <a:srgbClr val="FBB040">
                            <a:lumMod val="50000"/>
                          </a:srgbClr>
                        </a:gs>
                        <a:gs pos="0">
                          <a:srgbClr val="FBB040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0" name="Group 489">
                    <a:extLst>
                      <a:ext uri="{FF2B5EF4-FFF2-40B4-BE49-F238E27FC236}">
                        <a16:creationId xmlns:a16="http://schemas.microsoft.com/office/drawing/2014/main" id="{02D4E2C9-0AA1-45B2-BBDC-A7BB4DC959DB}"/>
                      </a:ext>
                    </a:extLst>
                  </p:cNvPr>
                  <p:cNvGrpSpPr/>
                  <p:nvPr/>
                </p:nvGrpSpPr>
                <p:grpSpPr>
                  <a:xfrm rot="5040000">
                    <a:off x="-929970" y="4419103"/>
                    <a:ext cx="87782" cy="1128384"/>
                    <a:chOff x="-264164" y="4419103"/>
                    <a:chExt cx="87782" cy="1128384"/>
                  </a:xfrm>
                </p:grpSpPr>
                <p:grpSp>
                  <p:nvGrpSpPr>
                    <p:cNvPr id="504" name="Group 503">
                      <a:extLst>
                        <a:ext uri="{FF2B5EF4-FFF2-40B4-BE49-F238E27FC236}">
                          <a16:creationId xmlns:a16="http://schemas.microsoft.com/office/drawing/2014/main" id="{5356E72F-F9C3-413A-82A4-5C7F4F6E44AC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-259140" y="5218735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13" name="Oval 512">
                        <a:extLst>
                          <a:ext uri="{FF2B5EF4-FFF2-40B4-BE49-F238E27FC236}">
                            <a16:creationId xmlns:a16="http://schemas.microsoft.com/office/drawing/2014/main" id="{A40C5591-58D6-4833-AC50-03BCA20D16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4" name="Oval 513">
                        <a:extLst>
                          <a:ext uri="{FF2B5EF4-FFF2-40B4-BE49-F238E27FC236}">
                            <a16:creationId xmlns:a16="http://schemas.microsoft.com/office/drawing/2014/main" id="{C1B4DDB6-524B-4D94-A473-4A1398B56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" name="Oval 514">
                        <a:extLst>
                          <a:ext uri="{FF2B5EF4-FFF2-40B4-BE49-F238E27FC236}">
                            <a16:creationId xmlns:a16="http://schemas.microsoft.com/office/drawing/2014/main" id="{4497EE6F-420C-42FC-A524-95201D0A7D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05" name="Group 504">
                      <a:extLst>
                        <a:ext uri="{FF2B5EF4-FFF2-40B4-BE49-F238E27FC236}">
                          <a16:creationId xmlns:a16="http://schemas.microsoft.com/office/drawing/2014/main" id="{B44F446F-4986-4115-8B34-48FF72876D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4164" y="4419103"/>
                      <a:ext cx="87782" cy="504446"/>
                      <a:chOff x="-264164" y="4419103"/>
                      <a:chExt cx="87782" cy="504446"/>
                    </a:xfrm>
                  </p:grpSpPr>
                  <p:sp>
                    <p:nvSpPr>
                      <p:cNvPr id="506" name="Oval 505">
                        <a:extLst>
                          <a:ext uri="{FF2B5EF4-FFF2-40B4-BE49-F238E27FC236}">
                            <a16:creationId xmlns:a16="http://schemas.microsoft.com/office/drawing/2014/main" id="{B45B35D1-2F41-4628-817E-83067E8C98B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-264164" y="4835767"/>
                        <a:ext cx="87782" cy="87782"/>
                      </a:xfrm>
                      <a:prstGeom prst="ellipse">
                        <a:avLst/>
                      </a:prstGeom>
                      <a:gradFill>
                        <a:gsLst>
                          <a:gs pos="90000">
                            <a:srgbClr val="FBB040">
                              <a:lumMod val="50000"/>
                            </a:srgbClr>
                          </a:gs>
                          <a:gs pos="0">
                            <a:srgbClr val="FBB040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7" name="Oval 506">
                        <a:extLst>
                          <a:ext uri="{FF2B5EF4-FFF2-40B4-BE49-F238E27FC236}">
                            <a16:creationId xmlns:a16="http://schemas.microsoft.com/office/drawing/2014/main" id="{0EFE53BE-7B6A-4425-B3F4-5994ED17A2B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-253190" y="4777456"/>
                        <a:ext cx="76608" cy="7660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8" name="Oval 507">
                        <a:extLst>
                          <a:ext uri="{FF2B5EF4-FFF2-40B4-BE49-F238E27FC236}">
                            <a16:creationId xmlns:a16="http://schemas.microsoft.com/office/drawing/2014/main" id="{FD31923E-9B01-4762-96E9-6BB55E3639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2374" y="4467987"/>
                        <a:ext cx="64202" cy="202269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9" name="Oval 508">
                        <a:extLst>
                          <a:ext uri="{FF2B5EF4-FFF2-40B4-BE49-F238E27FC236}">
                            <a16:creationId xmlns:a16="http://schemas.microsoft.com/office/drawing/2014/main" id="{74A9C852-73F6-431C-90CD-FFC42A6A33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9140" y="4419103"/>
                        <a:ext cx="77734" cy="77734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0" name="Oval 509">
                        <a:extLst>
                          <a:ext uri="{FF2B5EF4-FFF2-40B4-BE49-F238E27FC236}">
                            <a16:creationId xmlns:a16="http://schemas.microsoft.com/office/drawing/2014/main" id="{2B996CFC-2E6C-470E-887C-2D7A55BAAC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1366" y="4641062"/>
                        <a:ext cx="62187" cy="62187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1" name="Oval 510">
                        <a:extLst>
                          <a:ext uri="{FF2B5EF4-FFF2-40B4-BE49-F238E27FC236}">
                            <a16:creationId xmlns:a16="http://schemas.microsoft.com/office/drawing/2014/main" id="{050A4E6B-FB86-4C55-BA8C-7E54D1482A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43593" y="4701215"/>
                        <a:ext cx="46640" cy="4664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2" name="Oval 511">
                        <a:extLst>
                          <a:ext uri="{FF2B5EF4-FFF2-40B4-BE49-F238E27FC236}">
                            <a16:creationId xmlns:a16="http://schemas.microsoft.com/office/drawing/2014/main" id="{65668EE6-481F-4370-A547-959FD4F22C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43593" y="4742679"/>
                        <a:ext cx="46640" cy="46640"/>
                      </a:xfrm>
                      <a:prstGeom prst="ellipse">
                        <a:avLst/>
                      </a:prstGeom>
                      <a:solidFill>
                        <a:srgbClr val="E2E2E2">
                          <a:lumMod val="25000"/>
                        </a:srgb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491" name="Group 490">
                    <a:extLst>
                      <a:ext uri="{FF2B5EF4-FFF2-40B4-BE49-F238E27FC236}">
                        <a16:creationId xmlns:a16="http://schemas.microsoft.com/office/drawing/2014/main" id="{B3B83FD8-C6E9-49F0-9B7C-BA8DA9FB8B59}"/>
                      </a:ext>
                    </a:extLst>
                  </p:cNvPr>
                  <p:cNvGrpSpPr/>
                  <p:nvPr/>
                </p:nvGrpSpPr>
                <p:grpSpPr>
                  <a:xfrm rot="7200000" flipV="1">
                    <a:off x="-933194" y="4419103"/>
                    <a:ext cx="87782" cy="1128384"/>
                    <a:chOff x="-264164" y="4419103"/>
                    <a:chExt cx="87782" cy="1128384"/>
                  </a:xfrm>
                </p:grpSpPr>
                <p:grpSp>
                  <p:nvGrpSpPr>
                    <p:cNvPr id="492" name="Group 491">
                      <a:extLst>
                        <a:ext uri="{FF2B5EF4-FFF2-40B4-BE49-F238E27FC236}">
                          <a16:creationId xmlns:a16="http://schemas.microsoft.com/office/drawing/2014/main" id="{EA39B5ED-83B2-4E72-98B7-565555CCE247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-259140" y="5218735"/>
                      <a:ext cx="77734" cy="328752"/>
                      <a:chOff x="4976082" y="2242942"/>
                      <a:chExt cx="457200" cy="1933585"/>
                    </a:xfrm>
                  </p:grpSpPr>
                  <p:sp>
                    <p:nvSpPr>
                      <p:cNvPr id="500" name="Oval 499">
                        <a:extLst>
                          <a:ext uri="{FF2B5EF4-FFF2-40B4-BE49-F238E27FC236}">
                            <a16:creationId xmlns:a16="http://schemas.microsoft.com/office/drawing/2014/main" id="{6AAD3D5E-FDDC-4C9B-8636-A4A7AAE806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877" y="2530457"/>
                        <a:ext cx="377611" cy="1189664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1" name="Oval 500">
                        <a:extLst>
                          <a:ext uri="{FF2B5EF4-FFF2-40B4-BE49-F238E27FC236}">
                            <a16:creationId xmlns:a16="http://schemas.microsoft.com/office/drawing/2014/main" id="{775C4B22-1ABD-415E-A9EF-6F413FA22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6082" y="2242942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2" name="Oval 501">
                        <a:extLst>
                          <a:ext uri="{FF2B5EF4-FFF2-40B4-BE49-F238E27FC236}">
                            <a16:creationId xmlns:a16="http://schemas.microsoft.com/office/drawing/2014/main" id="{477532B8-F36E-4BD6-B90B-F83E0F1A5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802" y="3548417"/>
                        <a:ext cx="365760" cy="365760"/>
                      </a:xfrm>
                      <a:prstGeom prst="ellipse">
                        <a:avLst/>
                      </a:prstGeom>
                      <a:solidFill>
                        <a:srgbClr val="3C477C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3" name="Oval 502">
                        <a:extLst>
                          <a:ext uri="{FF2B5EF4-FFF2-40B4-BE49-F238E27FC236}">
                            <a16:creationId xmlns:a16="http://schemas.microsoft.com/office/drawing/2014/main" id="{94407AEF-72BE-4FA1-8F6A-A5F74B7B0A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522" y="3902207"/>
                        <a:ext cx="274320" cy="27432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93" name="Group 492">
                      <a:extLst>
                        <a:ext uri="{FF2B5EF4-FFF2-40B4-BE49-F238E27FC236}">
                          <a16:creationId xmlns:a16="http://schemas.microsoft.com/office/drawing/2014/main" id="{8C639487-7469-4C13-B881-C77966AF8D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4164" y="4419103"/>
                      <a:ext cx="87782" cy="504446"/>
                      <a:chOff x="-264164" y="4419103"/>
                      <a:chExt cx="87782" cy="504446"/>
                    </a:xfrm>
                  </p:grpSpPr>
                  <p:sp>
                    <p:nvSpPr>
                      <p:cNvPr id="494" name="Oval 493">
                        <a:extLst>
                          <a:ext uri="{FF2B5EF4-FFF2-40B4-BE49-F238E27FC236}">
                            <a16:creationId xmlns:a16="http://schemas.microsoft.com/office/drawing/2014/main" id="{49A18C0C-A944-4C7C-AF39-D1AF7568EC3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-264164" y="4835767"/>
                        <a:ext cx="87782" cy="87782"/>
                      </a:xfrm>
                      <a:prstGeom prst="ellipse">
                        <a:avLst/>
                      </a:prstGeom>
                      <a:gradFill>
                        <a:gsLst>
                          <a:gs pos="90000">
                            <a:srgbClr val="FBB040">
                              <a:lumMod val="50000"/>
                            </a:srgbClr>
                          </a:gs>
                          <a:gs pos="0">
                            <a:srgbClr val="FBB040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5" name="Oval 494">
                        <a:extLst>
                          <a:ext uri="{FF2B5EF4-FFF2-40B4-BE49-F238E27FC236}">
                            <a16:creationId xmlns:a16="http://schemas.microsoft.com/office/drawing/2014/main" id="{859CD0B5-DA5E-40D9-91CB-CBF16169417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-253189" y="4766683"/>
                        <a:ext cx="76608" cy="7660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6" name="Oval 495">
                        <a:extLst>
                          <a:ext uri="{FF2B5EF4-FFF2-40B4-BE49-F238E27FC236}">
                            <a16:creationId xmlns:a16="http://schemas.microsoft.com/office/drawing/2014/main" id="{3EBB9CCD-8F8D-4645-9FAA-E879B8EB15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2374" y="4467987"/>
                        <a:ext cx="64202" cy="202269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7" name="Oval 496">
                        <a:extLst>
                          <a:ext uri="{FF2B5EF4-FFF2-40B4-BE49-F238E27FC236}">
                            <a16:creationId xmlns:a16="http://schemas.microsoft.com/office/drawing/2014/main" id="{A42090C3-7060-4E34-A4FF-C60A6E3952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9140" y="4419103"/>
                        <a:ext cx="77734" cy="77734"/>
                      </a:xfrm>
                      <a:prstGeom prst="ellipse">
                        <a:avLst/>
                      </a:prstGeom>
                      <a:solidFill>
                        <a:srgbClr val="6275B6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8" name="Oval 497">
                        <a:extLst>
                          <a:ext uri="{FF2B5EF4-FFF2-40B4-BE49-F238E27FC236}">
                            <a16:creationId xmlns:a16="http://schemas.microsoft.com/office/drawing/2014/main" id="{DDBE2761-DF52-41E7-B6B4-8311A19C6C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43593" y="4701215"/>
                        <a:ext cx="46640" cy="46640"/>
                      </a:xfrm>
                      <a:prstGeom prst="ellipse">
                        <a:avLst/>
                      </a:prstGeom>
                      <a:solidFill>
                        <a:srgbClr val="2D3861"/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9" name="Oval 498">
                        <a:extLst>
                          <a:ext uri="{FF2B5EF4-FFF2-40B4-BE49-F238E27FC236}">
                            <a16:creationId xmlns:a16="http://schemas.microsoft.com/office/drawing/2014/main" id="{3BF1F0D0-6E56-40BB-A5A8-40841D160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43593" y="4742679"/>
                        <a:ext cx="46640" cy="46640"/>
                      </a:xfrm>
                      <a:prstGeom prst="ellipse">
                        <a:avLst/>
                      </a:prstGeom>
                      <a:solidFill>
                        <a:srgbClr val="E2E2E2">
                          <a:lumMod val="25000"/>
                        </a:srgb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lvl="0" indent="0" algn="ctr" defTabSz="91447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67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2" name="Freeform 1291">
                  <a:extLst>
                    <a:ext uri="{FF2B5EF4-FFF2-40B4-BE49-F238E27FC236}">
                      <a16:creationId xmlns:a16="http://schemas.microsoft.com/office/drawing/2014/main" id="{7D0F5760-B7B2-420C-A5A3-AC77BBCA09ED}"/>
                    </a:ext>
                  </a:extLst>
                </p:cNvPr>
                <p:cNvSpPr/>
                <p:nvPr/>
              </p:nvSpPr>
              <p:spPr>
                <a:xfrm>
                  <a:off x="5218755" y="1853689"/>
                  <a:ext cx="357588" cy="646917"/>
                </a:xfrm>
                <a:custGeom>
                  <a:avLst/>
                  <a:gdLst>
                    <a:gd name="connsiteX0" fmla="*/ 374848 w 374848"/>
                    <a:gd name="connsiteY0" fmla="*/ 0 h 605642"/>
                    <a:gd name="connsiteX1" fmla="*/ 250158 w 374848"/>
                    <a:gd name="connsiteY1" fmla="*/ 59377 h 605642"/>
                    <a:gd name="connsiteX2" fmla="*/ 113591 w 374848"/>
                    <a:gd name="connsiteY2" fmla="*/ 83127 h 605642"/>
                    <a:gd name="connsiteX3" fmla="*/ 72028 w 374848"/>
                    <a:gd name="connsiteY3" fmla="*/ 207818 h 605642"/>
                    <a:gd name="connsiteX4" fmla="*/ 776 w 374848"/>
                    <a:gd name="connsiteY4" fmla="*/ 320634 h 605642"/>
                    <a:gd name="connsiteX5" fmla="*/ 36402 w 374848"/>
                    <a:gd name="connsiteY5" fmla="*/ 421574 h 605642"/>
                    <a:gd name="connsiteX6" fmla="*/ 72028 w 374848"/>
                    <a:gd name="connsiteY6" fmla="*/ 486888 h 605642"/>
                    <a:gd name="connsiteX7" fmla="*/ 89841 w 374848"/>
                    <a:gd name="connsiteY7" fmla="*/ 552203 h 605642"/>
                    <a:gd name="connsiteX8" fmla="*/ 202656 w 374848"/>
                    <a:gd name="connsiteY8" fmla="*/ 587829 h 605642"/>
                    <a:gd name="connsiteX9" fmla="*/ 232345 w 374848"/>
                    <a:gd name="connsiteY9" fmla="*/ 605642 h 605642"/>
                    <a:gd name="connsiteX0" fmla="*/ 365323 w 365323"/>
                    <a:gd name="connsiteY0" fmla="*/ 0 h 621517"/>
                    <a:gd name="connsiteX1" fmla="*/ 250158 w 365323"/>
                    <a:gd name="connsiteY1" fmla="*/ 75252 h 621517"/>
                    <a:gd name="connsiteX2" fmla="*/ 113591 w 365323"/>
                    <a:gd name="connsiteY2" fmla="*/ 99002 h 621517"/>
                    <a:gd name="connsiteX3" fmla="*/ 72028 w 365323"/>
                    <a:gd name="connsiteY3" fmla="*/ 223693 h 621517"/>
                    <a:gd name="connsiteX4" fmla="*/ 776 w 365323"/>
                    <a:gd name="connsiteY4" fmla="*/ 336509 h 621517"/>
                    <a:gd name="connsiteX5" fmla="*/ 36402 w 365323"/>
                    <a:gd name="connsiteY5" fmla="*/ 437449 h 621517"/>
                    <a:gd name="connsiteX6" fmla="*/ 72028 w 365323"/>
                    <a:gd name="connsiteY6" fmla="*/ 502763 h 621517"/>
                    <a:gd name="connsiteX7" fmla="*/ 89841 w 365323"/>
                    <a:gd name="connsiteY7" fmla="*/ 568078 h 621517"/>
                    <a:gd name="connsiteX8" fmla="*/ 202656 w 365323"/>
                    <a:gd name="connsiteY8" fmla="*/ 603704 h 621517"/>
                    <a:gd name="connsiteX9" fmla="*/ 232345 w 365323"/>
                    <a:gd name="connsiteY9" fmla="*/ 621517 h 621517"/>
                    <a:gd name="connsiteX0" fmla="*/ 365323 w 368807"/>
                    <a:gd name="connsiteY0" fmla="*/ 0 h 621517"/>
                    <a:gd name="connsiteX1" fmla="*/ 250158 w 368807"/>
                    <a:gd name="connsiteY1" fmla="*/ 75252 h 621517"/>
                    <a:gd name="connsiteX2" fmla="*/ 113591 w 368807"/>
                    <a:gd name="connsiteY2" fmla="*/ 99002 h 621517"/>
                    <a:gd name="connsiteX3" fmla="*/ 72028 w 368807"/>
                    <a:gd name="connsiteY3" fmla="*/ 223693 h 621517"/>
                    <a:gd name="connsiteX4" fmla="*/ 776 w 368807"/>
                    <a:gd name="connsiteY4" fmla="*/ 336509 h 621517"/>
                    <a:gd name="connsiteX5" fmla="*/ 36402 w 368807"/>
                    <a:gd name="connsiteY5" fmla="*/ 437449 h 621517"/>
                    <a:gd name="connsiteX6" fmla="*/ 72028 w 368807"/>
                    <a:gd name="connsiteY6" fmla="*/ 502763 h 621517"/>
                    <a:gd name="connsiteX7" fmla="*/ 89841 w 368807"/>
                    <a:gd name="connsiteY7" fmla="*/ 568078 h 621517"/>
                    <a:gd name="connsiteX8" fmla="*/ 202656 w 368807"/>
                    <a:gd name="connsiteY8" fmla="*/ 603704 h 621517"/>
                    <a:gd name="connsiteX9" fmla="*/ 232345 w 368807"/>
                    <a:gd name="connsiteY9" fmla="*/ 621517 h 621517"/>
                    <a:gd name="connsiteX0" fmla="*/ 365323 w 368311"/>
                    <a:gd name="connsiteY0" fmla="*/ 0 h 621517"/>
                    <a:gd name="connsiteX1" fmla="*/ 231108 w 368311"/>
                    <a:gd name="connsiteY1" fmla="*/ 46677 h 621517"/>
                    <a:gd name="connsiteX2" fmla="*/ 113591 w 368311"/>
                    <a:gd name="connsiteY2" fmla="*/ 99002 h 621517"/>
                    <a:gd name="connsiteX3" fmla="*/ 72028 w 368311"/>
                    <a:gd name="connsiteY3" fmla="*/ 223693 h 621517"/>
                    <a:gd name="connsiteX4" fmla="*/ 776 w 368311"/>
                    <a:gd name="connsiteY4" fmla="*/ 336509 h 621517"/>
                    <a:gd name="connsiteX5" fmla="*/ 36402 w 368311"/>
                    <a:gd name="connsiteY5" fmla="*/ 437449 h 621517"/>
                    <a:gd name="connsiteX6" fmla="*/ 72028 w 368311"/>
                    <a:gd name="connsiteY6" fmla="*/ 502763 h 621517"/>
                    <a:gd name="connsiteX7" fmla="*/ 89841 w 368311"/>
                    <a:gd name="connsiteY7" fmla="*/ 568078 h 621517"/>
                    <a:gd name="connsiteX8" fmla="*/ 202656 w 368311"/>
                    <a:gd name="connsiteY8" fmla="*/ 603704 h 621517"/>
                    <a:gd name="connsiteX9" fmla="*/ 232345 w 368311"/>
                    <a:gd name="connsiteY9" fmla="*/ 621517 h 621517"/>
                    <a:gd name="connsiteX0" fmla="*/ 365323 w 369080"/>
                    <a:gd name="connsiteY0" fmla="*/ 0 h 621517"/>
                    <a:gd name="connsiteX1" fmla="*/ 231108 w 369080"/>
                    <a:gd name="connsiteY1" fmla="*/ 46677 h 621517"/>
                    <a:gd name="connsiteX2" fmla="*/ 113591 w 369080"/>
                    <a:gd name="connsiteY2" fmla="*/ 99002 h 621517"/>
                    <a:gd name="connsiteX3" fmla="*/ 72028 w 369080"/>
                    <a:gd name="connsiteY3" fmla="*/ 223693 h 621517"/>
                    <a:gd name="connsiteX4" fmla="*/ 776 w 369080"/>
                    <a:gd name="connsiteY4" fmla="*/ 336509 h 621517"/>
                    <a:gd name="connsiteX5" fmla="*/ 36402 w 369080"/>
                    <a:gd name="connsiteY5" fmla="*/ 437449 h 621517"/>
                    <a:gd name="connsiteX6" fmla="*/ 72028 w 369080"/>
                    <a:gd name="connsiteY6" fmla="*/ 502763 h 621517"/>
                    <a:gd name="connsiteX7" fmla="*/ 89841 w 369080"/>
                    <a:gd name="connsiteY7" fmla="*/ 568078 h 621517"/>
                    <a:gd name="connsiteX8" fmla="*/ 202656 w 369080"/>
                    <a:gd name="connsiteY8" fmla="*/ 603704 h 621517"/>
                    <a:gd name="connsiteX9" fmla="*/ 232345 w 369080"/>
                    <a:gd name="connsiteY9" fmla="*/ 621517 h 621517"/>
                    <a:gd name="connsiteX0" fmla="*/ 365323 w 370861"/>
                    <a:gd name="connsiteY0" fmla="*/ 0 h 621517"/>
                    <a:gd name="connsiteX1" fmla="*/ 231108 w 370861"/>
                    <a:gd name="connsiteY1" fmla="*/ 46677 h 621517"/>
                    <a:gd name="connsiteX2" fmla="*/ 113591 w 370861"/>
                    <a:gd name="connsiteY2" fmla="*/ 99002 h 621517"/>
                    <a:gd name="connsiteX3" fmla="*/ 72028 w 370861"/>
                    <a:gd name="connsiteY3" fmla="*/ 223693 h 621517"/>
                    <a:gd name="connsiteX4" fmla="*/ 776 w 370861"/>
                    <a:gd name="connsiteY4" fmla="*/ 336509 h 621517"/>
                    <a:gd name="connsiteX5" fmla="*/ 36402 w 370861"/>
                    <a:gd name="connsiteY5" fmla="*/ 437449 h 621517"/>
                    <a:gd name="connsiteX6" fmla="*/ 72028 w 370861"/>
                    <a:gd name="connsiteY6" fmla="*/ 502763 h 621517"/>
                    <a:gd name="connsiteX7" fmla="*/ 89841 w 370861"/>
                    <a:gd name="connsiteY7" fmla="*/ 568078 h 621517"/>
                    <a:gd name="connsiteX8" fmla="*/ 202656 w 370861"/>
                    <a:gd name="connsiteY8" fmla="*/ 603704 h 621517"/>
                    <a:gd name="connsiteX9" fmla="*/ 232345 w 370861"/>
                    <a:gd name="connsiteY9" fmla="*/ 621517 h 621517"/>
                    <a:gd name="connsiteX0" fmla="*/ 365323 w 369685"/>
                    <a:gd name="connsiteY0" fmla="*/ 0 h 621517"/>
                    <a:gd name="connsiteX1" fmla="*/ 231108 w 369685"/>
                    <a:gd name="connsiteY1" fmla="*/ 46677 h 621517"/>
                    <a:gd name="connsiteX2" fmla="*/ 142166 w 369685"/>
                    <a:gd name="connsiteY2" fmla="*/ 156152 h 621517"/>
                    <a:gd name="connsiteX3" fmla="*/ 72028 w 369685"/>
                    <a:gd name="connsiteY3" fmla="*/ 223693 h 621517"/>
                    <a:gd name="connsiteX4" fmla="*/ 776 w 369685"/>
                    <a:gd name="connsiteY4" fmla="*/ 336509 h 621517"/>
                    <a:gd name="connsiteX5" fmla="*/ 36402 w 369685"/>
                    <a:gd name="connsiteY5" fmla="*/ 437449 h 621517"/>
                    <a:gd name="connsiteX6" fmla="*/ 72028 w 369685"/>
                    <a:gd name="connsiteY6" fmla="*/ 502763 h 621517"/>
                    <a:gd name="connsiteX7" fmla="*/ 89841 w 369685"/>
                    <a:gd name="connsiteY7" fmla="*/ 568078 h 621517"/>
                    <a:gd name="connsiteX8" fmla="*/ 202656 w 369685"/>
                    <a:gd name="connsiteY8" fmla="*/ 603704 h 621517"/>
                    <a:gd name="connsiteX9" fmla="*/ 232345 w 369685"/>
                    <a:gd name="connsiteY9" fmla="*/ 621517 h 621517"/>
                    <a:gd name="connsiteX0" fmla="*/ 365323 w 370531"/>
                    <a:gd name="connsiteY0" fmla="*/ 0 h 621517"/>
                    <a:gd name="connsiteX1" fmla="*/ 231108 w 370531"/>
                    <a:gd name="connsiteY1" fmla="*/ 46677 h 621517"/>
                    <a:gd name="connsiteX2" fmla="*/ 142166 w 370531"/>
                    <a:gd name="connsiteY2" fmla="*/ 156152 h 621517"/>
                    <a:gd name="connsiteX3" fmla="*/ 72028 w 370531"/>
                    <a:gd name="connsiteY3" fmla="*/ 223693 h 621517"/>
                    <a:gd name="connsiteX4" fmla="*/ 776 w 370531"/>
                    <a:gd name="connsiteY4" fmla="*/ 336509 h 621517"/>
                    <a:gd name="connsiteX5" fmla="*/ 36402 w 370531"/>
                    <a:gd name="connsiteY5" fmla="*/ 437449 h 621517"/>
                    <a:gd name="connsiteX6" fmla="*/ 72028 w 370531"/>
                    <a:gd name="connsiteY6" fmla="*/ 502763 h 621517"/>
                    <a:gd name="connsiteX7" fmla="*/ 89841 w 370531"/>
                    <a:gd name="connsiteY7" fmla="*/ 568078 h 621517"/>
                    <a:gd name="connsiteX8" fmla="*/ 202656 w 370531"/>
                    <a:gd name="connsiteY8" fmla="*/ 603704 h 621517"/>
                    <a:gd name="connsiteX9" fmla="*/ 232345 w 370531"/>
                    <a:gd name="connsiteY9" fmla="*/ 621517 h 621517"/>
                    <a:gd name="connsiteX0" fmla="*/ 365323 w 370531"/>
                    <a:gd name="connsiteY0" fmla="*/ 0 h 621517"/>
                    <a:gd name="connsiteX1" fmla="*/ 231108 w 370531"/>
                    <a:gd name="connsiteY1" fmla="*/ 46677 h 621517"/>
                    <a:gd name="connsiteX2" fmla="*/ 142166 w 370531"/>
                    <a:gd name="connsiteY2" fmla="*/ 156152 h 621517"/>
                    <a:gd name="connsiteX3" fmla="*/ 72028 w 370531"/>
                    <a:gd name="connsiteY3" fmla="*/ 223693 h 621517"/>
                    <a:gd name="connsiteX4" fmla="*/ 776 w 370531"/>
                    <a:gd name="connsiteY4" fmla="*/ 336509 h 621517"/>
                    <a:gd name="connsiteX5" fmla="*/ 36402 w 370531"/>
                    <a:gd name="connsiteY5" fmla="*/ 437449 h 621517"/>
                    <a:gd name="connsiteX6" fmla="*/ 72028 w 370531"/>
                    <a:gd name="connsiteY6" fmla="*/ 502763 h 621517"/>
                    <a:gd name="connsiteX7" fmla="*/ 89841 w 370531"/>
                    <a:gd name="connsiteY7" fmla="*/ 568078 h 621517"/>
                    <a:gd name="connsiteX8" fmla="*/ 202656 w 370531"/>
                    <a:gd name="connsiteY8" fmla="*/ 603704 h 621517"/>
                    <a:gd name="connsiteX9" fmla="*/ 232345 w 370531"/>
                    <a:gd name="connsiteY9" fmla="*/ 621517 h 621517"/>
                    <a:gd name="connsiteX0" fmla="*/ 364560 w 369768"/>
                    <a:gd name="connsiteY0" fmla="*/ 0 h 621517"/>
                    <a:gd name="connsiteX1" fmla="*/ 230345 w 369768"/>
                    <a:gd name="connsiteY1" fmla="*/ 46677 h 621517"/>
                    <a:gd name="connsiteX2" fmla="*/ 141403 w 369768"/>
                    <a:gd name="connsiteY2" fmla="*/ 156152 h 621517"/>
                    <a:gd name="connsiteX3" fmla="*/ 39515 w 369768"/>
                    <a:gd name="connsiteY3" fmla="*/ 188768 h 621517"/>
                    <a:gd name="connsiteX4" fmla="*/ 13 w 369768"/>
                    <a:gd name="connsiteY4" fmla="*/ 336509 h 621517"/>
                    <a:gd name="connsiteX5" fmla="*/ 35639 w 369768"/>
                    <a:gd name="connsiteY5" fmla="*/ 437449 h 621517"/>
                    <a:gd name="connsiteX6" fmla="*/ 71265 w 369768"/>
                    <a:gd name="connsiteY6" fmla="*/ 502763 h 621517"/>
                    <a:gd name="connsiteX7" fmla="*/ 89078 w 369768"/>
                    <a:gd name="connsiteY7" fmla="*/ 568078 h 621517"/>
                    <a:gd name="connsiteX8" fmla="*/ 201893 w 369768"/>
                    <a:gd name="connsiteY8" fmla="*/ 603704 h 621517"/>
                    <a:gd name="connsiteX9" fmla="*/ 231582 w 369768"/>
                    <a:gd name="connsiteY9" fmla="*/ 621517 h 621517"/>
                    <a:gd name="connsiteX0" fmla="*/ 364560 w 369768"/>
                    <a:gd name="connsiteY0" fmla="*/ 0 h 621517"/>
                    <a:gd name="connsiteX1" fmla="*/ 230345 w 369768"/>
                    <a:gd name="connsiteY1" fmla="*/ 46677 h 621517"/>
                    <a:gd name="connsiteX2" fmla="*/ 141403 w 369768"/>
                    <a:gd name="connsiteY2" fmla="*/ 156152 h 621517"/>
                    <a:gd name="connsiteX3" fmla="*/ 39515 w 369768"/>
                    <a:gd name="connsiteY3" fmla="*/ 188768 h 621517"/>
                    <a:gd name="connsiteX4" fmla="*/ 13 w 369768"/>
                    <a:gd name="connsiteY4" fmla="*/ 336509 h 621517"/>
                    <a:gd name="connsiteX5" fmla="*/ 35639 w 369768"/>
                    <a:gd name="connsiteY5" fmla="*/ 437449 h 621517"/>
                    <a:gd name="connsiteX6" fmla="*/ 71265 w 369768"/>
                    <a:gd name="connsiteY6" fmla="*/ 502763 h 621517"/>
                    <a:gd name="connsiteX7" fmla="*/ 89078 w 369768"/>
                    <a:gd name="connsiteY7" fmla="*/ 568078 h 621517"/>
                    <a:gd name="connsiteX8" fmla="*/ 201893 w 369768"/>
                    <a:gd name="connsiteY8" fmla="*/ 603704 h 621517"/>
                    <a:gd name="connsiteX9" fmla="*/ 231582 w 369768"/>
                    <a:gd name="connsiteY9" fmla="*/ 621517 h 621517"/>
                    <a:gd name="connsiteX0" fmla="*/ 329013 w 334221"/>
                    <a:gd name="connsiteY0" fmla="*/ 0 h 621517"/>
                    <a:gd name="connsiteX1" fmla="*/ 194798 w 334221"/>
                    <a:gd name="connsiteY1" fmla="*/ 46677 h 621517"/>
                    <a:gd name="connsiteX2" fmla="*/ 105856 w 334221"/>
                    <a:gd name="connsiteY2" fmla="*/ 156152 h 621517"/>
                    <a:gd name="connsiteX3" fmla="*/ 3968 w 334221"/>
                    <a:gd name="connsiteY3" fmla="*/ 188768 h 621517"/>
                    <a:gd name="connsiteX4" fmla="*/ 24791 w 334221"/>
                    <a:gd name="connsiteY4" fmla="*/ 320634 h 621517"/>
                    <a:gd name="connsiteX5" fmla="*/ 92 w 334221"/>
                    <a:gd name="connsiteY5" fmla="*/ 437449 h 621517"/>
                    <a:gd name="connsiteX6" fmla="*/ 35718 w 334221"/>
                    <a:gd name="connsiteY6" fmla="*/ 502763 h 621517"/>
                    <a:gd name="connsiteX7" fmla="*/ 53531 w 334221"/>
                    <a:gd name="connsiteY7" fmla="*/ 568078 h 621517"/>
                    <a:gd name="connsiteX8" fmla="*/ 166346 w 334221"/>
                    <a:gd name="connsiteY8" fmla="*/ 603704 h 621517"/>
                    <a:gd name="connsiteX9" fmla="*/ 196035 w 334221"/>
                    <a:gd name="connsiteY9" fmla="*/ 621517 h 621517"/>
                    <a:gd name="connsiteX0" fmla="*/ 329061 w 334269"/>
                    <a:gd name="connsiteY0" fmla="*/ 0 h 621517"/>
                    <a:gd name="connsiteX1" fmla="*/ 194846 w 334269"/>
                    <a:gd name="connsiteY1" fmla="*/ 46677 h 621517"/>
                    <a:gd name="connsiteX2" fmla="*/ 105904 w 334269"/>
                    <a:gd name="connsiteY2" fmla="*/ 156152 h 621517"/>
                    <a:gd name="connsiteX3" fmla="*/ 4016 w 334269"/>
                    <a:gd name="connsiteY3" fmla="*/ 188768 h 621517"/>
                    <a:gd name="connsiteX4" fmla="*/ 24839 w 334269"/>
                    <a:gd name="connsiteY4" fmla="*/ 320634 h 621517"/>
                    <a:gd name="connsiteX5" fmla="*/ 140 w 334269"/>
                    <a:gd name="connsiteY5" fmla="*/ 437449 h 621517"/>
                    <a:gd name="connsiteX6" fmla="*/ 35766 w 334269"/>
                    <a:gd name="connsiteY6" fmla="*/ 502763 h 621517"/>
                    <a:gd name="connsiteX7" fmla="*/ 53579 w 334269"/>
                    <a:gd name="connsiteY7" fmla="*/ 568078 h 621517"/>
                    <a:gd name="connsiteX8" fmla="*/ 166394 w 334269"/>
                    <a:gd name="connsiteY8" fmla="*/ 603704 h 621517"/>
                    <a:gd name="connsiteX9" fmla="*/ 196083 w 334269"/>
                    <a:gd name="connsiteY9" fmla="*/ 621517 h 621517"/>
                    <a:gd name="connsiteX0" fmla="*/ 363890 w 369098"/>
                    <a:gd name="connsiteY0" fmla="*/ 0 h 621517"/>
                    <a:gd name="connsiteX1" fmla="*/ 229675 w 369098"/>
                    <a:gd name="connsiteY1" fmla="*/ 46677 h 621517"/>
                    <a:gd name="connsiteX2" fmla="*/ 140733 w 369098"/>
                    <a:gd name="connsiteY2" fmla="*/ 156152 h 621517"/>
                    <a:gd name="connsiteX3" fmla="*/ 38845 w 369098"/>
                    <a:gd name="connsiteY3" fmla="*/ 188768 h 621517"/>
                    <a:gd name="connsiteX4" fmla="*/ 59668 w 369098"/>
                    <a:gd name="connsiteY4" fmla="*/ 320634 h 621517"/>
                    <a:gd name="connsiteX5" fmla="*/ 44 w 369098"/>
                    <a:gd name="connsiteY5" fmla="*/ 415224 h 621517"/>
                    <a:gd name="connsiteX6" fmla="*/ 70595 w 369098"/>
                    <a:gd name="connsiteY6" fmla="*/ 502763 h 621517"/>
                    <a:gd name="connsiteX7" fmla="*/ 88408 w 369098"/>
                    <a:gd name="connsiteY7" fmla="*/ 568078 h 621517"/>
                    <a:gd name="connsiteX8" fmla="*/ 201223 w 369098"/>
                    <a:gd name="connsiteY8" fmla="*/ 603704 h 621517"/>
                    <a:gd name="connsiteX9" fmla="*/ 230912 w 369098"/>
                    <a:gd name="connsiteY9" fmla="*/ 621517 h 621517"/>
                    <a:gd name="connsiteX0" fmla="*/ 363890 w 369098"/>
                    <a:gd name="connsiteY0" fmla="*/ 0 h 621517"/>
                    <a:gd name="connsiteX1" fmla="*/ 229675 w 369098"/>
                    <a:gd name="connsiteY1" fmla="*/ 46677 h 621517"/>
                    <a:gd name="connsiteX2" fmla="*/ 140733 w 369098"/>
                    <a:gd name="connsiteY2" fmla="*/ 156152 h 621517"/>
                    <a:gd name="connsiteX3" fmla="*/ 38845 w 369098"/>
                    <a:gd name="connsiteY3" fmla="*/ 188768 h 621517"/>
                    <a:gd name="connsiteX4" fmla="*/ 59668 w 369098"/>
                    <a:gd name="connsiteY4" fmla="*/ 320634 h 621517"/>
                    <a:gd name="connsiteX5" fmla="*/ 44 w 369098"/>
                    <a:gd name="connsiteY5" fmla="*/ 415224 h 621517"/>
                    <a:gd name="connsiteX6" fmla="*/ 70595 w 369098"/>
                    <a:gd name="connsiteY6" fmla="*/ 502763 h 621517"/>
                    <a:gd name="connsiteX7" fmla="*/ 88408 w 369098"/>
                    <a:gd name="connsiteY7" fmla="*/ 568078 h 621517"/>
                    <a:gd name="connsiteX8" fmla="*/ 201223 w 369098"/>
                    <a:gd name="connsiteY8" fmla="*/ 603704 h 621517"/>
                    <a:gd name="connsiteX9" fmla="*/ 230912 w 369098"/>
                    <a:gd name="connsiteY9" fmla="*/ 621517 h 621517"/>
                    <a:gd name="connsiteX0" fmla="*/ 363993 w 369201"/>
                    <a:gd name="connsiteY0" fmla="*/ 0 h 621517"/>
                    <a:gd name="connsiteX1" fmla="*/ 229778 w 369201"/>
                    <a:gd name="connsiteY1" fmla="*/ 46677 h 621517"/>
                    <a:gd name="connsiteX2" fmla="*/ 140836 w 369201"/>
                    <a:gd name="connsiteY2" fmla="*/ 156152 h 621517"/>
                    <a:gd name="connsiteX3" fmla="*/ 38948 w 369201"/>
                    <a:gd name="connsiteY3" fmla="*/ 188768 h 621517"/>
                    <a:gd name="connsiteX4" fmla="*/ 59771 w 369201"/>
                    <a:gd name="connsiteY4" fmla="*/ 320634 h 621517"/>
                    <a:gd name="connsiteX5" fmla="*/ 147 w 369201"/>
                    <a:gd name="connsiteY5" fmla="*/ 415224 h 621517"/>
                    <a:gd name="connsiteX6" fmla="*/ 80223 w 369201"/>
                    <a:gd name="connsiteY6" fmla="*/ 464663 h 621517"/>
                    <a:gd name="connsiteX7" fmla="*/ 88511 w 369201"/>
                    <a:gd name="connsiteY7" fmla="*/ 568078 h 621517"/>
                    <a:gd name="connsiteX8" fmla="*/ 201326 w 369201"/>
                    <a:gd name="connsiteY8" fmla="*/ 603704 h 621517"/>
                    <a:gd name="connsiteX9" fmla="*/ 231015 w 369201"/>
                    <a:gd name="connsiteY9" fmla="*/ 621517 h 621517"/>
                    <a:gd name="connsiteX0" fmla="*/ 364351 w 369559"/>
                    <a:gd name="connsiteY0" fmla="*/ 0 h 621517"/>
                    <a:gd name="connsiteX1" fmla="*/ 230136 w 369559"/>
                    <a:gd name="connsiteY1" fmla="*/ 46677 h 621517"/>
                    <a:gd name="connsiteX2" fmla="*/ 141194 w 369559"/>
                    <a:gd name="connsiteY2" fmla="*/ 156152 h 621517"/>
                    <a:gd name="connsiteX3" fmla="*/ 39306 w 369559"/>
                    <a:gd name="connsiteY3" fmla="*/ 188768 h 621517"/>
                    <a:gd name="connsiteX4" fmla="*/ 60129 w 369559"/>
                    <a:gd name="connsiteY4" fmla="*/ 320634 h 621517"/>
                    <a:gd name="connsiteX5" fmla="*/ 505 w 369559"/>
                    <a:gd name="connsiteY5" fmla="*/ 415224 h 621517"/>
                    <a:gd name="connsiteX6" fmla="*/ 80581 w 369559"/>
                    <a:gd name="connsiteY6" fmla="*/ 464663 h 621517"/>
                    <a:gd name="connsiteX7" fmla="*/ 88869 w 369559"/>
                    <a:gd name="connsiteY7" fmla="*/ 568078 h 621517"/>
                    <a:gd name="connsiteX8" fmla="*/ 201684 w 369559"/>
                    <a:gd name="connsiteY8" fmla="*/ 603704 h 621517"/>
                    <a:gd name="connsiteX9" fmla="*/ 231373 w 369559"/>
                    <a:gd name="connsiteY9" fmla="*/ 621517 h 621517"/>
                    <a:gd name="connsiteX0" fmla="*/ 364093 w 369301"/>
                    <a:gd name="connsiteY0" fmla="*/ 0 h 621517"/>
                    <a:gd name="connsiteX1" fmla="*/ 229878 w 369301"/>
                    <a:gd name="connsiteY1" fmla="*/ 46677 h 621517"/>
                    <a:gd name="connsiteX2" fmla="*/ 140936 w 369301"/>
                    <a:gd name="connsiteY2" fmla="*/ 156152 h 621517"/>
                    <a:gd name="connsiteX3" fmla="*/ 39048 w 369301"/>
                    <a:gd name="connsiteY3" fmla="*/ 188768 h 621517"/>
                    <a:gd name="connsiteX4" fmla="*/ 59871 w 369301"/>
                    <a:gd name="connsiteY4" fmla="*/ 320634 h 621517"/>
                    <a:gd name="connsiteX5" fmla="*/ 247 w 369301"/>
                    <a:gd name="connsiteY5" fmla="*/ 415224 h 621517"/>
                    <a:gd name="connsiteX6" fmla="*/ 86673 w 369301"/>
                    <a:gd name="connsiteY6" fmla="*/ 483713 h 621517"/>
                    <a:gd name="connsiteX7" fmla="*/ 88611 w 369301"/>
                    <a:gd name="connsiteY7" fmla="*/ 568078 h 621517"/>
                    <a:gd name="connsiteX8" fmla="*/ 201426 w 369301"/>
                    <a:gd name="connsiteY8" fmla="*/ 603704 h 621517"/>
                    <a:gd name="connsiteX9" fmla="*/ 231115 w 369301"/>
                    <a:gd name="connsiteY9" fmla="*/ 621517 h 621517"/>
                    <a:gd name="connsiteX0" fmla="*/ 364509 w 369717"/>
                    <a:gd name="connsiteY0" fmla="*/ 0 h 621517"/>
                    <a:gd name="connsiteX1" fmla="*/ 230294 w 369717"/>
                    <a:gd name="connsiteY1" fmla="*/ 46677 h 621517"/>
                    <a:gd name="connsiteX2" fmla="*/ 141352 w 369717"/>
                    <a:gd name="connsiteY2" fmla="*/ 156152 h 621517"/>
                    <a:gd name="connsiteX3" fmla="*/ 39464 w 369717"/>
                    <a:gd name="connsiteY3" fmla="*/ 188768 h 621517"/>
                    <a:gd name="connsiteX4" fmla="*/ 60287 w 369717"/>
                    <a:gd name="connsiteY4" fmla="*/ 320634 h 621517"/>
                    <a:gd name="connsiteX5" fmla="*/ 663 w 369717"/>
                    <a:gd name="connsiteY5" fmla="*/ 415224 h 621517"/>
                    <a:gd name="connsiteX6" fmla="*/ 87089 w 369717"/>
                    <a:gd name="connsiteY6" fmla="*/ 483713 h 621517"/>
                    <a:gd name="connsiteX7" fmla="*/ 89027 w 369717"/>
                    <a:gd name="connsiteY7" fmla="*/ 568078 h 621517"/>
                    <a:gd name="connsiteX8" fmla="*/ 201842 w 369717"/>
                    <a:gd name="connsiteY8" fmla="*/ 603704 h 621517"/>
                    <a:gd name="connsiteX9" fmla="*/ 231531 w 369717"/>
                    <a:gd name="connsiteY9" fmla="*/ 621517 h 621517"/>
                    <a:gd name="connsiteX0" fmla="*/ 364509 w 369717"/>
                    <a:gd name="connsiteY0" fmla="*/ 0 h 621517"/>
                    <a:gd name="connsiteX1" fmla="*/ 230294 w 369717"/>
                    <a:gd name="connsiteY1" fmla="*/ 46677 h 621517"/>
                    <a:gd name="connsiteX2" fmla="*/ 141352 w 369717"/>
                    <a:gd name="connsiteY2" fmla="*/ 156152 h 621517"/>
                    <a:gd name="connsiteX3" fmla="*/ 39464 w 369717"/>
                    <a:gd name="connsiteY3" fmla="*/ 188768 h 621517"/>
                    <a:gd name="connsiteX4" fmla="*/ 60287 w 369717"/>
                    <a:gd name="connsiteY4" fmla="*/ 320634 h 621517"/>
                    <a:gd name="connsiteX5" fmla="*/ 663 w 369717"/>
                    <a:gd name="connsiteY5" fmla="*/ 415224 h 621517"/>
                    <a:gd name="connsiteX6" fmla="*/ 87089 w 369717"/>
                    <a:gd name="connsiteY6" fmla="*/ 483713 h 621517"/>
                    <a:gd name="connsiteX7" fmla="*/ 89027 w 369717"/>
                    <a:gd name="connsiteY7" fmla="*/ 568078 h 621517"/>
                    <a:gd name="connsiteX8" fmla="*/ 201842 w 369717"/>
                    <a:gd name="connsiteY8" fmla="*/ 603704 h 621517"/>
                    <a:gd name="connsiteX9" fmla="*/ 231531 w 369717"/>
                    <a:gd name="connsiteY9" fmla="*/ 621517 h 621517"/>
                    <a:gd name="connsiteX0" fmla="*/ 364509 w 369717"/>
                    <a:gd name="connsiteY0" fmla="*/ 0 h 621517"/>
                    <a:gd name="connsiteX1" fmla="*/ 230294 w 369717"/>
                    <a:gd name="connsiteY1" fmla="*/ 46677 h 621517"/>
                    <a:gd name="connsiteX2" fmla="*/ 141352 w 369717"/>
                    <a:gd name="connsiteY2" fmla="*/ 156152 h 621517"/>
                    <a:gd name="connsiteX3" fmla="*/ 39464 w 369717"/>
                    <a:gd name="connsiteY3" fmla="*/ 188768 h 621517"/>
                    <a:gd name="connsiteX4" fmla="*/ 60287 w 369717"/>
                    <a:gd name="connsiteY4" fmla="*/ 320634 h 621517"/>
                    <a:gd name="connsiteX5" fmla="*/ 663 w 369717"/>
                    <a:gd name="connsiteY5" fmla="*/ 415224 h 621517"/>
                    <a:gd name="connsiteX6" fmla="*/ 87089 w 369717"/>
                    <a:gd name="connsiteY6" fmla="*/ 483713 h 621517"/>
                    <a:gd name="connsiteX7" fmla="*/ 89027 w 369717"/>
                    <a:gd name="connsiteY7" fmla="*/ 568078 h 621517"/>
                    <a:gd name="connsiteX8" fmla="*/ 201842 w 369717"/>
                    <a:gd name="connsiteY8" fmla="*/ 603704 h 621517"/>
                    <a:gd name="connsiteX9" fmla="*/ 231531 w 369717"/>
                    <a:gd name="connsiteY9" fmla="*/ 621517 h 621517"/>
                    <a:gd name="connsiteX0" fmla="*/ 364509 w 369717"/>
                    <a:gd name="connsiteY0" fmla="*/ 0 h 621517"/>
                    <a:gd name="connsiteX1" fmla="*/ 230294 w 369717"/>
                    <a:gd name="connsiteY1" fmla="*/ 46677 h 621517"/>
                    <a:gd name="connsiteX2" fmla="*/ 141352 w 369717"/>
                    <a:gd name="connsiteY2" fmla="*/ 156152 h 621517"/>
                    <a:gd name="connsiteX3" fmla="*/ 39464 w 369717"/>
                    <a:gd name="connsiteY3" fmla="*/ 188768 h 621517"/>
                    <a:gd name="connsiteX4" fmla="*/ 60287 w 369717"/>
                    <a:gd name="connsiteY4" fmla="*/ 320634 h 621517"/>
                    <a:gd name="connsiteX5" fmla="*/ 663 w 369717"/>
                    <a:gd name="connsiteY5" fmla="*/ 415224 h 621517"/>
                    <a:gd name="connsiteX6" fmla="*/ 87089 w 369717"/>
                    <a:gd name="connsiteY6" fmla="*/ 483713 h 621517"/>
                    <a:gd name="connsiteX7" fmla="*/ 89027 w 369717"/>
                    <a:gd name="connsiteY7" fmla="*/ 568078 h 621517"/>
                    <a:gd name="connsiteX8" fmla="*/ 182792 w 369717"/>
                    <a:gd name="connsiteY8" fmla="*/ 575129 h 621517"/>
                    <a:gd name="connsiteX9" fmla="*/ 231531 w 369717"/>
                    <a:gd name="connsiteY9" fmla="*/ 621517 h 621517"/>
                    <a:gd name="connsiteX0" fmla="*/ 364509 w 369717"/>
                    <a:gd name="connsiteY0" fmla="*/ 0 h 621517"/>
                    <a:gd name="connsiteX1" fmla="*/ 230294 w 369717"/>
                    <a:gd name="connsiteY1" fmla="*/ 46677 h 621517"/>
                    <a:gd name="connsiteX2" fmla="*/ 141352 w 369717"/>
                    <a:gd name="connsiteY2" fmla="*/ 156152 h 621517"/>
                    <a:gd name="connsiteX3" fmla="*/ 39464 w 369717"/>
                    <a:gd name="connsiteY3" fmla="*/ 188768 h 621517"/>
                    <a:gd name="connsiteX4" fmla="*/ 60287 w 369717"/>
                    <a:gd name="connsiteY4" fmla="*/ 320634 h 621517"/>
                    <a:gd name="connsiteX5" fmla="*/ 663 w 369717"/>
                    <a:gd name="connsiteY5" fmla="*/ 415224 h 621517"/>
                    <a:gd name="connsiteX6" fmla="*/ 87089 w 369717"/>
                    <a:gd name="connsiteY6" fmla="*/ 483713 h 621517"/>
                    <a:gd name="connsiteX7" fmla="*/ 89027 w 369717"/>
                    <a:gd name="connsiteY7" fmla="*/ 568078 h 621517"/>
                    <a:gd name="connsiteX8" fmla="*/ 182792 w 369717"/>
                    <a:gd name="connsiteY8" fmla="*/ 575129 h 621517"/>
                    <a:gd name="connsiteX9" fmla="*/ 231531 w 369717"/>
                    <a:gd name="connsiteY9" fmla="*/ 621517 h 621517"/>
                    <a:gd name="connsiteX0" fmla="*/ 364509 w 369717"/>
                    <a:gd name="connsiteY0" fmla="*/ 0 h 665967"/>
                    <a:gd name="connsiteX1" fmla="*/ 230294 w 369717"/>
                    <a:gd name="connsiteY1" fmla="*/ 46677 h 665967"/>
                    <a:gd name="connsiteX2" fmla="*/ 141352 w 369717"/>
                    <a:gd name="connsiteY2" fmla="*/ 156152 h 665967"/>
                    <a:gd name="connsiteX3" fmla="*/ 39464 w 369717"/>
                    <a:gd name="connsiteY3" fmla="*/ 188768 h 665967"/>
                    <a:gd name="connsiteX4" fmla="*/ 60287 w 369717"/>
                    <a:gd name="connsiteY4" fmla="*/ 320634 h 665967"/>
                    <a:gd name="connsiteX5" fmla="*/ 663 w 369717"/>
                    <a:gd name="connsiteY5" fmla="*/ 415224 h 665967"/>
                    <a:gd name="connsiteX6" fmla="*/ 87089 w 369717"/>
                    <a:gd name="connsiteY6" fmla="*/ 483713 h 665967"/>
                    <a:gd name="connsiteX7" fmla="*/ 89027 w 369717"/>
                    <a:gd name="connsiteY7" fmla="*/ 568078 h 665967"/>
                    <a:gd name="connsiteX8" fmla="*/ 182792 w 369717"/>
                    <a:gd name="connsiteY8" fmla="*/ 575129 h 665967"/>
                    <a:gd name="connsiteX9" fmla="*/ 218831 w 369717"/>
                    <a:gd name="connsiteY9" fmla="*/ 665967 h 665967"/>
                    <a:gd name="connsiteX0" fmla="*/ 364509 w 369717"/>
                    <a:gd name="connsiteY0" fmla="*/ 0 h 621517"/>
                    <a:gd name="connsiteX1" fmla="*/ 230294 w 369717"/>
                    <a:gd name="connsiteY1" fmla="*/ 46677 h 621517"/>
                    <a:gd name="connsiteX2" fmla="*/ 141352 w 369717"/>
                    <a:gd name="connsiteY2" fmla="*/ 156152 h 621517"/>
                    <a:gd name="connsiteX3" fmla="*/ 39464 w 369717"/>
                    <a:gd name="connsiteY3" fmla="*/ 188768 h 621517"/>
                    <a:gd name="connsiteX4" fmla="*/ 60287 w 369717"/>
                    <a:gd name="connsiteY4" fmla="*/ 320634 h 621517"/>
                    <a:gd name="connsiteX5" fmla="*/ 663 w 369717"/>
                    <a:gd name="connsiteY5" fmla="*/ 415224 h 621517"/>
                    <a:gd name="connsiteX6" fmla="*/ 87089 w 369717"/>
                    <a:gd name="connsiteY6" fmla="*/ 483713 h 621517"/>
                    <a:gd name="connsiteX7" fmla="*/ 89027 w 369717"/>
                    <a:gd name="connsiteY7" fmla="*/ 568078 h 621517"/>
                    <a:gd name="connsiteX8" fmla="*/ 182792 w 369717"/>
                    <a:gd name="connsiteY8" fmla="*/ 575129 h 621517"/>
                    <a:gd name="connsiteX9" fmla="*/ 250581 w 369717"/>
                    <a:gd name="connsiteY9" fmla="*/ 621517 h 621517"/>
                    <a:gd name="connsiteX0" fmla="*/ 364509 w 369717"/>
                    <a:gd name="connsiteY0" fmla="*/ 0 h 665967"/>
                    <a:gd name="connsiteX1" fmla="*/ 230294 w 369717"/>
                    <a:gd name="connsiteY1" fmla="*/ 46677 h 665967"/>
                    <a:gd name="connsiteX2" fmla="*/ 141352 w 369717"/>
                    <a:gd name="connsiteY2" fmla="*/ 156152 h 665967"/>
                    <a:gd name="connsiteX3" fmla="*/ 39464 w 369717"/>
                    <a:gd name="connsiteY3" fmla="*/ 188768 h 665967"/>
                    <a:gd name="connsiteX4" fmla="*/ 60287 w 369717"/>
                    <a:gd name="connsiteY4" fmla="*/ 320634 h 665967"/>
                    <a:gd name="connsiteX5" fmla="*/ 663 w 369717"/>
                    <a:gd name="connsiteY5" fmla="*/ 415224 h 665967"/>
                    <a:gd name="connsiteX6" fmla="*/ 87089 w 369717"/>
                    <a:gd name="connsiteY6" fmla="*/ 483713 h 665967"/>
                    <a:gd name="connsiteX7" fmla="*/ 89027 w 369717"/>
                    <a:gd name="connsiteY7" fmla="*/ 568078 h 665967"/>
                    <a:gd name="connsiteX8" fmla="*/ 182792 w 369717"/>
                    <a:gd name="connsiteY8" fmla="*/ 575129 h 665967"/>
                    <a:gd name="connsiteX9" fmla="*/ 234706 w 369717"/>
                    <a:gd name="connsiteY9" fmla="*/ 665967 h 665967"/>
                    <a:gd name="connsiteX0" fmla="*/ 364509 w 369717"/>
                    <a:gd name="connsiteY0" fmla="*/ 0 h 665967"/>
                    <a:gd name="connsiteX1" fmla="*/ 230294 w 369717"/>
                    <a:gd name="connsiteY1" fmla="*/ 46677 h 665967"/>
                    <a:gd name="connsiteX2" fmla="*/ 141352 w 369717"/>
                    <a:gd name="connsiteY2" fmla="*/ 156152 h 665967"/>
                    <a:gd name="connsiteX3" fmla="*/ 39464 w 369717"/>
                    <a:gd name="connsiteY3" fmla="*/ 188768 h 665967"/>
                    <a:gd name="connsiteX4" fmla="*/ 60287 w 369717"/>
                    <a:gd name="connsiteY4" fmla="*/ 320634 h 665967"/>
                    <a:gd name="connsiteX5" fmla="*/ 663 w 369717"/>
                    <a:gd name="connsiteY5" fmla="*/ 415224 h 665967"/>
                    <a:gd name="connsiteX6" fmla="*/ 87089 w 369717"/>
                    <a:gd name="connsiteY6" fmla="*/ 483713 h 665967"/>
                    <a:gd name="connsiteX7" fmla="*/ 89027 w 369717"/>
                    <a:gd name="connsiteY7" fmla="*/ 568078 h 665967"/>
                    <a:gd name="connsiteX8" fmla="*/ 182792 w 369717"/>
                    <a:gd name="connsiteY8" fmla="*/ 575129 h 665967"/>
                    <a:gd name="connsiteX9" fmla="*/ 234706 w 369717"/>
                    <a:gd name="connsiteY9" fmla="*/ 665967 h 665967"/>
                    <a:gd name="connsiteX0" fmla="*/ 364509 w 369717"/>
                    <a:gd name="connsiteY0" fmla="*/ 0 h 665967"/>
                    <a:gd name="connsiteX1" fmla="*/ 230294 w 369717"/>
                    <a:gd name="connsiteY1" fmla="*/ 46677 h 665967"/>
                    <a:gd name="connsiteX2" fmla="*/ 141352 w 369717"/>
                    <a:gd name="connsiteY2" fmla="*/ 156152 h 665967"/>
                    <a:gd name="connsiteX3" fmla="*/ 39464 w 369717"/>
                    <a:gd name="connsiteY3" fmla="*/ 188768 h 665967"/>
                    <a:gd name="connsiteX4" fmla="*/ 60287 w 369717"/>
                    <a:gd name="connsiteY4" fmla="*/ 320634 h 665967"/>
                    <a:gd name="connsiteX5" fmla="*/ 663 w 369717"/>
                    <a:gd name="connsiteY5" fmla="*/ 415224 h 665967"/>
                    <a:gd name="connsiteX6" fmla="*/ 87089 w 369717"/>
                    <a:gd name="connsiteY6" fmla="*/ 483713 h 665967"/>
                    <a:gd name="connsiteX7" fmla="*/ 89027 w 369717"/>
                    <a:gd name="connsiteY7" fmla="*/ 568078 h 665967"/>
                    <a:gd name="connsiteX8" fmla="*/ 182792 w 369717"/>
                    <a:gd name="connsiteY8" fmla="*/ 575129 h 665967"/>
                    <a:gd name="connsiteX9" fmla="*/ 234706 w 369717"/>
                    <a:gd name="connsiteY9" fmla="*/ 665967 h 665967"/>
                    <a:gd name="connsiteX0" fmla="*/ 364509 w 369717"/>
                    <a:gd name="connsiteY0" fmla="*/ 0 h 665967"/>
                    <a:gd name="connsiteX1" fmla="*/ 230294 w 369717"/>
                    <a:gd name="connsiteY1" fmla="*/ 46677 h 665967"/>
                    <a:gd name="connsiteX2" fmla="*/ 141352 w 369717"/>
                    <a:gd name="connsiteY2" fmla="*/ 156152 h 665967"/>
                    <a:gd name="connsiteX3" fmla="*/ 39464 w 369717"/>
                    <a:gd name="connsiteY3" fmla="*/ 188768 h 665967"/>
                    <a:gd name="connsiteX4" fmla="*/ 60287 w 369717"/>
                    <a:gd name="connsiteY4" fmla="*/ 320634 h 665967"/>
                    <a:gd name="connsiteX5" fmla="*/ 663 w 369717"/>
                    <a:gd name="connsiteY5" fmla="*/ 415224 h 665967"/>
                    <a:gd name="connsiteX6" fmla="*/ 87089 w 369717"/>
                    <a:gd name="connsiteY6" fmla="*/ 483713 h 665967"/>
                    <a:gd name="connsiteX7" fmla="*/ 89027 w 369717"/>
                    <a:gd name="connsiteY7" fmla="*/ 568078 h 665967"/>
                    <a:gd name="connsiteX8" fmla="*/ 182792 w 369717"/>
                    <a:gd name="connsiteY8" fmla="*/ 575129 h 665967"/>
                    <a:gd name="connsiteX9" fmla="*/ 234706 w 369717"/>
                    <a:gd name="connsiteY9" fmla="*/ 665967 h 665967"/>
                    <a:gd name="connsiteX0" fmla="*/ 364509 w 369717"/>
                    <a:gd name="connsiteY0" fmla="*/ 0 h 665967"/>
                    <a:gd name="connsiteX1" fmla="*/ 230294 w 369717"/>
                    <a:gd name="connsiteY1" fmla="*/ 46677 h 665967"/>
                    <a:gd name="connsiteX2" fmla="*/ 141352 w 369717"/>
                    <a:gd name="connsiteY2" fmla="*/ 156152 h 665967"/>
                    <a:gd name="connsiteX3" fmla="*/ 39464 w 369717"/>
                    <a:gd name="connsiteY3" fmla="*/ 188768 h 665967"/>
                    <a:gd name="connsiteX4" fmla="*/ 60287 w 369717"/>
                    <a:gd name="connsiteY4" fmla="*/ 320634 h 665967"/>
                    <a:gd name="connsiteX5" fmla="*/ 663 w 369717"/>
                    <a:gd name="connsiteY5" fmla="*/ 415224 h 665967"/>
                    <a:gd name="connsiteX6" fmla="*/ 87089 w 369717"/>
                    <a:gd name="connsiteY6" fmla="*/ 483713 h 665967"/>
                    <a:gd name="connsiteX7" fmla="*/ 89027 w 369717"/>
                    <a:gd name="connsiteY7" fmla="*/ 568078 h 665967"/>
                    <a:gd name="connsiteX8" fmla="*/ 182792 w 369717"/>
                    <a:gd name="connsiteY8" fmla="*/ 575129 h 665967"/>
                    <a:gd name="connsiteX9" fmla="*/ 234706 w 369717"/>
                    <a:gd name="connsiteY9" fmla="*/ 665967 h 665967"/>
                    <a:gd name="connsiteX0" fmla="*/ 351809 w 356507"/>
                    <a:gd name="connsiteY0" fmla="*/ 0 h 646917"/>
                    <a:gd name="connsiteX1" fmla="*/ 230294 w 356507"/>
                    <a:gd name="connsiteY1" fmla="*/ 27627 h 646917"/>
                    <a:gd name="connsiteX2" fmla="*/ 141352 w 356507"/>
                    <a:gd name="connsiteY2" fmla="*/ 137102 h 646917"/>
                    <a:gd name="connsiteX3" fmla="*/ 39464 w 356507"/>
                    <a:gd name="connsiteY3" fmla="*/ 169718 h 646917"/>
                    <a:gd name="connsiteX4" fmla="*/ 60287 w 356507"/>
                    <a:gd name="connsiteY4" fmla="*/ 301584 h 646917"/>
                    <a:gd name="connsiteX5" fmla="*/ 663 w 356507"/>
                    <a:gd name="connsiteY5" fmla="*/ 396174 h 646917"/>
                    <a:gd name="connsiteX6" fmla="*/ 87089 w 356507"/>
                    <a:gd name="connsiteY6" fmla="*/ 464663 h 646917"/>
                    <a:gd name="connsiteX7" fmla="*/ 89027 w 356507"/>
                    <a:gd name="connsiteY7" fmla="*/ 549028 h 646917"/>
                    <a:gd name="connsiteX8" fmla="*/ 182792 w 356507"/>
                    <a:gd name="connsiteY8" fmla="*/ 556079 h 646917"/>
                    <a:gd name="connsiteX9" fmla="*/ 234706 w 356507"/>
                    <a:gd name="connsiteY9" fmla="*/ 646917 h 646917"/>
                    <a:gd name="connsiteX0" fmla="*/ 351809 w 357495"/>
                    <a:gd name="connsiteY0" fmla="*/ 0 h 646917"/>
                    <a:gd name="connsiteX1" fmla="*/ 230294 w 357495"/>
                    <a:gd name="connsiteY1" fmla="*/ 27627 h 646917"/>
                    <a:gd name="connsiteX2" fmla="*/ 141352 w 357495"/>
                    <a:gd name="connsiteY2" fmla="*/ 137102 h 646917"/>
                    <a:gd name="connsiteX3" fmla="*/ 39464 w 357495"/>
                    <a:gd name="connsiteY3" fmla="*/ 169718 h 646917"/>
                    <a:gd name="connsiteX4" fmla="*/ 60287 w 357495"/>
                    <a:gd name="connsiteY4" fmla="*/ 301584 h 646917"/>
                    <a:gd name="connsiteX5" fmla="*/ 663 w 357495"/>
                    <a:gd name="connsiteY5" fmla="*/ 396174 h 646917"/>
                    <a:gd name="connsiteX6" fmla="*/ 87089 w 357495"/>
                    <a:gd name="connsiteY6" fmla="*/ 464663 h 646917"/>
                    <a:gd name="connsiteX7" fmla="*/ 89027 w 357495"/>
                    <a:gd name="connsiteY7" fmla="*/ 549028 h 646917"/>
                    <a:gd name="connsiteX8" fmla="*/ 182792 w 357495"/>
                    <a:gd name="connsiteY8" fmla="*/ 556079 h 646917"/>
                    <a:gd name="connsiteX9" fmla="*/ 234706 w 357495"/>
                    <a:gd name="connsiteY9" fmla="*/ 646917 h 646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7495" h="646917">
                      <a:moveTo>
                        <a:pt x="351809" y="0"/>
                      </a:moveTo>
                      <a:cubicBezTo>
                        <a:pt x="381085" y="111661"/>
                        <a:pt x="290770" y="-1573"/>
                        <a:pt x="230294" y="27627"/>
                      </a:cubicBezTo>
                      <a:cubicBezTo>
                        <a:pt x="169818" y="56827"/>
                        <a:pt x="173157" y="113420"/>
                        <a:pt x="141352" y="137102"/>
                      </a:cubicBezTo>
                      <a:cubicBezTo>
                        <a:pt x="109547" y="160784"/>
                        <a:pt x="72025" y="123254"/>
                        <a:pt x="39464" y="169718"/>
                      </a:cubicBezTo>
                      <a:cubicBezTo>
                        <a:pt x="6903" y="216182"/>
                        <a:pt x="66754" y="263841"/>
                        <a:pt x="60287" y="301584"/>
                      </a:cubicBezTo>
                      <a:cubicBezTo>
                        <a:pt x="53820" y="339327"/>
                        <a:pt x="-6979" y="337244"/>
                        <a:pt x="663" y="396174"/>
                      </a:cubicBezTo>
                      <a:cubicBezTo>
                        <a:pt x="8305" y="455104"/>
                        <a:pt x="75537" y="416962"/>
                        <a:pt x="87089" y="464663"/>
                      </a:cubicBezTo>
                      <a:cubicBezTo>
                        <a:pt x="98641" y="512364"/>
                        <a:pt x="50852" y="511567"/>
                        <a:pt x="89027" y="549028"/>
                      </a:cubicBezTo>
                      <a:cubicBezTo>
                        <a:pt x="127202" y="586489"/>
                        <a:pt x="159041" y="547173"/>
                        <a:pt x="182792" y="556079"/>
                      </a:cubicBezTo>
                      <a:cubicBezTo>
                        <a:pt x="276393" y="568161"/>
                        <a:pt x="231737" y="642464"/>
                        <a:pt x="234706" y="646917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 1292">
                  <a:extLst>
                    <a:ext uri="{FF2B5EF4-FFF2-40B4-BE49-F238E27FC236}">
                      <a16:creationId xmlns:a16="http://schemas.microsoft.com/office/drawing/2014/main" id="{A1DAA2C1-D360-48C3-8717-1A767E6DC058}"/>
                    </a:ext>
                  </a:extLst>
                </p:cNvPr>
                <p:cNvSpPr/>
                <p:nvPr/>
              </p:nvSpPr>
              <p:spPr>
                <a:xfrm>
                  <a:off x="5553807" y="2026584"/>
                  <a:ext cx="334703" cy="498888"/>
                </a:xfrm>
                <a:custGeom>
                  <a:avLst/>
                  <a:gdLst>
                    <a:gd name="connsiteX0" fmla="*/ 332509 w 368644"/>
                    <a:gd name="connsiteY0" fmla="*/ 0 h 451263"/>
                    <a:gd name="connsiteX1" fmla="*/ 368135 w 368644"/>
                    <a:gd name="connsiteY1" fmla="*/ 106878 h 451263"/>
                    <a:gd name="connsiteX2" fmla="*/ 308758 w 368644"/>
                    <a:gd name="connsiteY2" fmla="*/ 195943 h 451263"/>
                    <a:gd name="connsiteX3" fmla="*/ 273132 w 368644"/>
                    <a:gd name="connsiteY3" fmla="*/ 296883 h 451263"/>
                    <a:gd name="connsiteX4" fmla="*/ 255319 w 368644"/>
                    <a:gd name="connsiteY4" fmla="*/ 385948 h 451263"/>
                    <a:gd name="connsiteX5" fmla="*/ 77189 w 368644"/>
                    <a:gd name="connsiteY5" fmla="*/ 385948 h 451263"/>
                    <a:gd name="connsiteX6" fmla="*/ 0 w 368644"/>
                    <a:gd name="connsiteY6" fmla="*/ 451263 h 451263"/>
                    <a:gd name="connsiteX0" fmla="*/ 332509 w 368644"/>
                    <a:gd name="connsiteY0" fmla="*/ 0 h 451263"/>
                    <a:gd name="connsiteX1" fmla="*/ 368135 w 368644"/>
                    <a:gd name="connsiteY1" fmla="*/ 106878 h 451263"/>
                    <a:gd name="connsiteX2" fmla="*/ 308758 w 368644"/>
                    <a:gd name="connsiteY2" fmla="*/ 195943 h 451263"/>
                    <a:gd name="connsiteX3" fmla="*/ 225507 w 368644"/>
                    <a:gd name="connsiteY3" fmla="*/ 249258 h 451263"/>
                    <a:gd name="connsiteX4" fmla="*/ 255319 w 368644"/>
                    <a:gd name="connsiteY4" fmla="*/ 385948 h 451263"/>
                    <a:gd name="connsiteX5" fmla="*/ 77189 w 368644"/>
                    <a:gd name="connsiteY5" fmla="*/ 385948 h 451263"/>
                    <a:gd name="connsiteX6" fmla="*/ 0 w 368644"/>
                    <a:gd name="connsiteY6" fmla="*/ 451263 h 451263"/>
                    <a:gd name="connsiteX0" fmla="*/ 332509 w 368644"/>
                    <a:gd name="connsiteY0" fmla="*/ 0 h 451263"/>
                    <a:gd name="connsiteX1" fmla="*/ 368135 w 368644"/>
                    <a:gd name="connsiteY1" fmla="*/ 106878 h 451263"/>
                    <a:gd name="connsiteX2" fmla="*/ 308758 w 368644"/>
                    <a:gd name="connsiteY2" fmla="*/ 195943 h 451263"/>
                    <a:gd name="connsiteX3" fmla="*/ 225507 w 368644"/>
                    <a:gd name="connsiteY3" fmla="*/ 249258 h 451263"/>
                    <a:gd name="connsiteX4" fmla="*/ 255319 w 368644"/>
                    <a:gd name="connsiteY4" fmla="*/ 385948 h 451263"/>
                    <a:gd name="connsiteX5" fmla="*/ 77189 w 368644"/>
                    <a:gd name="connsiteY5" fmla="*/ 385948 h 451263"/>
                    <a:gd name="connsiteX6" fmla="*/ 0 w 368644"/>
                    <a:gd name="connsiteY6" fmla="*/ 451263 h 451263"/>
                    <a:gd name="connsiteX0" fmla="*/ 332509 w 368644"/>
                    <a:gd name="connsiteY0" fmla="*/ 0 h 451263"/>
                    <a:gd name="connsiteX1" fmla="*/ 368135 w 368644"/>
                    <a:gd name="connsiteY1" fmla="*/ 106878 h 451263"/>
                    <a:gd name="connsiteX2" fmla="*/ 308758 w 368644"/>
                    <a:gd name="connsiteY2" fmla="*/ 195943 h 451263"/>
                    <a:gd name="connsiteX3" fmla="*/ 225507 w 368644"/>
                    <a:gd name="connsiteY3" fmla="*/ 249258 h 451263"/>
                    <a:gd name="connsiteX4" fmla="*/ 255319 w 368644"/>
                    <a:gd name="connsiteY4" fmla="*/ 385948 h 451263"/>
                    <a:gd name="connsiteX5" fmla="*/ 77189 w 368644"/>
                    <a:gd name="connsiteY5" fmla="*/ 385948 h 451263"/>
                    <a:gd name="connsiteX6" fmla="*/ 0 w 368644"/>
                    <a:gd name="connsiteY6" fmla="*/ 451263 h 451263"/>
                    <a:gd name="connsiteX0" fmla="*/ 332509 w 370023"/>
                    <a:gd name="connsiteY0" fmla="*/ 0 h 451263"/>
                    <a:gd name="connsiteX1" fmla="*/ 368135 w 370023"/>
                    <a:gd name="connsiteY1" fmla="*/ 106878 h 451263"/>
                    <a:gd name="connsiteX2" fmla="*/ 350033 w 370023"/>
                    <a:gd name="connsiteY2" fmla="*/ 192768 h 451263"/>
                    <a:gd name="connsiteX3" fmla="*/ 225507 w 370023"/>
                    <a:gd name="connsiteY3" fmla="*/ 249258 h 451263"/>
                    <a:gd name="connsiteX4" fmla="*/ 255319 w 370023"/>
                    <a:gd name="connsiteY4" fmla="*/ 385948 h 451263"/>
                    <a:gd name="connsiteX5" fmla="*/ 77189 w 370023"/>
                    <a:gd name="connsiteY5" fmla="*/ 385948 h 451263"/>
                    <a:gd name="connsiteX6" fmla="*/ 0 w 370023"/>
                    <a:gd name="connsiteY6" fmla="*/ 451263 h 451263"/>
                    <a:gd name="connsiteX0" fmla="*/ 332509 w 369157"/>
                    <a:gd name="connsiteY0" fmla="*/ 0 h 451263"/>
                    <a:gd name="connsiteX1" fmla="*/ 368135 w 369157"/>
                    <a:gd name="connsiteY1" fmla="*/ 106878 h 451263"/>
                    <a:gd name="connsiteX2" fmla="*/ 350033 w 369157"/>
                    <a:gd name="connsiteY2" fmla="*/ 192768 h 451263"/>
                    <a:gd name="connsiteX3" fmla="*/ 257257 w 369157"/>
                    <a:gd name="connsiteY3" fmla="*/ 261958 h 451263"/>
                    <a:gd name="connsiteX4" fmla="*/ 255319 w 369157"/>
                    <a:gd name="connsiteY4" fmla="*/ 385948 h 451263"/>
                    <a:gd name="connsiteX5" fmla="*/ 77189 w 369157"/>
                    <a:gd name="connsiteY5" fmla="*/ 385948 h 451263"/>
                    <a:gd name="connsiteX6" fmla="*/ 0 w 369157"/>
                    <a:gd name="connsiteY6" fmla="*/ 451263 h 451263"/>
                    <a:gd name="connsiteX0" fmla="*/ 332509 w 369157"/>
                    <a:gd name="connsiteY0" fmla="*/ 0 h 451263"/>
                    <a:gd name="connsiteX1" fmla="*/ 368135 w 369157"/>
                    <a:gd name="connsiteY1" fmla="*/ 106878 h 451263"/>
                    <a:gd name="connsiteX2" fmla="*/ 350033 w 369157"/>
                    <a:gd name="connsiteY2" fmla="*/ 192768 h 451263"/>
                    <a:gd name="connsiteX3" fmla="*/ 257257 w 369157"/>
                    <a:gd name="connsiteY3" fmla="*/ 261958 h 451263"/>
                    <a:gd name="connsiteX4" fmla="*/ 255319 w 369157"/>
                    <a:gd name="connsiteY4" fmla="*/ 385948 h 451263"/>
                    <a:gd name="connsiteX5" fmla="*/ 77189 w 369157"/>
                    <a:gd name="connsiteY5" fmla="*/ 385948 h 451263"/>
                    <a:gd name="connsiteX6" fmla="*/ 0 w 369157"/>
                    <a:gd name="connsiteY6" fmla="*/ 451263 h 451263"/>
                    <a:gd name="connsiteX0" fmla="*/ 332509 w 376678"/>
                    <a:gd name="connsiteY0" fmla="*/ 0 h 451263"/>
                    <a:gd name="connsiteX1" fmla="*/ 368135 w 376678"/>
                    <a:gd name="connsiteY1" fmla="*/ 106878 h 451263"/>
                    <a:gd name="connsiteX2" fmla="*/ 350033 w 376678"/>
                    <a:gd name="connsiteY2" fmla="*/ 192768 h 451263"/>
                    <a:gd name="connsiteX3" fmla="*/ 257257 w 376678"/>
                    <a:gd name="connsiteY3" fmla="*/ 261958 h 451263"/>
                    <a:gd name="connsiteX4" fmla="*/ 255319 w 376678"/>
                    <a:gd name="connsiteY4" fmla="*/ 385948 h 451263"/>
                    <a:gd name="connsiteX5" fmla="*/ 77189 w 376678"/>
                    <a:gd name="connsiteY5" fmla="*/ 385948 h 451263"/>
                    <a:gd name="connsiteX6" fmla="*/ 0 w 376678"/>
                    <a:gd name="connsiteY6" fmla="*/ 451263 h 451263"/>
                    <a:gd name="connsiteX0" fmla="*/ 332509 w 352215"/>
                    <a:gd name="connsiteY0" fmla="*/ 0 h 451263"/>
                    <a:gd name="connsiteX1" fmla="*/ 323685 w 352215"/>
                    <a:gd name="connsiteY1" fmla="*/ 91003 h 451263"/>
                    <a:gd name="connsiteX2" fmla="*/ 350033 w 352215"/>
                    <a:gd name="connsiteY2" fmla="*/ 192768 h 451263"/>
                    <a:gd name="connsiteX3" fmla="*/ 257257 w 352215"/>
                    <a:gd name="connsiteY3" fmla="*/ 261958 h 451263"/>
                    <a:gd name="connsiteX4" fmla="*/ 255319 w 352215"/>
                    <a:gd name="connsiteY4" fmla="*/ 385948 h 451263"/>
                    <a:gd name="connsiteX5" fmla="*/ 77189 w 352215"/>
                    <a:gd name="connsiteY5" fmla="*/ 385948 h 451263"/>
                    <a:gd name="connsiteX6" fmla="*/ 0 w 352215"/>
                    <a:gd name="connsiteY6" fmla="*/ 451263 h 451263"/>
                    <a:gd name="connsiteX0" fmla="*/ 332509 w 352573"/>
                    <a:gd name="connsiteY0" fmla="*/ 0 h 451263"/>
                    <a:gd name="connsiteX1" fmla="*/ 323685 w 352573"/>
                    <a:gd name="connsiteY1" fmla="*/ 91003 h 451263"/>
                    <a:gd name="connsiteX2" fmla="*/ 350033 w 352573"/>
                    <a:gd name="connsiteY2" fmla="*/ 192768 h 451263"/>
                    <a:gd name="connsiteX3" fmla="*/ 257257 w 352573"/>
                    <a:gd name="connsiteY3" fmla="*/ 261958 h 451263"/>
                    <a:gd name="connsiteX4" fmla="*/ 255319 w 352573"/>
                    <a:gd name="connsiteY4" fmla="*/ 385948 h 451263"/>
                    <a:gd name="connsiteX5" fmla="*/ 77189 w 352573"/>
                    <a:gd name="connsiteY5" fmla="*/ 385948 h 451263"/>
                    <a:gd name="connsiteX6" fmla="*/ 0 w 352573"/>
                    <a:gd name="connsiteY6" fmla="*/ 451263 h 451263"/>
                    <a:gd name="connsiteX0" fmla="*/ 354734 w 359361"/>
                    <a:gd name="connsiteY0" fmla="*/ 0 h 486188"/>
                    <a:gd name="connsiteX1" fmla="*/ 323685 w 359361"/>
                    <a:gd name="connsiteY1" fmla="*/ 125928 h 486188"/>
                    <a:gd name="connsiteX2" fmla="*/ 350033 w 359361"/>
                    <a:gd name="connsiteY2" fmla="*/ 227693 h 486188"/>
                    <a:gd name="connsiteX3" fmla="*/ 257257 w 359361"/>
                    <a:gd name="connsiteY3" fmla="*/ 296883 h 486188"/>
                    <a:gd name="connsiteX4" fmla="*/ 255319 w 359361"/>
                    <a:gd name="connsiteY4" fmla="*/ 420873 h 486188"/>
                    <a:gd name="connsiteX5" fmla="*/ 77189 w 359361"/>
                    <a:gd name="connsiteY5" fmla="*/ 420873 h 486188"/>
                    <a:gd name="connsiteX6" fmla="*/ 0 w 359361"/>
                    <a:gd name="connsiteY6" fmla="*/ 486188 h 486188"/>
                    <a:gd name="connsiteX0" fmla="*/ 354734 w 381154"/>
                    <a:gd name="connsiteY0" fmla="*/ 0 h 486188"/>
                    <a:gd name="connsiteX1" fmla="*/ 323685 w 381154"/>
                    <a:gd name="connsiteY1" fmla="*/ 125928 h 486188"/>
                    <a:gd name="connsiteX2" fmla="*/ 350033 w 381154"/>
                    <a:gd name="connsiteY2" fmla="*/ 227693 h 486188"/>
                    <a:gd name="connsiteX3" fmla="*/ 257257 w 381154"/>
                    <a:gd name="connsiteY3" fmla="*/ 296883 h 486188"/>
                    <a:gd name="connsiteX4" fmla="*/ 255319 w 381154"/>
                    <a:gd name="connsiteY4" fmla="*/ 420873 h 486188"/>
                    <a:gd name="connsiteX5" fmla="*/ 77189 w 381154"/>
                    <a:gd name="connsiteY5" fmla="*/ 420873 h 486188"/>
                    <a:gd name="connsiteX6" fmla="*/ 0 w 381154"/>
                    <a:gd name="connsiteY6" fmla="*/ 486188 h 486188"/>
                    <a:gd name="connsiteX0" fmla="*/ 326159 w 357476"/>
                    <a:gd name="connsiteY0" fmla="*/ 0 h 511588"/>
                    <a:gd name="connsiteX1" fmla="*/ 323685 w 357476"/>
                    <a:gd name="connsiteY1" fmla="*/ 151328 h 511588"/>
                    <a:gd name="connsiteX2" fmla="*/ 350033 w 357476"/>
                    <a:gd name="connsiteY2" fmla="*/ 253093 h 511588"/>
                    <a:gd name="connsiteX3" fmla="*/ 257257 w 357476"/>
                    <a:gd name="connsiteY3" fmla="*/ 322283 h 511588"/>
                    <a:gd name="connsiteX4" fmla="*/ 255319 w 357476"/>
                    <a:gd name="connsiteY4" fmla="*/ 446273 h 511588"/>
                    <a:gd name="connsiteX5" fmla="*/ 77189 w 357476"/>
                    <a:gd name="connsiteY5" fmla="*/ 446273 h 511588"/>
                    <a:gd name="connsiteX6" fmla="*/ 0 w 357476"/>
                    <a:gd name="connsiteY6" fmla="*/ 511588 h 511588"/>
                    <a:gd name="connsiteX0" fmla="*/ 326159 w 358046"/>
                    <a:gd name="connsiteY0" fmla="*/ 0 h 511588"/>
                    <a:gd name="connsiteX1" fmla="*/ 323685 w 358046"/>
                    <a:gd name="connsiteY1" fmla="*/ 151328 h 511588"/>
                    <a:gd name="connsiteX2" fmla="*/ 350033 w 358046"/>
                    <a:gd name="connsiteY2" fmla="*/ 253093 h 511588"/>
                    <a:gd name="connsiteX3" fmla="*/ 257257 w 358046"/>
                    <a:gd name="connsiteY3" fmla="*/ 322283 h 511588"/>
                    <a:gd name="connsiteX4" fmla="*/ 255319 w 358046"/>
                    <a:gd name="connsiteY4" fmla="*/ 446273 h 511588"/>
                    <a:gd name="connsiteX5" fmla="*/ 77189 w 358046"/>
                    <a:gd name="connsiteY5" fmla="*/ 446273 h 511588"/>
                    <a:gd name="connsiteX6" fmla="*/ 0 w 358046"/>
                    <a:gd name="connsiteY6" fmla="*/ 511588 h 511588"/>
                    <a:gd name="connsiteX0" fmla="*/ 326159 w 372612"/>
                    <a:gd name="connsiteY0" fmla="*/ 0 h 511588"/>
                    <a:gd name="connsiteX1" fmla="*/ 323685 w 372612"/>
                    <a:gd name="connsiteY1" fmla="*/ 151328 h 511588"/>
                    <a:gd name="connsiteX2" fmla="*/ 365908 w 372612"/>
                    <a:gd name="connsiteY2" fmla="*/ 256268 h 511588"/>
                    <a:gd name="connsiteX3" fmla="*/ 257257 w 372612"/>
                    <a:gd name="connsiteY3" fmla="*/ 322283 h 511588"/>
                    <a:gd name="connsiteX4" fmla="*/ 255319 w 372612"/>
                    <a:gd name="connsiteY4" fmla="*/ 446273 h 511588"/>
                    <a:gd name="connsiteX5" fmla="*/ 77189 w 372612"/>
                    <a:gd name="connsiteY5" fmla="*/ 446273 h 511588"/>
                    <a:gd name="connsiteX6" fmla="*/ 0 w 372612"/>
                    <a:gd name="connsiteY6" fmla="*/ 511588 h 511588"/>
                    <a:gd name="connsiteX0" fmla="*/ 326159 w 372612"/>
                    <a:gd name="connsiteY0" fmla="*/ 0 h 511588"/>
                    <a:gd name="connsiteX1" fmla="*/ 323685 w 372612"/>
                    <a:gd name="connsiteY1" fmla="*/ 151328 h 511588"/>
                    <a:gd name="connsiteX2" fmla="*/ 365908 w 372612"/>
                    <a:gd name="connsiteY2" fmla="*/ 256268 h 511588"/>
                    <a:gd name="connsiteX3" fmla="*/ 257257 w 372612"/>
                    <a:gd name="connsiteY3" fmla="*/ 322283 h 511588"/>
                    <a:gd name="connsiteX4" fmla="*/ 255319 w 372612"/>
                    <a:gd name="connsiteY4" fmla="*/ 446273 h 511588"/>
                    <a:gd name="connsiteX5" fmla="*/ 77189 w 372612"/>
                    <a:gd name="connsiteY5" fmla="*/ 446273 h 511588"/>
                    <a:gd name="connsiteX6" fmla="*/ 0 w 372612"/>
                    <a:gd name="connsiteY6" fmla="*/ 511588 h 511588"/>
                    <a:gd name="connsiteX0" fmla="*/ 326159 w 372612"/>
                    <a:gd name="connsiteY0" fmla="*/ 0 h 511588"/>
                    <a:gd name="connsiteX1" fmla="*/ 323685 w 372612"/>
                    <a:gd name="connsiteY1" fmla="*/ 151328 h 511588"/>
                    <a:gd name="connsiteX2" fmla="*/ 365908 w 372612"/>
                    <a:gd name="connsiteY2" fmla="*/ 256268 h 511588"/>
                    <a:gd name="connsiteX3" fmla="*/ 257257 w 372612"/>
                    <a:gd name="connsiteY3" fmla="*/ 322283 h 511588"/>
                    <a:gd name="connsiteX4" fmla="*/ 255319 w 372612"/>
                    <a:gd name="connsiteY4" fmla="*/ 446273 h 511588"/>
                    <a:gd name="connsiteX5" fmla="*/ 74014 w 372612"/>
                    <a:gd name="connsiteY5" fmla="*/ 462148 h 511588"/>
                    <a:gd name="connsiteX6" fmla="*/ 0 w 372612"/>
                    <a:gd name="connsiteY6" fmla="*/ 511588 h 511588"/>
                    <a:gd name="connsiteX0" fmla="*/ 326159 w 372612"/>
                    <a:gd name="connsiteY0" fmla="*/ 0 h 511588"/>
                    <a:gd name="connsiteX1" fmla="*/ 323685 w 372612"/>
                    <a:gd name="connsiteY1" fmla="*/ 151328 h 511588"/>
                    <a:gd name="connsiteX2" fmla="*/ 365908 w 372612"/>
                    <a:gd name="connsiteY2" fmla="*/ 256268 h 511588"/>
                    <a:gd name="connsiteX3" fmla="*/ 257257 w 372612"/>
                    <a:gd name="connsiteY3" fmla="*/ 322283 h 511588"/>
                    <a:gd name="connsiteX4" fmla="*/ 255319 w 372612"/>
                    <a:gd name="connsiteY4" fmla="*/ 446273 h 511588"/>
                    <a:gd name="connsiteX5" fmla="*/ 74014 w 372612"/>
                    <a:gd name="connsiteY5" fmla="*/ 462148 h 511588"/>
                    <a:gd name="connsiteX6" fmla="*/ 0 w 372612"/>
                    <a:gd name="connsiteY6" fmla="*/ 511588 h 511588"/>
                    <a:gd name="connsiteX0" fmla="*/ 319809 w 366262"/>
                    <a:gd name="connsiteY0" fmla="*/ 0 h 533813"/>
                    <a:gd name="connsiteX1" fmla="*/ 317335 w 366262"/>
                    <a:gd name="connsiteY1" fmla="*/ 151328 h 533813"/>
                    <a:gd name="connsiteX2" fmla="*/ 359558 w 366262"/>
                    <a:gd name="connsiteY2" fmla="*/ 256268 h 533813"/>
                    <a:gd name="connsiteX3" fmla="*/ 250907 w 366262"/>
                    <a:gd name="connsiteY3" fmla="*/ 322283 h 533813"/>
                    <a:gd name="connsiteX4" fmla="*/ 248969 w 366262"/>
                    <a:gd name="connsiteY4" fmla="*/ 446273 h 533813"/>
                    <a:gd name="connsiteX5" fmla="*/ 67664 w 366262"/>
                    <a:gd name="connsiteY5" fmla="*/ 462148 h 533813"/>
                    <a:gd name="connsiteX6" fmla="*/ 0 w 366262"/>
                    <a:gd name="connsiteY6" fmla="*/ 533813 h 533813"/>
                    <a:gd name="connsiteX0" fmla="*/ 320334 w 366787"/>
                    <a:gd name="connsiteY0" fmla="*/ 0 h 533813"/>
                    <a:gd name="connsiteX1" fmla="*/ 317860 w 366787"/>
                    <a:gd name="connsiteY1" fmla="*/ 151328 h 533813"/>
                    <a:gd name="connsiteX2" fmla="*/ 360083 w 366787"/>
                    <a:gd name="connsiteY2" fmla="*/ 256268 h 533813"/>
                    <a:gd name="connsiteX3" fmla="*/ 251432 w 366787"/>
                    <a:gd name="connsiteY3" fmla="*/ 322283 h 533813"/>
                    <a:gd name="connsiteX4" fmla="*/ 249494 w 366787"/>
                    <a:gd name="connsiteY4" fmla="*/ 446273 h 533813"/>
                    <a:gd name="connsiteX5" fmla="*/ 68189 w 366787"/>
                    <a:gd name="connsiteY5" fmla="*/ 462148 h 533813"/>
                    <a:gd name="connsiteX6" fmla="*/ 525 w 366787"/>
                    <a:gd name="connsiteY6" fmla="*/ 533813 h 533813"/>
                    <a:gd name="connsiteX0" fmla="*/ 320334 w 366787"/>
                    <a:gd name="connsiteY0" fmla="*/ 0 h 533813"/>
                    <a:gd name="connsiteX1" fmla="*/ 317860 w 366787"/>
                    <a:gd name="connsiteY1" fmla="*/ 151328 h 533813"/>
                    <a:gd name="connsiteX2" fmla="*/ 360083 w 366787"/>
                    <a:gd name="connsiteY2" fmla="*/ 256268 h 533813"/>
                    <a:gd name="connsiteX3" fmla="*/ 251432 w 366787"/>
                    <a:gd name="connsiteY3" fmla="*/ 322283 h 533813"/>
                    <a:gd name="connsiteX4" fmla="*/ 227269 w 366787"/>
                    <a:gd name="connsiteY4" fmla="*/ 455798 h 533813"/>
                    <a:gd name="connsiteX5" fmla="*/ 68189 w 366787"/>
                    <a:gd name="connsiteY5" fmla="*/ 462148 h 533813"/>
                    <a:gd name="connsiteX6" fmla="*/ 525 w 366787"/>
                    <a:gd name="connsiteY6" fmla="*/ 533813 h 533813"/>
                    <a:gd name="connsiteX0" fmla="*/ 320334 w 366787"/>
                    <a:gd name="connsiteY0" fmla="*/ 0 h 533813"/>
                    <a:gd name="connsiteX1" fmla="*/ 317860 w 366787"/>
                    <a:gd name="connsiteY1" fmla="*/ 151328 h 533813"/>
                    <a:gd name="connsiteX2" fmla="*/ 360083 w 366787"/>
                    <a:gd name="connsiteY2" fmla="*/ 256268 h 533813"/>
                    <a:gd name="connsiteX3" fmla="*/ 251432 w 366787"/>
                    <a:gd name="connsiteY3" fmla="*/ 322283 h 533813"/>
                    <a:gd name="connsiteX4" fmla="*/ 227269 w 366787"/>
                    <a:gd name="connsiteY4" fmla="*/ 455798 h 533813"/>
                    <a:gd name="connsiteX5" fmla="*/ 68189 w 366787"/>
                    <a:gd name="connsiteY5" fmla="*/ 462148 h 533813"/>
                    <a:gd name="connsiteX6" fmla="*/ 525 w 366787"/>
                    <a:gd name="connsiteY6" fmla="*/ 533813 h 533813"/>
                    <a:gd name="connsiteX0" fmla="*/ 320334 w 366787"/>
                    <a:gd name="connsiteY0" fmla="*/ 0 h 533813"/>
                    <a:gd name="connsiteX1" fmla="*/ 317860 w 366787"/>
                    <a:gd name="connsiteY1" fmla="*/ 151328 h 533813"/>
                    <a:gd name="connsiteX2" fmla="*/ 360083 w 366787"/>
                    <a:gd name="connsiteY2" fmla="*/ 256268 h 533813"/>
                    <a:gd name="connsiteX3" fmla="*/ 251432 w 366787"/>
                    <a:gd name="connsiteY3" fmla="*/ 322283 h 533813"/>
                    <a:gd name="connsiteX4" fmla="*/ 227269 w 366787"/>
                    <a:gd name="connsiteY4" fmla="*/ 455798 h 533813"/>
                    <a:gd name="connsiteX5" fmla="*/ 68189 w 366787"/>
                    <a:gd name="connsiteY5" fmla="*/ 462148 h 533813"/>
                    <a:gd name="connsiteX6" fmla="*/ 525 w 366787"/>
                    <a:gd name="connsiteY6" fmla="*/ 533813 h 533813"/>
                    <a:gd name="connsiteX0" fmla="*/ 288040 w 334493"/>
                    <a:gd name="connsiteY0" fmla="*/ 0 h 527463"/>
                    <a:gd name="connsiteX1" fmla="*/ 285566 w 334493"/>
                    <a:gd name="connsiteY1" fmla="*/ 151328 h 527463"/>
                    <a:gd name="connsiteX2" fmla="*/ 327789 w 334493"/>
                    <a:gd name="connsiteY2" fmla="*/ 256268 h 527463"/>
                    <a:gd name="connsiteX3" fmla="*/ 219138 w 334493"/>
                    <a:gd name="connsiteY3" fmla="*/ 322283 h 527463"/>
                    <a:gd name="connsiteX4" fmla="*/ 194975 w 334493"/>
                    <a:gd name="connsiteY4" fmla="*/ 455798 h 527463"/>
                    <a:gd name="connsiteX5" fmla="*/ 35895 w 334493"/>
                    <a:gd name="connsiteY5" fmla="*/ 462148 h 527463"/>
                    <a:gd name="connsiteX6" fmla="*/ 3156 w 334493"/>
                    <a:gd name="connsiteY6" fmla="*/ 527463 h 527463"/>
                    <a:gd name="connsiteX0" fmla="*/ 278515 w 334616"/>
                    <a:gd name="connsiteY0" fmla="*/ 0 h 498888"/>
                    <a:gd name="connsiteX1" fmla="*/ 285566 w 334616"/>
                    <a:gd name="connsiteY1" fmla="*/ 122753 h 498888"/>
                    <a:gd name="connsiteX2" fmla="*/ 327789 w 334616"/>
                    <a:gd name="connsiteY2" fmla="*/ 227693 h 498888"/>
                    <a:gd name="connsiteX3" fmla="*/ 219138 w 334616"/>
                    <a:gd name="connsiteY3" fmla="*/ 293708 h 498888"/>
                    <a:gd name="connsiteX4" fmla="*/ 194975 w 334616"/>
                    <a:gd name="connsiteY4" fmla="*/ 427223 h 498888"/>
                    <a:gd name="connsiteX5" fmla="*/ 35895 w 334616"/>
                    <a:gd name="connsiteY5" fmla="*/ 433573 h 498888"/>
                    <a:gd name="connsiteX6" fmla="*/ 3156 w 334616"/>
                    <a:gd name="connsiteY6" fmla="*/ 498888 h 49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616" h="498888">
                      <a:moveTo>
                        <a:pt x="278515" y="0"/>
                      </a:moveTo>
                      <a:cubicBezTo>
                        <a:pt x="352282" y="43460"/>
                        <a:pt x="277354" y="84804"/>
                        <a:pt x="285566" y="122753"/>
                      </a:cubicBezTo>
                      <a:cubicBezTo>
                        <a:pt x="293778" y="160702"/>
                        <a:pt x="354735" y="173801"/>
                        <a:pt x="327789" y="227693"/>
                      </a:cubicBezTo>
                      <a:cubicBezTo>
                        <a:pt x="300843" y="281585"/>
                        <a:pt x="260324" y="238228"/>
                        <a:pt x="219138" y="293708"/>
                      </a:cubicBezTo>
                      <a:cubicBezTo>
                        <a:pt x="177952" y="349188"/>
                        <a:pt x="250916" y="400737"/>
                        <a:pt x="194975" y="427223"/>
                      </a:cubicBezTo>
                      <a:cubicBezTo>
                        <a:pt x="139034" y="453709"/>
                        <a:pt x="103848" y="422687"/>
                        <a:pt x="35895" y="433573"/>
                      </a:cubicBezTo>
                      <a:cubicBezTo>
                        <a:pt x="-6658" y="444459"/>
                        <a:pt x="-1751" y="455798"/>
                        <a:pt x="3156" y="49888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AC341DDD-4544-4358-8142-672C165D36A2}"/>
                    </a:ext>
                  </a:extLst>
                </p:cNvPr>
                <p:cNvSpPr/>
                <p:nvPr/>
              </p:nvSpPr>
              <p:spPr>
                <a:xfrm rot="19440000">
                  <a:off x="5343843" y="1905461"/>
                  <a:ext cx="62203" cy="62187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7F84A12E-206F-4639-94B7-AD67639EAF24}"/>
                    </a:ext>
                  </a:extLst>
                </p:cNvPr>
                <p:cNvSpPr/>
                <p:nvPr/>
              </p:nvSpPr>
              <p:spPr>
                <a:xfrm>
                  <a:off x="5527407" y="1846038"/>
                  <a:ext cx="62203" cy="62187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81F74CC7-0F2C-46C2-BA00-F3372EAFC8B2}"/>
                    </a:ext>
                  </a:extLst>
                </p:cNvPr>
                <p:cNvSpPr/>
                <p:nvPr/>
              </p:nvSpPr>
              <p:spPr>
                <a:xfrm rot="7200000" flipV="1">
                  <a:off x="5254525" y="2001601"/>
                  <a:ext cx="62187" cy="62203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F9B33CEC-2C7D-4A68-BEDF-CB3955586BAC}"/>
                    </a:ext>
                  </a:extLst>
                </p:cNvPr>
                <p:cNvSpPr/>
                <p:nvPr/>
              </p:nvSpPr>
              <p:spPr>
                <a:xfrm rot="17280000">
                  <a:off x="5230795" y="2061023"/>
                  <a:ext cx="62187" cy="62203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FB91CB99-B750-4985-9C39-900CDCEEF590}"/>
                    </a:ext>
                  </a:extLst>
                </p:cNvPr>
                <p:cNvSpPr/>
                <p:nvPr/>
              </p:nvSpPr>
              <p:spPr>
                <a:xfrm rot="15840000">
                  <a:off x="5217760" y="2189692"/>
                  <a:ext cx="62187" cy="62203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9E1751DC-2977-4048-B50F-A0DD6EF372A5}"/>
                    </a:ext>
                  </a:extLst>
                </p:cNvPr>
                <p:cNvSpPr/>
                <p:nvPr/>
              </p:nvSpPr>
              <p:spPr>
                <a:xfrm rot="2880000" flipV="1">
                  <a:off x="5296589" y="2365363"/>
                  <a:ext cx="62187" cy="62203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3818610B-067E-4681-8BCB-EBCBCEDC2CEC}"/>
                    </a:ext>
                  </a:extLst>
                </p:cNvPr>
                <p:cNvSpPr/>
                <p:nvPr/>
              </p:nvSpPr>
              <p:spPr>
                <a:xfrm rot="12240000">
                  <a:off x="5400191" y="2441418"/>
                  <a:ext cx="62203" cy="62187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E0D21DFB-F12F-4462-A520-CB58AC807DA8}"/>
                    </a:ext>
                  </a:extLst>
                </p:cNvPr>
                <p:cNvSpPr/>
                <p:nvPr/>
              </p:nvSpPr>
              <p:spPr>
                <a:xfrm rot="10800000">
                  <a:off x="5527406" y="2468316"/>
                  <a:ext cx="62203" cy="62187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BA4935F2-6938-4003-8D4A-6359BAAD2114}"/>
                    </a:ext>
                  </a:extLst>
                </p:cNvPr>
                <p:cNvSpPr/>
                <p:nvPr/>
              </p:nvSpPr>
              <p:spPr>
                <a:xfrm rot="8640000">
                  <a:off x="5709706" y="2408894"/>
                  <a:ext cx="62203" cy="62187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9DCA3E8F-9EC3-4111-AD89-CCCA90153737}"/>
                    </a:ext>
                  </a:extLst>
                </p:cNvPr>
                <p:cNvSpPr/>
                <p:nvPr/>
              </p:nvSpPr>
              <p:spPr>
                <a:xfrm rot="6480000">
                  <a:off x="5822770" y="2253316"/>
                  <a:ext cx="62187" cy="62203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52903579-53D6-430D-BC7E-42DABD5F6C1F}"/>
                    </a:ext>
                  </a:extLst>
                </p:cNvPr>
                <p:cNvSpPr/>
                <p:nvPr/>
              </p:nvSpPr>
              <p:spPr>
                <a:xfrm rot="5760000">
                  <a:off x="5836298" y="2189692"/>
                  <a:ext cx="62187" cy="62203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9472A4AF-CE7F-4A54-BC26-3F8EBD0F1D49}"/>
                    </a:ext>
                  </a:extLst>
                </p:cNvPr>
                <p:cNvSpPr/>
                <p:nvPr/>
              </p:nvSpPr>
              <p:spPr>
                <a:xfrm rot="3600000">
                  <a:off x="5796307" y="2001600"/>
                  <a:ext cx="62187" cy="62203"/>
                </a:xfrm>
                <a:prstGeom prst="ellipse">
                  <a:avLst/>
                </a:prstGeom>
                <a:solidFill>
                  <a:srgbClr val="3C477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4E0ECA79-727E-483C-A0A4-45F3471AA915}"/>
                </a:ext>
              </a:extLst>
            </p:cNvPr>
            <p:cNvGrpSpPr/>
            <p:nvPr/>
          </p:nvGrpSpPr>
          <p:grpSpPr>
            <a:xfrm>
              <a:off x="9925941" y="1529181"/>
              <a:ext cx="1412863" cy="1412863"/>
              <a:chOff x="1168497" y="1452599"/>
              <a:chExt cx="914400" cy="914400"/>
            </a:xfrm>
          </p:grpSpPr>
          <p:grpSp>
            <p:nvGrpSpPr>
              <p:cNvPr id="644" name="Group 643">
                <a:extLst>
                  <a:ext uri="{FF2B5EF4-FFF2-40B4-BE49-F238E27FC236}">
                    <a16:creationId xmlns:a16="http://schemas.microsoft.com/office/drawing/2014/main" id="{CC421D86-27F8-4ABE-99F3-45F19A85F5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68497" y="1452599"/>
                <a:ext cx="914400" cy="914400"/>
                <a:chOff x="1171673" y="1455775"/>
                <a:chExt cx="904749" cy="904749"/>
              </a:xfrm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413F101D-AE8B-4D48-9E83-1E16CA1FB29F}"/>
                    </a:ext>
                  </a:extLst>
                </p:cNvPr>
                <p:cNvGrpSpPr/>
                <p:nvPr/>
              </p:nvGrpSpPr>
              <p:grpSpPr>
                <a:xfrm>
                  <a:off x="1171673" y="1455775"/>
                  <a:ext cx="904749" cy="904749"/>
                  <a:chOff x="-902187" y="-562039"/>
                  <a:chExt cx="1814958" cy="1814958"/>
                </a:xfrm>
              </p:grpSpPr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DA3337BF-B71B-4287-9382-76E30613C9EF}"/>
                      </a:ext>
                    </a:extLst>
                  </p:cNvPr>
                  <p:cNvGrpSpPr/>
                  <p:nvPr/>
                </p:nvGrpSpPr>
                <p:grpSpPr>
                  <a:xfrm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787" name="Rectangle 786">
                      <a:extLst>
                        <a:ext uri="{FF2B5EF4-FFF2-40B4-BE49-F238E27FC236}">
                          <a16:creationId xmlns:a16="http://schemas.microsoft.com/office/drawing/2014/main" id="{75968F20-0D49-4C74-B3D0-E3F934F503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8" name="Flowchart: Delay 21">
                      <a:extLst>
                        <a:ext uri="{FF2B5EF4-FFF2-40B4-BE49-F238E27FC236}">
                          <a16:creationId xmlns:a16="http://schemas.microsoft.com/office/drawing/2014/main" id="{870EC323-6538-4301-B4DE-6EF990ACDA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9" name="Flowchart: Delay 21">
                      <a:extLst>
                        <a:ext uri="{FF2B5EF4-FFF2-40B4-BE49-F238E27FC236}">
                          <a16:creationId xmlns:a16="http://schemas.microsoft.com/office/drawing/2014/main" id="{11CEAD29-3B7E-4A2F-A1DF-DF70AD4C0FB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0" name="Rectangle 789">
                      <a:extLst>
                        <a:ext uri="{FF2B5EF4-FFF2-40B4-BE49-F238E27FC236}">
                          <a16:creationId xmlns:a16="http://schemas.microsoft.com/office/drawing/2014/main" id="{5A0F3544-37CF-489E-8F16-5B61C73F9A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82" name="Group 781">
                    <a:extLst>
                      <a:ext uri="{FF2B5EF4-FFF2-40B4-BE49-F238E27FC236}">
                        <a16:creationId xmlns:a16="http://schemas.microsoft.com/office/drawing/2014/main" id="{74A50681-AFDC-4AB3-B76A-09314CA7C26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33D89870-ED4C-4272-B271-4977285363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4" name="Flowchart: Delay 21">
                      <a:extLst>
                        <a:ext uri="{FF2B5EF4-FFF2-40B4-BE49-F238E27FC236}">
                          <a16:creationId xmlns:a16="http://schemas.microsoft.com/office/drawing/2014/main" id="{F72A0707-D7C3-4B57-B14E-8BF1C7F1C37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5" name="Flowchart: Delay 21">
                      <a:extLst>
                        <a:ext uri="{FF2B5EF4-FFF2-40B4-BE49-F238E27FC236}">
                          <a16:creationId xmlns:a16="http://schemas.microsoft.com/office/drawing/2014/main" id="{8E06A6F4-473D-4645-992F-1277E7EF14E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6" name="Rectangle 785">
                      <a:extLst>
                        <a:ext uri="{FF2B5EF4-FFF2-40B4-BE49-F238E27FC236}">
                          <a16:creationId xmlns:a16="http://schemas.microsoft.com/office/drawing/2014/main" id="{AF158A25-10B4-4528-A825-B5B3EE71B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BD9E1009-0A5F-4C4B-8035-05E58DC606BA}"/>
                    </a:ext>
                  </a:extLst>
                </p:cNvPr>
                <p:cNvGrpSpPr/>
                <p:nvPr/>
              </p:nvGrpSpPr>
              <p:grpSpPr>
                <a:xfrm rot="2700000">
                  <a:off x="1171673" y="1455775"/>
                  <a:ext cx="904749" cy="904749"/>
                  <a:chOff x="-902187" y="-562039"/>
                  <a:chExt cx="1814958" cy="1814958"/>
                </a:xfrm>
              </p:grpSpPr>
              <p:grpSp>
                <p:nvGrpSpPr>
                  <p:cNvPr id="771" name="Group 770">
                    <a:extLst>
                      <a:ext uri="{FF2B5EF4-FFF2-40B4-BE49-F238E27FC236}">
                        <a16:creationId xmlns:a16="http://schemas.microsoft.com/office/drawing/2014/main" id="{FB29BEBE-6C04-4E29-B075-0DB10CA54911}"/>
                      </a:ext>
                    </a:extLst>
                  </p:cNvPr>
                  <p:cNvGrpSpPr/>
                  <p:nvPr/>
                </p:nvGrpSpPr>
                <p:grpSpPr>
                  <a:xfrm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A0205B3D-E713-4823-83FF-EED9D5ABA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lowchart: Delay 21">
                      <a:extLst>
                        <a:ext uri="{FF2B5EF4-FFF2-40B4-BE49-F238E27FC236}">
                          <a16:creationId xmlns:a16="http://schemas.microsoft.com/office/drawing/2014/main" id="{908381BF-D01F-4932-B503-AECA91CB612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9" name="Flowchart: Delay 21">
                      <a:extLst>
                        <a:ext uri="{FF2B5EF4-FFF2-40B4-BE49-F238E27FC236}">
                          <a16:creationId xmlns:a16="http://schemas.microsoft.com/office/drawing/2014/main" id="{FA90CF20-05DE-45B1-A2A2-88F08A320DD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0" name="Rectangle 779">
                      <a:extLst>
                        <a:ext uri="{FF2B5EF4-FFF2-40B4-BE49-F238E27FC236}">
                          <a16:creationId xmlns:a16="http://schemas.microsoft.com/office/drawing/2014/main" id="{2FAEBEF4-DB22-473E-A61F-490D6AD0E6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72" name="Group 771">
                    <a:extLst>
                      <a:ext uri="{FF2B5EF4-FFF2-40B4-BE49-F238E27FC236}">
                        <a16:creationId xmlns:a16="http://schemas.microsoft.com/office/drawing/2014/main" id="{CB0710E2-9CB6-4687-B89E-C350DEF7DF21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-106330" y="-562039"/>
                    <a:ext cx="223243" cy="1814958"/>
                    <a:chOff x="-1734058" y="-2464228"/>
                    <a:chExt cx="182924" cy="1487168"/>
                  </a:xfrm>
                </p:grpSpPr>
                <p:sp>
                  <p:nvSpPr>
                    <p:cNvPr id="773" name="Rectangle 772">
                      <a:extLst>
                        <a:ext uri="{FF2B5EF4-FFF2-40B4-BE49-F238E27FC236}">
                          <a16:creationId xmlns:a16="http://schemas.microsoft.com/office/drawing/2014/main" id="{C801C45B-61E1-462B-9C46-23E7F966B3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2417316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4" name="Flowchart: Delay 21">
                      <a:extLst>
                        <a:ext uri="{FF2B5EF4-FFF2-40B4-BE49-F238E27FC236}">
                          <a16:creationId xmlns:a16="http://schemas.microsoft.com/office/drawing/2014/main" id="{85EFF11C-1F09-409F-AD51-FCEE5746496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1680355" y="-1106281"/>
                      <a:ext cx="75518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Flowchart: Delay 21">
                      <a:extLst>
                        <a:ext uri="{FF2B5EF4-FFF2-40B4-BE49-F238E27FC236}">
                          <a16:creationId xmlns:a16="http://schemas.microsoft.com/office/drawing/2014/main" id="{88465D03-E290-4156-AFB8-536A0E1503C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1680354" y="-2517931"/>
                      <a:ext cx="75517" cy="182923"/>
                    </a:xfrm>
                    <a:custGeom>
                      <a:avLst/>
                      <a:gdLst>
                        <a:gd name="connsiteX0" fmla="*/ 0 w 192321"/>
                        <a:gd name="connsiteY0" fmla="*/ 0 h 192321"/>
                        <a:gd name="connsiteX1" fmla="*/ 96161 w 192321"/>
                        <a:gd name="connsiteY1" fmla="*/ 0 h 192321"/>
                        <a:gd name="connsiteX2" fmla="*/ 192322 w 192321"/>
                        <a:gd name="connsiteY2" fmla="*/ 96161 h 192321"/>
                        <a:gd name="connsiteX3" fmla="*/ 96161 w 192321"/>
                        <a:gd name="connsiteY3" fmla="*/ 192322 h 192321"/>
                        <a:gd name="connsiteX4" fmla="*/ 0 w 192321"/>
                        <a:gd name="connsiteY4" fmla="*/ 192321 h 192321"/>
                        <a:gd name="connsiteX5" fmla="*/ 0 w 192321"/>
                        <a:gd name="connsiteY5" fmla="*/ 0 h 192321"/>
                        <a:gd name="connsiteX0" fmla="*/ 0 w 192322"/>
                        <a:gd name="connsiteY0" fmla="*/ 192321 h 192322"/>
                        <a:gd name="connsiteX1" fmla="*/ 96161 w 192322"/>
                        <a:gd name="connsiteY1" fmla="*/ 0 h 192322"/>
                        <a:gd name="connsiteX2" fmla="*/ 192322 w 192322"/>
                        <a:gd name="connsiteY2" fmla="*/ 96161 h 192322"/>
                        <a:gd name="connsiteX3" fmla="*/ 96161 w 192322"/>
                        <a:gd name="connsiteY3" fmla="*/ 192322 h 192322"/>
                        <a:gd name="connsiteX4" fmla="*/ 0 w 192322"/>
                        <a:gd name="connsiteY4" fmla="*/ 192321 h 192322"/>
                        <a:gd name="connsiteX0" fmla="*/ 0 w 96161"/>
                        <a:gd name="connsiteY0" fmla="*/ 192322 h 192322"/>
                        <a:gd name="connsiteX1" fmla="*/ 0 w 96161"/>
                        <a:gd name="connsiteY1" fmla="*/ 0 h 192322"/>
                        <a:gd name="connsiteX2" fmla="*/ 96161 w 96161"/>
                        <a:gd name="connsiteY2" fmla="*/ 96161 h 192322"/>
                        <a:gd name="connsiteX3" fmla="*/ 0 w 96161"/>
                        <a:gd name="connsiteY3" fmla="*/ 192322 h 19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61" h="192322">
                          <a:moveTo>
                            <a:pt x="0" y="192322"/>
                          </a:moveTo>
                          <a:lnTo>
                            <a:pt x="0" y="0"/>
                          </a:lnTo>
                          <a:cubicBezTo>
                            <a:pt x="53108" y="0"/>
                            <a:pt x="96161" y="43053"/>
                            <a:pt x="96161" y="96161"/>
                          </a:cubicBezTo>
                          <a:cubicBezTo>
                            <a:pt x="96161" y="149269"/>
                            <a:pt x="53108" y="192322"/>
                            <a:pt x="0" y="19232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6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9CBA1617-C00A-43F6-99BB-AA4348469D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65455" y="-1156744"/>
                      <a:ext cx="45719" cy="149851"/>
                    </a:xfrm>
                    <a:prstGeom prst="rect">
                      <a:avLst/>
                    </a:prstGeom>
                    <a:solidFill>
                      <a:srgbClr val="FFFFFF">
                        <a:lumMod val="6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45" name="Group 644">
                <a:extLst>
                  <a:ext uri="{FF2B5EF4-FFF2-40B4-BE49-F238E27FC236}">
                    <a16:creationId xmlns:a16="http://schemas.microsoft.com/office/drawing/2014/main" id="{65D36813-A809-4BB0-8A29-871207A6174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59842" y="1544039"/>
                <a:ext cx="731710" cy="731520"/>
                <a:chOff x="1263803" y="1547999"/>
                <a:chExt cx="720489" cy="720302"/>
              </a:xfrm>
            </p:grpSpPr>
            <p:sp>
              <p:nvSpPr>
                <p:cNvPr id="646" name="Oval 645">
                  <a:extLst>
                    <a:ext uri="{FF2B5EF4-FFF2-40B4-BE49-F238E27FC236}">
                      <a16:creationId xmlns:a16="http://schemas.microsoft.com/office/drawing/2014/main" id="{79A72C8D-C45B-4C14-A8F1-95510A11BC08}"/>
                    </a:ext>
                  </a:extLst>
                </p:cNvPr>
                <p:cNvSpPr/>
                <p:nvPr/>
              </p:nvSpPr>
              <p:spPr>
                <a:xfrm>
                  <a:off x="1263803" y="1547999"/>
                  <a:ext cx="720489" cy="720302"/>
                </a:xfrm>
                <a:prstGeom prst="ellipse">
                  <a:avLst/>
                </a:prstGeom>
                <a:gradFill>
                  <a:gsLst>
                    <a:gs pos="0">
                      <a:srgbClr val="8A97C9"/>
                    </a:gs>
                    <a:gs pos="85000">
                      <a:srgbClr val="1C254C"/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solidFill>
                    <a:srgbClr val="A6A6A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Oval 646">
                  <a:extLst>
                    <a:ext uri="{FF2B5EF4-FFF2-40B4-BE49-F238E27FC236}">
                      <a16:creationId xmlns:a16="http://schemas.microsoft.com/office/drawing/2014/main" id="{ACDD3945-2C42-4F98-9D0B-97B90254B2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1627068" y="1814483"/>
                  <a:ext cx="53418" cy="53404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1483">
                  <a:extLst>
                    <a:ext uri="{FF2B5EF4-FFF2-40B4-BE49-F238E27FC236}">
                      <a16:creationId xmlns:a16="http://schemas.microsoft.com/office/drawing/2014/main" id="{DDF60D01-65BA-49AE-896E-742D1EBF818C}"/>
                    </a:ext>
                  </a:extLst>
                </p:cNvPr>
                <p:cNvSpPr/>
                <p:nvPr/>
              </p:nvSpPr>
              <p:spPr>
                <a:xfrm rot="16741883" flipH="1" flipV="1">
                  <a:off x="1588565" y="1812301"/>
                  <a:ext cx="235295" cy="62506"/>
                </a:xfrm>
                <a:custGeom>
                  <a:avLst/>
                  <a:gdLst>
                    <a:gd name="connsiteX0" fmla="*/ 0 w 373380"/>
                    <a:gd name="connsiteY0" fmla="*/ 63676 h 117016"/>
                    <a:gd name="connsiteX1" fmla="*/ 83820 w 373380"/>
                    <a:gd name="connsiteY1" fmla="*/ 2716 h 117016"/>
                    <a:gd name="connsiteX2" fmla="*/ 213360 w 373380"/>
                    <a:gd name="connsiteY2" fmla="*/ 117016 h 117016"/>
                    <a:gd name="connsiteX3" fmla="*/ 312420 w 373380"/>
                    <a:gd name="connsiteY3" fmla="*/ 2716 h 117016"/>
                    <a:gd name="connsiteX4" fmla="*/ 373380 w 373380"/>
                    <a:gd name="connsiteY4" fmla="*/ 33196 h 117016"/>
                    <a:gd name="connsiteX5" fmla="*/ 373380 w 373380"/>
                    <a:gd name="connsiteY5" fmla="*/ 33196 h 117016"/>
                    <a:gd name="connsiteX6" fmla="*/ 373380 w 373380"/>
                    <a:gd name="connsiteY6" fmla="*/ 48436 h 117016"/>
                    <a:gd name="connsiteX0" fmla="*/ 0 w 450356"/>
                    <a:gd name="connsiteY0" fmla="*/ 63676 h 117016"/>
                    <a:gd name="connsiteX1" fmla="*/ 83820 w 450356"/>
                    <a:gd name="connsiteY1" fmla="*/ 2716 h 117016"/>
                    <a:gd name="connsiteX2" fmla="*/ 213360 w 450356"/>
                    <a:gd name="connsiteY2" fmla="*/ 117016 h 117016"/>
                    <a:gd name="connsiteX3" fmla="*/ 312420 w 450356"/>
                    <a:gd name="connsiteY3" fmla="*/ 2716 h 117016"/>
                    <a:gd name="connsiteX4" fmla="*/ 373380 w 450356"/>
                    <a:gd name="connsiteY4" fmla="*/ 33196 h 117016"/>
                    <a:gd name="connsiteX5" fmla="*/ 373380 w 450356"/>
                    <a:gd name="connsiteY5" fmla="*/ 33196 h 117016"/>
                    <a:gd name="connsiteX6" fmla="*/ 450355 w 450356"/>
                    <a:gd name="connsiteY6" fmla="*/ 98619 h 11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0356" h="117016">
                      <a:moveTo>
                        <a:pt x="0" y="63676"/>
                      </a:moveTo>
                      <a:cubicBezTo>
                        <a:pt x="24130" y="28751"/>
                        <a:pt x="48260" y="-6174"/>
                        <a:pt x="83820" y="2716"/>
                      </a:cubicBezTo>
                      <a:cubicBezTo>
                        <a:pt x="119380" y="11606"/>
                        <a:pt x="175260" y="117016"/>
                        <a:pt x="213360" y="117016"/>
                      </a:cubicBezTo>
                      <a:cubicBezTo>
                        <a:pt x="251460" y="117016"/>
                        <a:pt x="285750" y="16686"/>
                        <a:pt x="312420" y="2716"/>
                      </a:cubicBezTo>
                      <a:cubicBezTo>
                        <a:pt x="339090" y="-11254"/>
                        <a:pt x="373380" y="33196"/>
                        <a:pt x="373380" y="33196"/>
                      </a:cubicBezTo>
                      <a:lnTo>
                        <a:pt x="373380" y="33196"/>
                      </a:lnTo>
                      <a:cubicBezTo>
                        <a:pt x="373380" y="38276"/>
                        <a:pt x="450355" y="93539"/>
                        <a:pt x="450355" y="98619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D2A9988D-76A9-46E7-8D12-ACE5E78E3B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1696398" y="1851992"/>
                  <a:ext cx="40064" cy="40054"/>
                </a:xfrm>
                <a:prstGeom prst="ellipse">
                  <a:avLst/>
                </a:prstGeom>
                <a:gradFill>
                  <a:gsLst>
                    <a:gs pos="100000">
                      <a:srgbClr val="14737B"/>
                    </a:gs>
                    <a:gs pos="0">
                      <a:srgbClr val="A3E1CF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1485">
                  <a:extLst>
                    <a:ext uri="{FF2B5EF4-FFF2-40B4-BE49-F238E27FC236}">
                      <a16:creationId xmlns:a16="http://schemas.microsoft.com/office/drawing/2014/main" id="{FA4CC098-EB37-493B-82A8-DE5660F5B2F5}"/>
                    </a:ext>
                  </a:extLst>
                </p:cNvPr>
                <p:cNvSpPr/>
                <p:nvPr/>
              </p:nvSpPr>
              <p:spPr>
                <a:xfrm rot="10095534" flipV="1">
                  <a:off x="1571289" y="1853261"/>
                  <a:ext cx="217428" cy="62506"/>
                </a:xfrm>
                <a:custGeom>
                  <a:avLst/>
                  <a:gdLst>
                    <a:gd name="connsiteX0" fmla="*/ 0 w 373380"/>
                    <a:gd name="connsiteY0" fmla="*/ 63676 h 117016"/>
                    <a:gd name="connsiteX1" fmla="*/ 83820 w 373380"/>
                    <a:gd name="connsiteY1" fmla="*/ 2716 h 117016"/>
                    <a:gd name="connsiteX2" fmla="*/ 213360 w 373380"/>
                    <a:gd name="connsiteY2" fmla="*/ 117016 h 117016"/>
                    <a:gd name="connsiteX3" fmla="*/ 312420 w 373380"/>
                    <a:gd name="connsiteY3" fmla="*/ 2716 h 117016"/>
                    <a:gd name="connsiteX4" fmla="*/ 373380 w 373380"/>
                    <a:gd name="connsiteY4" fmla="*/ 33196 h 117016"/>
                    <a:gd name="connsiteX5" fmla="*/ 373380 w 373380"/>
                    <a:gd name="connsiteY5" fmla="*/ 33196 h 117016"/>
                    <a:gd name="connsiteX6" fmla="*/ 373380 w 373380"/>
                    <a:gd name="connsiteY6" fmla="*/ 48436 h 117016"/>
                    <a:gd name="connsiteX0" fmla="*/ 0 w 416159"/>
                    <a:gd name="connsiteY0" fmla="*/ 101109 h 117016"/>
                    <a:gd name="connsiteX1" fmla="*/ 126599 w 416159"/>
                    <a:gd name="connsiteY1" fmla="*/ 2716 h 117016"/>
                    <a:gd name="connsiteX2" fmla="*/ 256139 w 416159"/>
                    <a:gd name="connsiteY2" fmla="*/ 117016 h 117016"/>
                    <a:gd name="connsiteX3" fmla="*/ 355199 w 416159"/>
                    <a:gd name="connsiteY3" fmla="*/ 2716 h 117016"/>
                    <a:gd name="connsiteX4" fmla="*/ 416159 w 416159"/>
                    <a:gd name="connsiteY4" fmla="*/ 33196 h 117016"/>
                    <a:gd name="connsiteX5" fmla="*/ 416159 w 416159"/>
                    <a:gd name="connsiteY5" fmla="*/ 33196 h 117016"/>
                    <a:gd name="connsiteX6" fmla="*/ 416159 w 416159"/>
                    <a:gd name="connsiteY6" fmla="*/ 48436 h 11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159" h="117016">
                      <a:moveTo>
                        <a:pt x="0" y="101109"/>
                      </a:moveTo>
                      <a:cubicBezTo>
                        <a:pt x="24130" y="66184"/>
                        <a:pt x="83909" y="65"/>
                        <a:pt x="126599" y="2716"/>
                      </a:cubicBezTo>
                      <a:cubicBezTo>
                        <a:pt x="169289" y="5367"/>
                        <a:pt x="218039" y="117016"/>
                        <a:pt x="256139" y="117016"/>
                      </a:cubicBezTo>
                      <a:cubicBezTo>
                        <a:pt x="294239" y="117016"/>
                        <a:pt x="328529" y="16686"/>
                        <a:pt x="355199" y="2716"/>
                      </a:cubicBezTo>
                      <a:cubicBezTo>
                        <a:pt x="381869" y="-11254"/>
                        <a:pt x="416159" y="33196"/>
                        <a:pt x="416159" y="33196"/>
                      </a:cubicBezTo>
                      <a:lnTo>
                        <a:pt x="416159" y="33196"/>
                      </a:lnTo>
                      <a:lnTo>
                        <a:pt x="416159" y="48436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D4F3DDE5-9277-4F8F-9DBE-249D07916852}"/>
                    </a:ext>
                  </a:extLst>
                </p:cNvPr>
                <p:cNvSpPr/>
                <p:nvPr/>
              </p:nvSpPr>
              <p:spPr>
                <a:xfrm rot="2700000">
                  <a:off x="1632799" y="1885515"/>
                  <a:ext cx="38951" cy="40054"/>
                </a:xfrm>
                <a:prstGeom prst="ellipse">
                  <a:avLst/>
                </a:prstGeom>
                <a:gradFill>
                  <a:gsLst>
                    <a:gs pos="100000">
                      <a:srgbClr val="14737B"/>
                    </a:gs>
                    <a:gs pos="0">
                      <a:srgbClr val="A3E1CF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A0A40B73-918F-45A3-B2F1-7477F0CF82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1684934" y="1794583"/>
                  <a:ext cx="53418" cy="53404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3" name="Group 652">
                  <a:extLst>
                    <a:ext uri="{FF2B5EF4-FFF2-40B4-BE49-F238E27FC236}">
                      <a16:creationId xmlns:a16="http://schemas.microsoft.com/office/drawing/2014/main" id="{A05FDCAE-AE9F-4803-B9D2-2EB85D058C4A}"/>
                    </a:ext>
                  </a:extLst>
                </p:cNvPr>
                <p:cNvGrpSpPr/>
                <p:nvPr/>
              </p:nvGrpSpPr>
              <p:grpSpPr>
                <a:xfrm>
                  <a:off x="1281199" y="1565728"/>
                  <a:ext cx="685699" cy="685698"/>
                  <a:chOff x="-1665221" y="-2140242"/>
                  <a:chExt cx="1127108" cy="1127108"/>
                </a:xfrm>
              </p:grpSpPr>
              <p:sp>
                <p:nvSpPr>
                  <p:cNvPr id="739" name="Oval 738">
                    <a:extLst>
                      <a:ext uri="{FF2B5EF4-FFF2-40B4-BE49-F238E27FC236}">
                        <a16:creationId xmlns:a16="http://schemas.microsoft.com/office/drawing/2014/main" id="{155ABAE0-99EC-443F-A9F7-9843531D9D0D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-769084" y="-1987017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0" name="Oval 739">
                    <a:extLst>
                      <a:ext uri="{FF2B5EF4-FFF2-40B4-BE49-F238E27FC236}">
                        <a16:creationId xmlns:a16="http://schemas.microsoft.com/office/drawing/2014/main" id="{DA2B7A68-6AD7-4B6C-A968-5E8B132AA276}"/>
                      </a:ext>
                    </a:extLst>
                  </p:cNvPr>
                  <p:cNvSpPr/>
                  <p:nvPr/>
                </p:nvSpPr>
                <p:spPr>
                  <a:xfrm rot="13500000">
                    <a:off x="-1512004" y="-1244095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1" name="Oval 740">
                    <a:extLst>
                      <a:ext uri="{FF2B5EF4-FFF2-40B4-BE49-F238E27FC236}">
                        <a16:creationId xmlns:a16="http://schemas.microsoft.com/office/drawing/2014/main" id="{5F344148-8367-437B-978D-23FEF33E39C7}"/>
                      </a:ext>
                    </a:extLst>
                  </p:cNvPr>
                  <p:cNvSpPr/>
                  <p:nvPr/>
                </p:nvSpPr>
                <p:spPr>
                  <a:xfrm rot="3420000">
                    <a:off x="-699950" y="-1901649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2" name="Oval 741">
                    <a:extLst>
                      <a:ext uri="{FF2B5EF4-FFF2-40B4-BE49-F238E27FC236}">
                        <a16:creationId xmlns:a16="http://schemas.microsoft.com/office/drawing/2014/main" id="{35849665-A068-40FC-BCDB-34D2A5FC02EB}"/>
                      </a:ext>
                    </a:extLst>
                  </p:cNvPr>
                  <p:cNvSpPr/>
                  <p:nvPr/>
                </p:nvSpPr>
                <p:spPr>
                  <a:xfrm rot="14220000">
                    <a:off x="-1581138" y="-132946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3" name="Oval 742">
                    <a:extLst>
                      <a:ext uri="{FF2B5EF4-FFF2-40B4-BE49-F238E27FC236}">
                        <a16:creationId xmlns:a16="http://schemas.microsoft.com/office/drawing/2014/main" id="{84655529-320E-4B4D-8BDE-9D3B9B84FCE3}"/>
                      </a:ext>
                    </a:extLst>
                  </p:cNvPr>
                  <p:cNvSpPr/>
                  <p:nvPr/>
                </p:nvSpPr>
                <p:spPr>
                  <a:xfrm rot="4140000">
                    <a:off x="-650073" y="-1803776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4" name="Oval 743">
                    <a:extLst>
                      <a:ext uri="{FF2B5EF4-FFF2-40B4-BE49-F238E27FC236}">
                        <a16:creationId xmlns:a16="http://schemas.microsoft.com/office/drawing/2014/main" id="{3667B1E0-7E84-40D5-9D41-1B8A290E387A}"/>
                      </a:ext>
                    </a:extLst>
                  </p:cNvPr>
                  <p:cNvSpPr/>
                  <p:nvPr/>
                </p:nvSpPr>
                <p:spPr>
                  <a:xfrm rot="14940000">
                    <a:off x="-1631016" y="-1427336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5" name="Oval 744">
                    <a:extLst>
                      <a:ext uri="{FF2B5EF4-FFF2-40B4-BE49-F238E27FC236}">
                        <a16:creationId xmlns:a16="http://schemas.microsoft.com/office/drawing/2014/main" id="{9DC5BC9B-3330-409D-ACE8-A730E1BE6AE5}"/>
                      </a:ext>
                    </a:extLst>
                  </p:cNvPr>
                  <p:cNvSpPr/>
                  <p:nvPr/>
                </p:nvSpPr>
                <p:spPr>
                  <a:xfrm rot="4860000">
                    <a:off x="-621630" y="-1697679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6" name="Oval 745">
                    <a:extLst>
                      <a:ext uri="{FF2B5EF4-FFF2-40B4-BE49-F238E27FC236}">
                        <a16:creationId xmlns:a16="http://schemas.microsoft.com/office/drawing/2014/main" id="{1B7FBE80-2C37-4454-A424-D99C68FC92A0}"/>
                      </a:ext>
                    </a:extLst>
                  </p:cNvPr>
                  <p:cNvSpPr/>
                  <p:nvPr/>
                </p:nvSpPr>
                <p:spPr>
                  <a:xfrm rot="15660000">
                    <a:off x="-1659457" y="-153343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7" name="Oval 746">
                    <a:extLst>
                      <a:ext uri="{FF2B5EF4-FFF2-40B4-BE49-F238E27FC236}">
                        <a16:creationId xmlns:a16="http://schemas.microsoft.com/office/drawing/2014/main" id="{8FE4C981-4A4B-41EF-A49C-404345A4EC2E}"/>
                      </a:ext>
                    </a:extLst>
                  </p:cNvPr>
                  <p:cNvSpPr/>
                  <p:nvPr/>
                </p:nvSpPr>
                <p:spPr>
                  <a:xfrm rot="5580000">
                    <a:off x="-615857" y="-1588001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8" name="Oval 747">
                    <a:extLst>
                      <a:ext uri="{FF2B5EF4-FFF2-40B4-BE49-F238E27FC236}">
                        <a16:creationId xmlns:a16="http://schemas.microsoft.com/office/drawing/2014/main" id="{825B51B3-0F2A-4968-B567-45DB4C1CFB42}"/>
                      </a:ext>
                    </a:extLst>
                  </p:cNvPr>
                  <p:cNvSpPr/>
                  <p:nvPr/>
                </p:nvSpPr>
                <p:spPr>
                  <a:xfrm rot="16380000">
                    <a:off x="-1665211" y="-1643131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9" name="Oval 748">
                    <a:extLst>
                      <a:ext uri="{FF2B5EF4-FFF2-40B4-BE49-F238E27FC236}">
                        <a16:creationId xmlns:a16="http://schemas.microsoft.com/office/drawing/2014/main" id="{0E2B82C1-CE62-4552-8C8C-9A6BB85CED58}"/>
                      </a:ext>
                    </a:extLst>
                  </p:cNvPr>
                  <p:cNvSpPr/>
                  <p:nvPr/>
                </p:nvSpPr>
                <p:spPr>
                  <a:xfrm rot="6300000">
                    <a:off x="-633025" y="-1479519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0" name="Oval 749">
                    <a:extLst>
                      <a:ext uri="{FF2B5EF4-FFF2-40B4-BE49-F238E27FC236}">
                        <a16:creationId xmlns:a16="http://schemas.microsoft.com/office/drawing/2014/main" id="{8EADA681-31D9-473B-A33A-D1582997F3CF}"/>
                      </a:ext>
                    </a:extLst>
                  </p:cNvPr>
                  <p:cNvSpPr/>
                  <p:nvPr/>
                </p:nvSpPr>
                <p:spPr>
                  <a:xfrm rot="17100000">
                    <a:off x="-1648042" y="-1751614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1" name="Oval 750">
                    <a:extLst>
                      <a:ext uri="{FF2B5EF4-FFF2-40B4-BE49-F238E27FC236}">
                        <a16:creationId xmlns:a16="http://schemas.microsoft.com/office/drawing/2014/main" id="{AC99C022-CB99-4E19-8B61-68A1409DE94A}"/>
                      </a:ext>
                    </a:extLst>
                  </p:cNvPr>
                  <p:cNvSpPr/>
                  <p:nvPr/>
                </p:nvSpPr>
                <p:spPr>
                  <a:xfrm rot="7020000">
                    <a:off x="-672374" y="-1376982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2" name="Oval 751">
                    <a:extLst>
                      <a:ext uri="{FF2B5EF4-FFF2-40B4-BE49-F238E27FC236}">
                        <a16:creationId xmlns:a16="http://schemas.microsoft.com/office/drawing/2014/main" id="{2B441991-F1BF-430D-A326-E828D262B7B4}"/>
                      </a:ext>
                    </a:extLst>
                  </p:cNvPr>
                  <p:cNvSpPr/>
                  <p:nvPr/>
                </p:nvSpPr>
                <p:spPr>
                  <a:xfrm rot="17820000">
                    <a:off x="-1608694" y="-1854151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3" name="Oval 752">
                    <a:extLst>
                      <a:ext uri="{FF2B5EF4-FFF2-40B4-BE49-F238E27FC236}">
                        <a16:creationId xmlns:a16="http://schemas.microsoft.com/office/drawing/2014/main" id="{D181A4AF-150D-4724-A48F-32FF68413F48}"/>
                      </a:ext>
                    </a:extLst>
                  </p:cNvPr>
                  <p:cNvSpPr/>
                  <p:nvPr/>
                </p:nvSpPr>
                <p:spPr>
                  <a:xfrm rot="7740000">
                    <a:off x="-732183" y="-1284872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4" name="Oval 753">
                    <a:extLst>
                      <a:ext uri="{FF2B5EF4-FFF2-40B4-BE49-F238E27FC236}">
                        <a16:creationId xmlns:a16="http://schemas.microsoft.com/office/drawing/2014/main" id="{3F17DE71-42A5-4D31-8148-1D08C0D512F0}"/>
                      </a:ext>
                    </a:extLst>
                  </p:cNvPr>
                  <p:cNvSpPr/>
                  <p:nvPr/>
                </p:nvSpPr>
                <p:spPr>
                  <a:xfrm rot="18540000">
                    <a:off x="-1548884" y="-1946259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5" name="Oval 754">
                    <a:extLst>
                      <a:ext uri="{FF2B5EF4-FFF2-40B4-BE49-F238E27FC236}">
                        <a16:creationId xmlns:a16="http://schemas.microsoft.com/office/drawing/2014/main" id="{3CBEF1F8-F74F-463D-A732-BEEC14B52E1C}"/>
                      </a:ext>
                    </a:extLst>
                  </p:cNvPr>
                  <p:cNvSpPr/>
                  <p:nvPr/>
                </p:nvSpPr>
                <p:spPr>
                  <a:xfrm rot="8460000">
                    <a:off x="-809840" y="-1207216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6" name="Oval 755">
                    <a:extLst>
                      <a:ext uri="{FF2B5EF4-FFF2-40B4-BE49-F238E27FC236}">
                        <a16:creationId xmlns:a16="http://schemas.microsoft.com/office/drawing/2014/main" id="{90B8ECCE-DC97-4BDC-99CD-8C9C8FEEB2C9}"/>
                      </a:ext>
                    </a:extLst>
                  </p:cNvPr>
                  <p:cNvSpPr/>
                  <p:nvPr/>
                </p:nvSpPr>
                <p:spPr>
                  <a:xfrm rot="19260000">
                    <a:off x="-1471226" y="-2023915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7" name="Oval 756">
                    <a:extLst>
                      <a:ext uri="{FF2B5EF4-FFF2-40B4-BE49-F238E27FC236}">
                        <a16:creationId xmlns:a16="http://schemas.microsoft.com/office/drawing/2014/main" id="{9EA201E6-1DC6-449C-8603-C07FA6D7CC02}"/>
                      </a:ext>
                    </a:extLst>
                  </p:cNvPr>
                  <p:cNvSpPr/>
                  <p:nvPr/>
                </p:nvSpPr>
                <p:spPr>
                  <a:xfrm rot="9180000">
                    <a:off x="-901948" y="-1147408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8" name="Oval 757">
                    <a:extLst>
                      <a:ext uri="{FF2B5EF4-FFF2-40B4-BE49-F238E27FC236}">
                        <a16:creationId xmlns:a16="http://schemas.microsoft.com/office/drawing/2014/main" id="{B1E7F07E-7976-454E-A0A9-DF6FC74DF042}"/>
                      </a:ext>
                    </a:extLst>
                  </p:cNvPr>
                  <p:cNvSpPr/>
                  <p:nvPr/>
                </p:nvSpPr>
                <p:spPr>
                  <a:xfrm rot="19980000">
                    <a:off x="-1379120" y="-2083727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9" name="Oval 758">
                    <a:extLst>
                      <a:ext uri="{FF2B5EF4-FFF2-40B4-BE49-F238E27FC236}">
                        <a16:creationId xmlns:a16="http://schemas.microsoft.com/office/drawing/2014/main" id="{D58FD25B-4A5F-4947-8F51-38CFE56132AC}"/>
                      </a:ext>
                    </a:extLst>
                  </p:cNvPr>
                  <p:cNvSpPr/>
                  <p:nvPr/>
                </p:nvSpPr>
                <p:spPr>
                  <a:xfrm rot="9900000">
                    <a:off x="-1004484" y="-1108058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0" name="Oval 759">
                    <a:extLst>
                      <a:ext uri="{FF2B5EF4-FFF2-40B4-BE49-F238E27FC236}">
                        <a16:creationId xmlns:a16="http://schemas.microsoft.com/office/drawing/2014/main" id="{F5BBE1D3-127C-42D1-80AE-C0199EDB0F8E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-1276579" y="-2123076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1" name="Oval 760">
                    <a:extLst>
                      <a:ext uri="{FF2B5EF4-FFF2-40B4-BE49-F238E27FC236}">
                        <a16:creationId xmlns:a16="http://schemas.microsoft.com/office/drawing/2014/main" id="{98906E41-6574-4826-8E9F-FA23C014719B}"/>
                      </a:ext>
                    </a:extLst>
                  </p:cNvPr>
                  <p:cNvSpPr/>
                  <p:nvPr/>
                </p:nvSpPr>
                <p:spPr>
                  <a:xfrm rot="10620000">
                    <a:off x="-1112966" y="-1090888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2" name="Oval 761">
                    <a:extLst>
                      <a:ext uri="{FF2B5EF4-FFF2-40B4-BE49-F238E27FC236}">
                        <a16:creationId xmlns:a16="http://schemas.microsoft.com/office/drawing/2014/main" id="{D394BAE2-4A34-4E0C-970D-AE0EE69C3BF7}"/>
                      </a:ext>
                    </a:extLst>
                  </p:cNvPr>
                  <p:cNvSpPr/>
                  <p:nvPr/>
                </p:nvSpPr>
                <p:spPr>
                  <a:xfrm rot="21420000">
                    <a:off x="-1168095" y="-2140242"/>
                    <a:ext cx="77734" cy="7775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3" name="Oval 762">
                    <a:extLst>
                      <a:ext uri="{FF2B5EF4-FFF2-40B4-BE49-F238E27FC236}">
                        <a16:creationId xmlns:a16="http://schemas.microsoft.com/office/drawing/2014/main" id="{EBA8EA56-BFB5-4C95-8D0B-FE409F3D3AB1}"/>
                      </a:ext>
                    </a:extLst>
                  </p:cNvPr>
                  <p:cNvSpPr/>
                  <p:nvPr/>
                </p:nvSpPr>
                <p:spPr>
                  <a:xfrm rot="11340000">
                    <a:off x="-1222664" y="-109664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4" name="Oval 763">
                    <a:extLst>
                      <a:ext uri="{FF2B5EF4-FFF2-40B4-BE49-F238E27FC236}">
                        <a16:creationId xmlns:a16="http://schemas.microsoft.com/office/drawing/2014/main" id="{88504D0A-6DEA-4678-8462-21949068B105}"/>
                      </a:ext>
                    </a:extLst>
                  </p:cNvPr>
                  <p:cNvSpPr/>
                  <p:nvPr/>
                </p:nvSpPr>
                <p:spPr>
                  <a:xfrm rot="540000">
                    <a:off x="-1058424" y="-213447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5" name="Oval 764">
                    <a:extLst>
                      <a:ext uri="{FF2B5EF4-FFF2-40B4-BE49-F238E27FC236}">
                        <a16:creationId xmlns:a16="http://schemas.microsoft.com/office/drawing/2014/main" id="{B9521527-D84E-45A6-B4B8-1E66CE210B67}"/>
                      </a:ext>
                    </a:extLst>
                  </p:cNvPr>
                  <p:cNvSpPr/>
                  <p:nvPr/>
                </p:nvSpPr>
                <p:spPr>
                  <a:xfrm rot="12060000">
                    <a:off x="-1328764" y="-1125086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6" name="Oval 765">
                    <a:extLst>
                      <a:ext uri="{FF2B5EF4-FFF2-40B4-BE49-F238E27FC236}">
                        <a16:creationId xmlns:a16="http://schemas.microsoft.com/office/drawing/2014/main" id="{825FE919-2DEB-46EE-90B8-17ECABB1E808}"/>
                      </a:ext>
                    </a:extLst>
                  </p:cNvPr>
                  <p:cNvSpPr/>
                  <p:nvPr/>
                </p:nvSpPr>
                <p:spPr>
                  <a:xfrm rot="1260000">
                    <a:off x="-952322" y="-2106030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7" name="Oval 766">
                    <a:extLst>
                      <a:ext uri="{FF2B5EF4-FFF2-40B4-BE49-F238E27FC236}">
                        <a16:creationId xmlns:a16="http://schemas.microsoft.com/office/drawing/2014/main" id="{585ED011-65C7-42E2-8A7E-845FF3006F7B}"/>
                      </a:ext>
                    </a:extLst>
                  </p:cNvPr>
                  <p:cNvSpPr/>
                  <p:nvPr/>
                </p:nvSpPr>
                <p:spPr>
                  <a:xfrm rot="12780000">
                    <a:off x="-1426638" y="-117496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8" name="Oval 767">
                    <a:extLst>
                      <a:ext uri="{FF2B5EF4-FFF2-40B4-BE49-F238E27FC236}">
                        <a16:creationId xmlns:a16="http://schemas.microsoft.com/office/drawing/2014/main" id="{28B8B825-7ABE-4AF6-AA87-EB8605A7866E}"/>
                      </a:ext>
                    </a:extLst>
                  </p:cNvPr>
                  <p:cNvSpPr/>
                  <p:nvPr/>
                </p:nvSpPr>
                <p:spPr>
                  <a:xfrm rot="1980000">
                    <a:off x="-854462" y="-2056163"/>
                    <a:ext cx="7775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C21CE3DA-9FCC-4460-8FB3-E55C074D22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2700000">
                  <a:off x="1478369" y="1632705"/>
                  <a:ext cx="300031" cy="574957"/>
                  <a:chOff x="7248472" y="2166950"/>
                  <a:chExt cx="839784" cy="1609730"/>
                </a:xfrm>
                <a:solidFill>
                  <a:srgbClr val="00B050"/>
                </a:solidFill>
              </p:grpSpPr>
              <p:sp>
                <p:nvSpPr>
                  <p:cNvPr id="655" name="Freeform 7">
                    <a:extLst>
                      <a:ext uri="{FF2B5EF4-FFF2-40B4-BE49-F238E27FC236}">
                        <a16:creationId xmlns:a16="http://schemas.microsoft.com/office/drawing/2014/main" id="{F908D2F6-D083-467A-BEAB-E5EC4E4E2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4" y="2784490"/>
                    <a:ext cx="111124" cy="128589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5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5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5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6" name="Freeform 10">
                    <a:extLst>
                      <a:ext uri="{FF2B5EF4-FFF2-40B4-BE49-F238E27FC236}">
                        <a16:creationId xmlns:a16="http://schemas.microsoft.com/office/drawing/2014/main" id="{BF96D9D5-E574-4038-9555-20E0BB0DF3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3" y="2578114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7" name="Freeform 14">
                    <a:extLst>
                      <a:ext uri="{FF2B5EF4-FFF2-40B4-BE49-F238E27FC236}">
                        <a16:creationId xmlns:a16="http://schemas.microsoft.com/office/drawing/2014/main" id="{E5BB3391-392F-4E5A-962B-36FA93F144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57" y="2578114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8" name="Freeform 15">
                    <a:extLst>
                      <a:ext uri="{FF2B5EF4-FFF2-40B4-BE49-F238E27FC236}">
                        <a16:creationId xmlns:a16="http://schemas.microsoft.com/office/drawing/2014/main" id="{4861AECA-A5FF-4D2F-83FB-9031793E4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4" y="2371739"/>
                    <a:ext cx="111124" cy="128589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5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5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9" name="Freeform 16">
                    <a:extLst>
                      <a:ext uri="{FF2B5EF4-FFF2-40B4-BE49-F238E27FC236}">
                        <a16:creationId xmlns:a16="http://schemas.microsoft.com/office/drawing/2014/main" id="{8FE03808-9F6C-44E5-9C44-8F80AE77F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43" y="2371738"/>
                    <a:ext cx="112711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5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5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0" name="Freeform 19">
                    <a:extLst>
                      <a:ext uri="{FF2B5EF4-FFF2-40B4-BE49-F238E27FC236}">
                        <a16:creationId xmlns:a16="http://schemas.microsoft.com/office/drawing/2014/main" id="{48B3D521-E5F0-4586-8E79-102801A941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58" y="2371739"/>
                    <a:ext cx="111124" cy="128589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5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5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1" name="Freeform 20">
                    <a:extLst>
                      <a:ext uri="{FF2B5EF4-FFF2-40B4-BE49-F238E27FC236}">
                        <a16:creationId xmlns:a16="http://schemas.microsoft.com/office/drawing/2014/main" id="{1CA35DDF-5503-4D08-BA2E-41B66F0E7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66" y="2270138"/>
                    <a:ext cx="109537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5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5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2" name="Freeform 21">
                    <a:extLst>
                      <a:ext uri="{FF2B5EF4-FFF2-40B4-BE49-F238E27FC236}">
                        <a16:creationId xmlns:a16="http://schemas.microsoft.com/office/drawing/2014/main" id="{980956F2-4CC0-45D0-9E8E-EA836BF86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06" y="2270138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4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4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3" name="Freeform 22">
                    <a:extLst>
                      <a:ext uri="{FF2B5EF4-FFF2-40B4-BE49-F238E27FC236}">
                        <a16:creationId xmlns:a16="http://schemas.microsoft.com/office/drawing/2014/main" id="{C6E69FC3-9051-4984-B69E-693257FB35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56" y="2270138"/>
                    <a:ext cx="112711" cy="127000"/>
                  </a:xfrm>
                  <a:custGeom>
                    <a:avLst/>
                    <a:gdLst>
                      <a:gd name="T0" fmla="*/ 71 w 71"/>
                      <a:gd name="T1" fmla="*/ 19 h 80"/>
                      <a:gd name="T2" fmla="*/ 36 w 71"/>
                      <a:gd name="T3" fmla="*/ 0 h 80"/>
                      <a:gd name="T4" fmla="*/ 0 w 71"/>
                      <a:gd name="T5" fmla="*/ 19 h 80"/>
                      <a:gd name="T6" fmla="*/ 0 w 71"/>
                      <a:gd name="T7" fmla="*/ 59 h 80"/>
                      <a:gd name="T8" fmla="*/ 36 w 71"/>
                      <a:gd name="T9" fmla="*/ 80 h 80"/>
                      <a:gd name="T10" fmla="*/ 71 w 71"/>
                      <a:gd name="T11" fmla="*/ 59 h 80"/>
                      <a:gd name="T12" fmla="*/ 71 w 71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1" y="59"/>
                        </a:lnTo>
                        <a:lnTo>
                          <a:pt x="71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4" name="Freeform 23">
                    <a:extLst>
                      <a:ext uri="{FF2B5EF4-FFF2-40B4-BE49-F238E27FC236}">
                        <a16:creationId xmlns:a16="http://schemas.microsoft.com/office/drawing/2014/main" id="{2E07C8C0-DA33-40B2-8471-FC76EAF0C4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382" y="2270138"/>
                    <a:ext cx="109537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5" name="Freeform 24">
                    <a:extLst>
                      <a:ext uri="{FF2B5EF4-FFF2-40B4-BE49-F238E27FC236}">
                        <a16:creationId xmlns:a16="http://schemas.microsoft.com/office/drawing/2014/main" id="{D7983F3D-AABE-4102-91E9-075E328B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5" y="2220924"/>
                    <a:ext cx="92075" cy="74614"/>
                  </a:xfrm>
                  <a:custGeom>
                    <a:avLst/>
                    <a:gdLst>
                      <a:gd name="T0" fmla="*/ 0 w 47"/>
                      <a:gd name="T1" fmla="*/ 21 h 38"/>
                      <a:gd name="T2" fmla="*/ 28 w 47"/>
                      <a:gd name="T3" fmla="*/ 38 h 38"/>
                      <a:gd name="T4" fmla="*/ 47 w 47"/>
                      <a:gd name="T5" fmla="*/ 27 h 38"/>
                      <a:gd name="T6" fmla="*/ 0 w 47"/>
                      <a:gd name="T7" fmla="*/ 0 h 38"/>
                      <a:gd name="T8" fmla="*/ 0 w 47"/>
                      <a:gd name="T9" fmla="*/ 2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38">
                        <a:moveTo>
                          <a:pt x="0" y="21"/>
                        </a:move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47" y="27"/>
                          <a:pt x="47" y="27"/>
                          <a:pt x="47" y="27"/>
                        </a:cubicBezTo>
                        <a:cubicBezTo>
                          <a:pt x="33" y="16"/>
                          <a:pt x="16" y="7"/>
                          <a:pt x="0" y="0"/>
                        </a:cubicBez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6" name="Freeform 25">
                    <a:extLst>
                      <a:ext uri="{FF2B5EF4-FFF2-40B4-BE49-F238E27FC236}">
                        <a16:creationId xmlns:a16="http://schemas.microsoft.com/office/drawing/2014/main" id="{02DEA9F4-0D3D-448A-B13D-A0161BF171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10430" y="2181237"/>
                    <a:ext cx="28575" cy="11112"/>
                  </a:xfrm>
                  <a:custGeom>
                    <a:avLst/>
                    <a:gdLst>
                      <a:gd name="T0" fmla="*/ 10 w 15"/>
                      <a:gd name="T1" fmla="*/ 6 h 6"/>
                      <a:gd name="T2" fmla="*/ 15 w 15"/>
                      <a:gd name="T3" fmla="*/ 3 h 6"/>
                      <a:gd name="T4" fmla="*/ 0 w 15"/>
                      <a:gd name="T5" fmla="*/ 0 h 6"/>
                      <a:gd name="T6" fmla="*/ 10 w 15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6">
                        <a:moveTo>
                          <a:pt x="10" y="6"/>
                        </a:move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0" y="2"/>
                          <a:pt x="5" y="1"/>
                          <a:pt x="0" y="0"/>
                        </a:cubicBezTo>
                        <a:lnTo>
                          <a:pt x="10" y="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7" name="Freeform 26">
                    <a:extLst>
                      <a:ext uri="{FF2B5EF4-FFF2-40B4-BE49-F238E27FC236}">
                        <a16:creationId xmlns:a16="http://schemas.microsoft.com/office/drawing/2014/main" id="{5F5BB49D-293C-415E-848F-429E846BB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43" y="2187588"/>
                    <a:ext cx="112711" cy="107951"/>
                  </a:xfrm>
                  <a:custGeom>
                    <a:avLst/>
                    <a:gdLst>
                      <a:gd name="T0" fmla="*/ 29 w 58"/>
                      <a:gd name="T1" fmla="*/ 55 h 55"/>
                      <a:gd name="T2" fmla="*/ 58 w 58"/>
                      <a:gd name="T3" fmla="*/ 38 h 55"/>
                      <a:gd name="T4" fmla="*/ 58 w 58"/>
                      <a:gd name="T5" fmla="*/ 16 h 55"/>
                      <a:gd name="T6" fmla="*/ 9 w 58"/>
                      <a:gd name="T7" fmla="*/ 0 h 55"/>
                      <a:gd name="T8" fmla="*/ 0 w 58"/>
                      <a:gd name="T9" fmla="*/ 5 h 55"/>
                      <a:gd name="T10" fmla="*/ 0 w 58"/>
                      <a:gd name="T11" fmla="*/ 38 h 55"/>
                      <a:gd name="T12" fmla="*/ 29 w 58"/>
                      <a:gd name="T13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5">
                        <a:moveTo>
                          <a:pt x="29" y="55"/>
                        </a:moveTo>
                        <a:cubicBezTo>
                          <a:pt x="58" y="38"/>
                          <a:pt x="58" y="38"/>
                          <a:pt x="58" y="38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42" y="9"/>
                          <a:pt x="25" y="4"/>
                          <a:pt x="9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lnTo>
                          <a:pt x="29" y="5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8" name="Freeform 27">
                    <a:extLst>
                      <a:ext uri="{FF2B5EF4-FFF2-40B4-BE49-F238E27FC236}">
                        <a16:creationId xmlns:a16="http://schemas.microsoft.com/office/drawing/2014/main" id="{D3AA9F18-FB96-42F3-A61B-2E9D0B5EF4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9142" y="2166950"/>
                    <a:ext cx="77788" cy="25399"/>
                  </a:xfrm>
                  <a:custGeom>
                    <a:avLst/>
                    <a:gdLst>
                      <a:gd name="T0" fmla="*/ 22 w 40"/>
                      <a:gd name="T1" fmla="*/ 13 h 13"/>
                      <a:gd name="T2" fmla="*/ 40 w 40"/>
                      <a:gd name="T3" fmla="*/ 2 h 13"/>
                      <a:gd name="T4" fmla="*/ 0 w 40"/>
                      <a:gd name="T5" fmla="*/ 0 h 13"/>
                      <a:gd name="T6" fmla="*/ 22 w 40"/>
                      <a:gd name="T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13">
                        <a:moveTo>
                          <a:pt x="22" y="13"/>
                        </a:move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26" y="1"/>
                          <a:pt x="12" y="0"/>
                          <a:pt x="0" y="0"/>
                        </a:cubicBezTo>
                        <a:lnTo>
                          <a:pt x="22" y="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9" name="Freeform 28">
                    <a:extLst>
                      <a:ext uri="{FF2B5EF4-FFF2-40B4-BE49-F238E27FC236}">
                        <a16:creationId xmlns:a16="http://schemas.microsoft.com/office/drawing/2014/main" id="{C9AB1E40-D0BC-4CC7-9E2A-89F3ECC9E1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180" y="2173300"/>
                    <a:ext cx="111124" cy="122238"/>
                  </a:xfrm>
                  <a:custGeom>
                    <a:avLst/>
                    <a:gdLst>
                      <a:gd name="T0" fmla="*/ 0 w 57"/>
                      <a:gd name="T1" fmla="*/ 13 h 63"/>
                      <a:gd name="T2" fmla="*/ 0 w 57"/>
                      <a:gd name="T3" fmla="*/ 46 h 63"/>
                      <a:gd name="T4" fmla="*/ 29 w 57"/>
                      <a:gd name="T5" fmla="*/ 63 h 63"/>
                      <a:gd name="T6" fmla="*/ 57 w 57"/>
                      <a:gd name="T7" fmla="*/ 46 h 63"/>
                      <a:gd name="T8" fmla="*/ 57 w 57"/>
                      <a:gd name="T9" fmla="*/ 13 h 63"/>
                      <a:gd name="T10" fmla="*/ 38 w 57"/>
                      <a:gd name="T11" fmla="*/ 2 h 63"/>
                      <a:gd name="T12" fmla="*/ 23 w 57"/>
                      <a:gd name="T13" fmla="*/ 0 h 63"/>
                      <a:gd name="T14" fmla="*/ 0 w 57"/>
                      <a:gd name="T15" fmla="*/ 1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" h="63">
                        <a:moveTo>
                          <a:pt x="0" y="13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29" y="63"/>
                          <a:pt x="29" y="63"/>
                          <a:pt x="29" y="63"/>
                        </a:cubicBezTo>
                        <a:cubicBezTo>
                          <a:pt x="57" y="46"/>
                          <a:pt x="57" y="46"/>
                          <a:pt x="57" y="46"/>
                        </a:cubicBezTo>
                        <a:cubicBezTo>
                          <a:pt x="57" y="13"/>
                          <a:pt x="57" y="13"/>
                          <a:pt x="57" y="13"/>
                        </a:cubicBezTo>
                        <a:cubicBezTo>
                          <a:pt x="38" y="2"/>
                          <a:pt x="38" y="2"/>
                          <a:pt x="38" y="2"/>
                        </a:cubicBezTo>
                        <a:cubicBezTo>
                          <a:pt x="33" y="1"/>
                          <a:pt x="28" y="1"/>
                          <a:pt x="23" y="0"/>
                        </a:cubicBez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0" name="Freeform 29">
                    <a:extLst>
                      <a:ext uri="{FF2B5EF4-FFF2-40B4-BE49-F238E27FC236}">
                        <a16:creationId xmlns:a16="http://schemas.microsoft.com/office/drawing/2014/main" id="{D5F45E4F-044A-4370-99FB-0234901D1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5958" y="2168538"/>
                    <a:ext cx="66674" cy="23814"/>
                  </a:xfrm>
                  <a:custGeom>
                    <a:avLst/>
                    <a:gdLst>
                      <a:gd name="T0" fmla="*/ 13 w 34"/>
                      <a:gd name="T1" fmla="*/ 12 h 12"/>
                      <a:gd name="T2" fmla="*/ 34 w 34"/>
                      <a:gd name="T3" fmla="*/ 0 h 12"/>
                      <a:gd name="T4" fmla="*/ 0 w 34"/>
                      <a:gd name="T5" fmla="*/ 4 h 12"/>
                      <a:gd name="T6" fmla="*/ 13 w 34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4" h="12">
                        <a:moveTo>
                          <a:pt x="13" y="12"/>
                        </a:move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19" y="0"/>
                          <a:pt x="7" y="2"/>
                          <a:pt x="0" y="4"/>
                        </a:cubicBezTo>
                        <a:lnTo>
                          <a:pt x="13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1" name="Freeform 30">
                    <a:extLst>
                      <a:ext uri="{FF2B5EF4-FFF2-40B4-BE49-F238E27FC236}">
                        <a16:creationId xmlns:a16="http://schemas.microsoft.com/office/drawing/2014/main" id="{9DBB4A7C-9690-458E-B1D6-A601799349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07" y="2166950"/>
                    <a:ext cx="109537" cy="128589"/>
                  </a:xfrm>
                  <a:custGeom>
                    <a:avLst/>
                    <a:gdLst>
                      <a:gd name="T0" fmla="*/ 0 w 57"/>
                      <a:gd name="T1" fmla="*/ 16 h 66"/>
                      <a:gd name="T2" fmla="*/ 0 w 57"/>
                      <a:gd name="T3" fmla="*/ 49 h 66"/>
                      <a:gd name="T4" fmla="*/ 28 w 57"/>
                      <a:gd name="T5" fmla="*/ 66 h 66"/>
                      <a:gd name="T6" fmla="*/ 57 w 57"/>
                      <a:gd name="T7" fmla="*/ 49 h 66"/>
                      <a:gd name="T8" fmla="*/ 57 w 57"/>
                      <a:gd name="T9" fmla="*/ 16 h 66"/>
                      <a:gd name="T10" fmla="*/ 29 w 57"/>
                      <a:gd name="T11" fmla="*/ 0 h 66"/>
                      <a:gd name="T12" fmla="*/ 27 w 57"/>
                      <a:gd name="T13" fmla="*/ 0 h 66"/>
                      <a:gd name="T14" fmla="*/ 0 w 57"/>
                      <a:gd name="T15" fmla="*/ 1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" h="66">
                        <a:moveTo>
                          <a:pt x="0" y="16"/>
                        </a:move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cubicBezTo>
                          <a:pt x="57" y="49"/>
                          <a:pt x="57" y="49"/>
                          <a:pt x="57" y="49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0"/>
                          <a:pt x="27" y="0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2" name="Freeform 31">
                    <a:extLst>
                      <a:ext uri="{FF2B5EF4-FFF2-40B4-BE49-F238E27FC236}">
                        <a16:creationId xmlns:a16="http://schemas.microsoft.com/office/drawing/2014/main" id="{92ABFB91-659C-43CC-BF26-141B0C59CC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59" y="2181236"/>
                    <a:ext cx="111124" cy="114300"/>
                  </a:xfrm>
                  <a:custGeom>
                    <a:avLst/>
                    <a:gdLst>
                      <a:gd name="T0" fmla="*/ 0 w 57"/>
                      <a:gd name="T1" fmla="*/ 37 h 59"/>
                      <a:gd name="T2" fmla="*/ 0 w 57"/>
                      <a:gd name="T3" fmla="*/ 42 h 59"/>
                      <a:gd name="T4" fmla="*/ 29 w 57"/>
                      <a:gd name="T5" fmla="*/ 59 h 59"/>
                      <a:gd name="T6" fmla="*/ 57 w 57"/>
                      <a:gd name="T7" fmla="*/ 42 h 59"/>
                      <a:gd name="T8" fmla="*/ 57 w 57"/>
                      <a:gd name="T9" fmla="*/ 9 h 59"/>
                      <a:gd name="T10" fmla="*/ 41 w 57"/>
                      <a:gd name="T11" fmla="*/ 0 h 59"/>
                      <a:gd name="T12" fmla="*/ 40 w 57"/>
                      <a:gd name="T13" fmla="*/ 0 h 59"/>
                      <a:gd name="T14" fmla="*/ 0 w 57"/>
                      <a:gd name="T15" fmla="*/ 3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" h="59">
                        <a:moveTo>
                          <a:pt x="0" y="37"/>
                        </a:move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29" y="59"/>
                          <a:pt x="29" y="59"/>
                          <a:pt x="29" y="59"/>
                        </a:cubicBezTo>
                        <a:cubicBezTo>
                          <a:pt x="57" y="42"/>
                          <a:pt x="57" y="42"/>
                          <a:pt x="57" y="42"/>
                        </a:cubicBezTo>
                        <a:cubicBezTo>
                          <a:pt x="57" y="9"/>
                          <a:pt x="57" y="9"/>
                          <a:pt x="57" y="9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7" y="7"/>
                          <a:pt x="13" y="21"/>
                          <a:pt x="0" y="3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3" name="Freeform 32">
                    <a:extLst>
                      <a:ext uri="{FF2B5EF4-FFF2-40B4-BE49-F238E27FC236}">
                        <a16:creationId xmlns:a16="http://schemas.microsoft.com/office/drawing/2014/main" id="{B55D26CA-0516-49B6-B139-8DD8D1FDA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2693" y="2484449"/>
                    <a:ext cx="55563" cy="119063"/>
                  </a:xfrm>
                  <a:custGeom>
                    <a:avLst/>
                    <a:gdLst>
                      <a:gd name="T0" fmla="*/ 0 w 29"/>
                      <a:gd name="T1" fmla="*/ 12 h 61"/>
                      <a:gd name="T2" fmla="*/ 0 w 29"/>
                      <a:gd name="T3" fmla="*/ 45 h 61"/>
                      <a:gd name="T4" fmla="*/ 28 w 29"/>
                      <a:gd name="T5" fmla="*/ 61 h 61"/>
                      <a:gd name="T6" fmla="*/ 29 w 29"/>
                      <a:gd name="T7" fmla="*/ 61 h 61"/>
                      <a:gd name="T8" fmla="*/ 19 w 29"/>
                      <a:gd name="T9" fmla="*/ 0 h 61"/>
                      <a:gd name="T10" fmla="*/ 0 w 29"/>
                      <a:gd name="T11" fmla="*/ 12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61">
                        <a:moveTo>
                          <a:pt x="0" y="12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28" y="61"/>
                          <a:pt x="28" y="61"/>
                          <a:pt x="28" y="61"/>
                        </a:cubicBezTo>
                        <a:cubicBezTo>
                          <a:pt x="29" y="61"/>
                          <a:pt x="29" y="61"/>
                          <a:pt x="29" y="61"/>
                        </a:cubicBezTo>
                        <a:cubicBezTo>
                          <a:pt x="28" y="42"/>
                          <a:pt x="25" y="22"/>
                          <a:pt x="19" y="0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4" name="Freeform 33">
                    <a:extLst>
                      <a:ext uri="{FF2B5EF4-FFF2-40B4-BE49-F238E27FC236}">
                        <a16:creationId xmlns:a16="http://schemas.microsoft.com/office/drawing/2014/main" id="{7AE3816D-02EA-479E-A7FA-11AE236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2690" y="2682886"/>
                    <a:ext cx="53974" cy="114300"/>
                  </a:xfrm>
                  <a:custGeom>
                    <a:avLst/>
                    <a:gdLst>
                      <a:gd name="T0" fmla="*/ 0 w 28"/>
                      <a:gd name="T1" fmla="*/ 16 h 59"/>
                      <a:gd name="T2" fmla="*/ 0 w 28"/>
                      <a:gd name="T3" fmla="*/ 49 h 59"/>
                      <a:gd name="T4" fmla="*/ 17 w 28"/>
                      <a:gd name="T5" fmla="*/ 59 h 59"/>
                      <a:gd name="T6" fmla="*/ 28 w 28"/>
                      <a:gd name="T7" fmla="*/ 0 h 59"/>
                      <a:gd name="T8" fmla="*/ 0 w 28"/>
                      <a:gd name="T9" fmla="*/ 1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59">
                        <a:moveTo>
                          <a:pt x="0" y="16"/>
                        </a:move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cubicBezTo>
                          <a:pt x="22" y="40"/>
                          <a:pt x="26" y="20"/>
                          <a:pt x="28" y="0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5" name="Freeform 34">
                    <a:extLst>
                      <a:ext uri="{FF2B5EF4-FFF2-40B4-BE49-F238E27FC236}">
                        <a16:creationId xmlns:a16="http://schemas.microsoft.com/office/drawing/2014/main" id="{32AC0CFF-9D10-4059-BEF6-BEB696C6D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2279660"/>
                    <a:ext cx="112711" cy="117475"/>
                  </a:xfrm>
                  <a:custGeom>
                    <a:avLst/>
                    <a:gdLst>
                      <a:gd name="T0" fmla="*/ 20 w 58"/>
                      <a:gd name="T1" fmla="*/ 0 h 61"/>
                      <a:gd name="T2" fmla="*/ 0 w 58"/>
                      <a:gd name="T3" fmla="*/ 11 h 61"/>
                      <a:gd name="T4" fmla="*/ 0 w 58"/>
                      <a:gd name="T5" fmla="*/ 44 h 61"/>
                      <a:gd name="T6" fmla="*/ 29 w 58"/>
                      <a:gd name="T7" fmla="*/ 61 h 61"/>
                      <a:gd name="T8" fmla="*/ 58 w 58"/>
                      <a:gd name="T9" fmla="*/ 44 h 61"/>
                      <a:gd name="T10" fmla="*/ 58 w 58"/>
                      <a:gd name="T11" fmla="*/ 42 h 61"/>
                      <a:gd name="T12" fmla="*/ 20 w 58"/>
                      <a:gd name="T1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61">
                        <a:moveTo>
                          <a:pt x="20" y="0"/>
                        </a:move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29" y="61"/>
                          <a:pt x="29" y="61"/>
                          <a:pt x="29" y="61"/>
                        </a:cubicBezTo>
                        <a:cubicBezTo>
                          <a:pt x="58" y="44"/>
                          <a:pt x="58" y="44"/>
                          <a:pt x="58" y="44"/>
                        </a:cubicBezTo>
                        <a:cubicBezTo>
                          <a:pt x="58" y="42"/>
                          <a:pt x="58" y="42"/>
                          <a:pt x="58" y="42"/>
                        </a:cubicBezTo>
                        <a:cubicBezTo>
                          <a:pt x="48" y="25"/>
                          <a:pt x="35" y="11"/>
                          <a:pt x="20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6" name="Freeform 35">
                    <a:extLst>
                      <a:ext uri="{FF2B5EF4-FFF2-40B4-BE49-F238E27FC236}">
                        <a16:creationId xmlns:a16="http://schemas.microsoft.com/office/drawing/2014/main" id="{A8278C0A-4CB2-495A-B653-3885FB154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6" y="2371736"/>
                    <a:ext cx="95249" cy="128589"/>
                  </a:xfrm>
                  <a:custGeom>
                    <a:avLst/>
                    <a:gdLst>
                      <a:gd name="T0" fmla="*/ 0 w 49"/>
                      <a:gd name="T1" fmla="*/ 17 h 66"/>
                      <a:gd name="T2" fmla="*/ 0 w 49"/>
                      <a:gd name="T3" fmla="*/ 50 h 66"/>
                      <a:gd name="T4" fmla="*/ 29 w 49"/>
                      <a:gd name="T5" fmla="*/ 66 h 66"/>
                      <a:gd name="T6" fmla="*/ 49 w 49"/>
                      <a:gd name="T7" fmla="*/ 54 h 66"/>
                      <a:gd name="T8" fmla="*/ 39 w 49"/>
                      <a:gd name="T9" fmla="*/ 21 h 66"/>
                      <a:gd name="T10" fmla="*/ 31 w 49"/>
                      <a:gd name="T11" fmla="*/ 1 h 66"/>
                      <a:gd name="T12" fmla="*/ 29 w 49"/>
                      <a:gd name="T13" fmla="*/ 0 h 66"/>
                      <a:gd name="T14" fmla="*/ 0 w 49"/>
                      <a:gd name="T15" fmla="*/ 17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9" h="66">
                        <a:moveTo>
                          <a:pt x="0" y="17"/>
                        </a:move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49" y="54"/>
                          <a:pt x="49" y="54"/>
                          <a:pt x="49" y="54"/>
                        </a:cubicBezTo>
                        <a:cubicBezTo>
                          <a:pt x="47" y="44"/>
                          <a:pt x="43" y="33"/>
                          <a:pt x="39" y="21"/>
                        </a:cubicBezTo>
                        <a:cubicBezTo>
                          <a:pt x="37" y="14"/>
                          <a:pt x="34" y="7"/>
                          <a:pt x="31" y="1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7" name="Freeform 36">
                    <a:extLst>
                      <a:ext uri="{FF2B5EF4-FFF2-40B4-BE49-F238E27FC236}">
                        <a16:creationId xmlns:a16="http://schemas.microsoft.com/office/drawing/2014/main" id="{5CF2A6E7-EC06-4AFE-AEBC-E8E2FA7D7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2887675"/>
                    <a:ext cx="112711" cy="127000"/>
                  </a:xfrm>
                  <a:custGeom>
                    <a:avLst/>
                    <a:gdLst>
                      <a:gd name="T0" fmla="*/ 29 w 58"/>
                      <a:gd name="T1" fmla="*/ 0 h 66"/>
                      <a:gd name="T2" fmla="*/ 0 w 58"/>
                      <a:gd name="T3" fmla="*/ 16 h 66"/>
                      <a:gd name="T4" fmla="*/ 0 w 58"/>
                      <a:gd name="T5" fmla="*/ 49 h 66"/>
                      <a:gd name="T6" fmla="*/ 29 w 58"/>
                      <a:gd name="T7" fmla="*/ 66 h 66"/>
                      <a:gd name="T8" fmla="*/ 50 w 58"/>
                      <a:gd name="T9" fmla="*/ 54 h 66"/>
                      <a:gd name="T10" fmla="*/ 58 w 58"/>
                      <a:gd name="T11" fmla="*/ 28 h 66"/>
                      <a:gd name="T12" fmla="*/ 58 w 58"/>
                      <a:gd name="T13" fmla="*/ 16 h 66"/>
                      <a:gd name="T14" fmla="*/ 29 w 58"/>
                      <a:gd name="T1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50" y="54"/>
                          <a:pt x="50" y="54"/>
                          <a:pt x="50" y="54"/>
                        </a:cubicBezTo>
                        <a:cubicBezTo>
                          <a:pt x="53" y="45"/>
                          <a:pt x="55" y="36"/>
                          <a:pt x="58" y="28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8" name="Freeform 37">
                    <a:extLst>
                      <a:ext uri="{FF2B5EF4-FFF2-40B4-BE49-F238E27FC236}">
                        <a16:creationId xmlns:a16="http://schemas.microsoft.com/office/drawing/2014/main" id="{711F29B4-4467-4CD9-A75D-129BD82C5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5" y="2784486"/>
                    <a:ext cx="90488" cy="128589"/>
                  </a:xfrm>
                  <a:custGeom>
                    <a:avLst/>
                    <a:gdLst>
                      <a:gd name="T0" fmla="*/ 29 w 47"/>
                      <a:gd name="T1" fmla="*/ 0 h 66"/>
                      <a:gd name="T2" fmla="*/ 0 w 47"/>
                      <a:gd name="T3" fmla="*/ 16 h 66"/>
                      <a:gd name="T4" fmla="*/ 0 w 47"/>
                      <a:gd name="T5" fmla="*/ 49 h 66"/>
                      <a:gd name="T6" fmla="*/ 29 w 47"/>
                      <a:gd name="T7" fmla="*/ 66 h 66"/>
                      <a:gd name="T8" fmla="*/ 32 w 47"/>
                      <a:gd name="T9" fmla="*/ 64 h 66"/>
                      <a:gd name="T10" fmla="*/ 47 w 47"/>
                      <a:gd name="T11" fmla="*/ 10 h 66"/>
                      <a:gd name="T12" fmla="*/ 29 w 47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7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32" y="64"/>
                          <a:pt x="32" y="64"/>
                          <a:pt x="32" y="64"/>
                        </a:cubicBezTo>
                        <a:cubicBezTo>
                          <a:pt x="37" y="45"/>
                          <a:pt x="43" y="28"/>
                          <a:pt x="47" y="10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9" name="Freeform 38">
                    <a:extLst>
                      <a:ext uri="{FF2B5EF4-FFF2-40B4-BE49-F238E27FC236}">
                        <a16:creationId xmlns:a16="http://schemas.microsoft.com/office/drawing/2014/main" id="{E1553D56-1369-4F02-9B04-3D5C9DAC5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3092464"/>
                    <a:ext cx="69850" cy="122238"/>
                  </a:xfrm>
                  <a:custGeom>
                    <a:avLst/>
                    <a:gdLst>
                      <a:gd name="T0" fmla="*/ 29 w 36"/>
                      <a:gd name="T1" fmla="*/ 0 h 63"/>
                      <a:gd name="T2" fmla="*/ 0 w 36"/>
                      <a:gd name="T3" fmla="*/ 17 h 63"/>
                      <a:gd name="T4" fmla="*/ 0 w 36"/>
                      <a:gd name="T5" fmla="*/ 50 h 63"/>
                      <a:gd name="T6" fmla="*/ 23 w 36"/>
                      <a:gd name="T7" fmla="*/ 63 h 63"/>
                      <a:gd name="T8" fmla="*/ 36 w 36"/>
                      <a:gd name="T9" fmla="*/ 4 h 63"/>
                      <a:gd name="T10" fmla="*/ 29 w 36"/>
                      <a:gd name="T1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63">
                        <a:moveTo>
                          <a:pt x="29" y="0"/>
                        </a:move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3" y="63"/>
                          <a:pt x="23" y="63"/>
                          <a:pt x="23" y="63"/>
                        </a:cubicBezTo>
                        <a:cubicBezTo>
                          <a:pt x="27" y="43"/>
                          <a:pt x="31" y="23"/>
                          <a:pt x="36" y="4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Freeform 39">
                    <a:extLst>
                      <a:ext uri="{FF2B5EF4-FFF2-40B4-BE49-F238E27FC236}">
                        <a16:creationId xmlns:a16="http://schemas.microsoft.com/office/drawing/2014/main" id="{3FAA0481-CBE4-496F-823B-6DAA3CA16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5" y="3001977"/>
                    <a:ext cx="33338" cy="90488"/>
                  </a:xfrm>
                  <a:custGeom>
                    <a:avLst/>
                    <a:gdLst>
                      <a:gd name="T0" fmla="*/ 0 w 17"/>
                      <a:gd name="T1" fmla="*/ 10 h 47"/>
                      <a:gd name="T2" fmla="*/ 0 w 17"/>
                      <a:gd name="T3" fmla="*/ 43 h 47"/>
                      <a:gd name="T4" fmla="*/ 5 w 17"/>
                      <a:gd name="T5" fmla="*/ 47 h 47"/>
                      <a:gd name="T6" fmla="*/ 9 w 17"/>
                      <a:gd name="T7" fmla="*/ 33 h 47"/>
                      <a:gd name="T8" fmla="*/ 17 w 17"/>
                      <a:gd name="T9" fmla="*/ 0 h 47"/>
                      <a:gd name="T10" fmla="*/ 0 w 17"/>
                      <a:gd name="T11" fmla="*/ 1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47">
                        <a:moveTo>
                          <a:pt x="0" y="1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5" y="47"/>
                          <a:pt x="5" y="47"/>
                          <a:pt x="5" y="47"/>
                        </a:cubicBezTo>
                        <a:cubicBezTo>
                          <a:pt x="7" y="42"/>
                          <a:pt x="8" y="38"/>
                          <a:pt x="9" y="33"/>
                        </a:cubicBezTo>
                        <a:cubicBezTo>
                          <a:pt x="12" y="22"/>
                          <a:pt x="14" y="11"/>
                          <a:pt x="17" y="0"/>
                        </a:cubicBez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Freeform 40">
                    <a:extLst>
                      <a:ext uri="{FF2B5EF4-FFF2-40B4-BE49-F238E27FC236}">
                        <a16:creationId xmlns:a16="http://schemas.microsoft.com/office/drawing/2014/main" id="{6DE66CB7-818B-4748-AE5C-F27DDCFB0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0" y="3314714"/>
                    <a:ext cx="26988" cy="85726"/>
                  </a:xfrm>
                  <a:custGeom>
                    <a:avLst/>
                    <a:gdLst>
                      <a:gd name="T0" fmla="*/ 0 w 14"/>
                      <a:gd name="T1" fmla="*/ 8 h 44"/>
                      <a:gd name="T2" fmla="*/ 0 w 14"/>
                      <a:gd name="T3" fmla="*/ 41 h 44"/>
                      <a:gd name="T4" fmla="*/ 5 w 14"/>
                      <a:gd name="T5" fmla="*/ 44 h 44"/>
                      <a:gd name="T6" fmla="*/ 14 w 14"/>
                      <a:gd name="T7" fmla="*/ 0 h 44"/>
                      <a:gd name="T8" fmla="*/ 0 w 14"/>
                      <a:gd name="T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4">
                        <a:moveTo>
                          <a:pt x="0" y="8"/>
                        </a:move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8" y="29"/>
                          <a:pt x="11" y="15"/>
                          <a:pt x="14" y="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2" name="Freeform 41">
                    <a:extLst>
                      <a:ext uri="{FF2B5EF4-FFF2-40B4-BE49-F238E27FC236}">
                        <a16:creationId xmlns:a16="http://schemas.microsoft.com/office/drawing/2014/main" id="{FF8F26B6-2C8E-4732-99C3-40196A2AF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3" y="3195651"/>
                    <a:ext cx="103188" cy="127000"/>
                  </a:xfrm>
                  <a:custGeom>
                    <a:avLst/>
                    <a:gdLst>
                      <a:gd name="T0" fmla="*/ 0 w 53"/>
                      <a:gd name="T1" fmla="*/ 17 h 66"/>
                      <a:gd name="T2" fmla="*/ 0 w 53"/>
                      <a:gd name="T3" fmla="*/ 50 h 66"/>
                      <a:gd name="T4" fmla="*/ 28 w 53"/>
                      <a:gd name="T5" fmla="*/ 66 h 66"/>
                      <a:gd name="T6" fmla="*/ 45 w 53"/>
                      <a:gd name="T7" fmla="*/ 57 h 66"/>
                      <a:gd name="T8" fmla="*/ 53 w 53"/>
                      <a:gd name="T9" fmla="*/ 14 h 66"/>
                      <a:gd name="T10" fmla="*/ 28 w 53"/>
                      <a:gd name="T11" fmla="*/ 0 h 66"/>
                      <a:gd name="T12" fmla="*/ 0 w 53"/>
                      <a:gd name="T13" fmla="*/ 17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3" h="66">
                        <a:moveTo>
                          <a:pt x="0" y="17"/>
                        </a:move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cubicBezTo>
                          <a:pt x="45" y="57"/>
                          <a:pt x="45" y="57"/>
                          <a:pt x="45" y="57"/>
                        </a:cubicBezTo>
                        <a:cubicBezTo>
                          <a:pt x="47" y="43"/>
                          <a:pt x="50" y="28"/>
                          <a:pt x="53" y="14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3" name="Freeform 42">
                    <a:extLst>
                      <a:ext uri="{FF2B5EF4-FFF2-40B4-BE49-F238E27FC236}">
                        <a16:creationId xmlns:a16="http://schemas.microsoft.com/office/drawing/2014/main" id="{BF3CBD15-5BE0-4AC2-9E98-BFB3D3B5C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66" y="3505215"/>
                    <a:ext cx="98425" cy="128589"/>
                  </a:xfrm>
                  <a:custGeom>
                    <a:avLst/>
                    <a:gdLst>
                      <a:gd name="T0" fmla="*/ 29 w 51"/>
                      <a:gd name="T1" fmla="*/ 0 h 66"/>
                      <a:gd name="T2" fmla="*/ 0 w 51"/>
                      <a:gd name="T3" fmla="*/ 16 h 66"/>
                      <a:gd name="T4" fmla="*/ 0 w 51"/>
                      <a:gd name="T5" fmla="*/ 49 h 66"/>
                      <a:gd name="T6" fmla="*/ 29 w 51"/>
                      <a:gd name="T7" fmla="*/ 66 h 66"/>
                      <a:gd name="T8" fmla="*/ 34 w 51"/>
                      <a:gd name="T9" fmla="*/ 63 h 66"/>
                      <a:gd name="T10" fmla="*/ 51 w 51"/>
                      <a:gd name="T11" fmla="*/ 12 h 66"/>
                      <a:gd name="T12" fmla="*/ 29 w 51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6">
                        <a:moveTo>
                          <a:pt x="29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34" y="63"/>
                          <a:pt x="34" y="63"/>
                          <a:pt x="34" y="63"/>
                        </a:cubicBezTo>
                        <a:cubicBezTo>
                          <a:pt x="40" y="48"/>
                          <a:pt x="46" y="31"/>
                          <a:pt x="51" y="12"/>
                        </a:cubicBez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4" name="Freeform 43">
                    <a:extLst>
                      <a:ext uri="{FF2B5EF4-FFF2-40B4-BE49-F238E27FC236}">
                        <a16:creationId xmlns:a16="http://schemas.microsoft.com/office/drawing/2014/main" id="{22E1FF90-6E50-4D55-B238-F4DD9E32B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05" y="3400439"/>
                    <a:ext cx="66674" cy="120650"/>
                  </a:xfrm>
                  <a:custGeom>
                    <a:avLst/>
                    <a:gdLst>
                      <a:gd name="T0" fmla="*/ 28 w 34"/>
                      <a:gd name="T1" fmla="*/ 0 h 62"/>
                      <a:gd name="T2" fmla="*/ 0 w 34"/>
                      <a:gd name="T3" fmla="*/ 17 h 62"/>
                      <a:gd name="T4" fmla="*/ 0 w 34"/>
                      <a:gd name="T5" fmla="*/ 50 h 62"/>
                      <a:gd name="T6" fmla="*/ 21 w 34"/>
                      <a:gd name="T7" fmla="*/ 62 h 62"/>
                      <a:gd name="T8" fmla="*/ 34 w 34"/>
                      <a:gd name="T9" fmla="*/ 4 h 62"/>
                      <a:gd name="T10" fmla="*/ 28 w 34"/>
                      <a:gd name="T11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62">
                        <a:moveTo>
                          <a:pt x="28" y="0"/>
                        </a:move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1" y="62"/>
                          <a:pt x="21" y="62"/>
                          <a:pt x="21" y="62"/>
                        </a:cubicBezTo>
                        <a:cubicBezTo>
                          <a:pt x="26" y="44"/>
                          <a:pt x="30" y="24"/>
                          <a:pt x="34" y="4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5" name="Freeform 44">
                    <a:extLst>
                      <a:ext uri="{FF2B5EF4-FFF2-40B4-BE49-F238E27FC236}">
                        <a16:creationId xmlns:a16="http://schemas.microsoft.com/office/drawing/2014/main" id="{3FC9C4B3-5636-458E-8ED4-6D9B05B49E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05" y="3710003"/>
                    <a:ext cx="106362" cy="65087"/>
                  </a:xfrm>
                  <a:custGeom>
                    <a:avLst/>
                    <a:gdLst>
                      <a:gd name="T0" fmla="*/ 55 w 55"/>
                      <a:gd name="T1" fmla="*/ 15 h 33"/>
                      <a:gd name="T2" fmla="*/ 28 w 55"/>
                      <a:gd name="T3" fmla="*/ 0 h 33"/>
                      <a:gd name="T4" fmla="*/ 0 w 55"/>
                      <a:gd name="T5" fmla="*/ 16 h 33"/>
                      <a:gd name="T6" fmla="*/ 0 w 55"/>
                      <a:gd name="T7" fmla="*/ 33 h 33"/>
                      <a:gd name="T8" fmla="*/ 40 w 55"/>
                      <a:gd name="T9" fmla="*/ 23 h 33"/>
                      <a:gd name="T10" fmla="*/ 55 w 55"/>
                      <a:gd name="T11" fmla="*/ 15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33">
                        <a:moveTo>
                          <a:pt x="55" y="15"/>
                        </a:move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13" y="32"/>
                          <a:pt x="27" y="29"/>
                          <a:pt x="40" y="23"/>
                        </a:cubicBezTo>
                        <a:cubicBezTo>
                          <a:pt x="45" y="21"/>
                          <a:pt x="50" y="18"/>
                          <a:pt x="55" y="1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6" name="Freeform 45">
                    <a:extLst>
                      <a:ext uri="{FF2B5EF4-FFF2-40B4-BE49-F238E27FC236}">
                        <a16:creationId xmlns:a16="http://schemas.microsoft.com/office/drawing/2014/main" id="{B3ED167C-A055-47A9-B9E7-F4CA725F9D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42" y="3608404"/>
                    <a:ext cx="112711" cy="125414"/>
                  </a:xfrm>
                  <a:custGeom>
                    <a:avLst/>
                    <a:gdLst>
                      <a:gd name="T0" fmla="*/ 58 w 58"/>
                      <a:gd name="T1" fmla="*/ 25 h 65"/>
                      <a:gd name="T2" fmla="*/ 58 w 58"/>
                      <a:gd name="T3" fmla="*/ 16 h 65"/>
                      <a:gd name="T4" fmla="*/ 29 w 58"/>
                      <a:gd name="T5" fmla="*/ 0 h 65"/>
                      <a:gd name="T6" fmla="*/ 0 w 58"/>
                      <a:gd name="T7" fmla="*/ 16 h 65"/>
                      <a:gd name="T8" fmla="*/ 0 w 58"/>
                      <a:gd name="T9" fmla="*/ 49 h 65"/>
                      <a:gd name="T10" fmla="*/ 28 w 58"/>
                      <a:gd name="T11" fmla="*/ 65 h 65"/>
                      <a:gd name="T12" fmla="*/ 58 w 58"/>
                      <a:gd name="T13" fmla="*/ 25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65">
                        <a:moveTo>
                          <a:pt x="58" y="25"/>
                        </a:move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28" y="65"/>
                          <a:pt x="28" y="65"/>
                          <a:pt x="28" y="65"/>
                        </a:cubicBezTo>
                        <a:cubicBezTo>
                          <a:pt x="39" y="56"/>
                          <a:pt x="49" y="42"/>
                          <a:pt x="58" y="2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7" name="Freeform 46">
                    <a:extLst>
                      <a:ext uri="{FF2B5EF4-FFF2-40B4-BE49-F238E27FC236}">
                        <a16:creationId xmlns:a16="http://schemas.microsoft.com/office/drawing/2014/main" id="{6C5EA2A2-5C7D-4106-BDE0-FEDDA56F6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56" y="3710005"/>
                    <a:ext cx="112711" cy="66675"/>
                  </a:xfrm>
                  <a:custGeom>
                    <a:avLst/>
                    <a:gdLst>
                      <a:gd name="T0" fmla="*/ 58 w 58"/>
                      <a:gd name="T1" fmla="*/ 33 h 34"/>
                      <a:gd name="T2" fmla="*/ 58 w 58"/>
                      <a:gd name="T3" fmla="*/ 16 h 34"/>
                      <a:gd name="T4" fmla="*/ 29 w 58"/>
                      <a:gd name="T5" fmla="*/ 0 h 34"/>
                      <a:gd name="T6" fmla="*/ 0 w 58"/>
                      <a:gd name="T7" fmla="*/ 16 h 34"/>
                      <a:gd name="T8" fmla="*/ 0 w 58"/>
                      <a:gd name="T9" fmla="*/ 22 h 34"/>
                      <a:gd name="T10" fmla="*/ 58 w 58"/>
                      <a:gd name="T1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8" h="34">
                        <a:moveTo>
                          <a:pt x="58" y="33"/>
                        </a:move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18" y="30"/>
                          <a:pt x="38" y="34"/>
                          <a:pt x="58" y="3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8" name="Freeform 47">
                    <a:extLst>
                      <a:ext uri="{FF2B5EF4-FFF2-40B4-BE49-F238E27FC236}">
                        <a16:creationId xmlns:a16="http://schemas.microsoft.com/office/drawing/2014/main" id="{3475127F-1F17-4910-8111-13F31EB46A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1356" y="3710006"/>
                    <a:ext cx="55563" cy="39688"/>
                  </a:xfrm>
                  <a:custGeom>
                    <a:avLst/>
                    <a:gdLst>
                      <a:gd name="T0" fmla="*/ 29 w 29"/>
                      <a:gd name="T1" fmla="*/ 16 h 20"/>
                      <a:gd name="T2" fmla="*/ 0 w 29"/>
                      <a:gd name="T3" fmla="*/ 0 h 20"/>
                      <a:gd name="T4" fmla="*/ 0 w 29"/>
                      <a:gd name="T5" fmla="*/ 0 h 20"/>
                      <a:gd name="T6" fmla="*/ 29 w 29"/>
                      <a:gd name="T7" fmla="*/ 20 h 20"/>
                      <a:gd name="T8" fmla="*/ 29 w 29"/>
                      <a:gd name="T9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20">
                        <a:moveTo>
                          <a:pt x="29" y="16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" y="8"/>
                          <a:pt x="19" y="15"/>
                          <a:pt x="29" y="20"/>
                        </a:cubicBezTo>
                        <a:lnTo>
                          <a:pt x="29" y="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9" name="Freeform 48">
                    <a:extLst>
                      <a:ext uri="{FF2B5EF4-FFF2-40B4-BE49-F238E27FC236}">
                        <a16:creationId xmlns:a16="http://schemas.microsoft.com/office/drawing/2014/main" id="{76F93226-CA66-4B3D-97F1-D19B06686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32" y="2270136"/>
                    <a:ext cx="112711" cy="127000"/>
                  </a:xfrm>
                  <a:custGeom>
                    <a:avLst/>
                    <a:gdLst>
                      <a:gd name="T0" fmla="*/ 0 w 58"/>
                      <a:gd name="T1" fmla="*/ 49 h 66"/>
                      <a:gd name="T2" fmla="*/ 29 w 58"/>
                      <a:gd name="T3" fmla="*/ 66 h 66"/>
                      <a:gd name="T4" fmla="*/ 58 w 58"/>
                      <a:gd name="T5" fmla="*/ 49 h 66"/>
                      <a:gd name="T6" fmla="*/ 58 w 58"/>
                      <a:gd name="T7" fmla="*/ 16 h 66"/>
                      <a:gd name="T8" fmla="*/ 29 w 58"/>
                      <a:gd name="T9" fmla="*/ 0 h 66"/>
                      <a:gd name="T10" fmla="*/ 21 w 58"/>
                      <a:gd name="T11" fmla="*/ 5 h 66"/>
                      <a:gd name="T12" fmla="*/ 0 w 58"/>
                      <a:gd name="T13" fmla="*/ 33 h 66"/>
                      <a:gd name="T14" fmla="*/ 0 w 58"/>
                      <a:gd name="T15" fmla="*/ 4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" h="66">
                        <a:moveTo>
                          <a:pt x="0" y="49"/>
                        </a:moveTo>
                        <a:cubicBezTo>
                          <a:pt x="29" y="66"/>
                          <a:pt x="29" y="66"/>
                          <a:pt x="29" y="66"/>
                        </a:cubicBezTo>
                        <a:cubicBezTo>
                          <a:pt x="58" y="49"/>
                          <a:pt x="58" y="49"/>
                          <a:pt x="58" y="49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14" y="14"/>
                          <a:pt x="7" y="24"/>
                          <a:pt x="0" y="33"/>
                        </a:cubicBezTo>
                        <a:lnTo>
                          <a:pt x="0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0" name="Freeform 49">
                    <a:extLst>
                      <a:ext uri="{FF2B5EF4-FFF2-40B4-BE49-F238E27FC236}">
                        <a16:creationId xmlns:a16="http://schemas.microsoft.com/office/drawing/2014/main" id="{5C08AC63-A0A7-4EA9-9346-4C2C2709A3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8318" y="2887676"/>
                    <a:ext cx="111124" cy="127000"/>
                  </a:xfrm>
                  <a:custGeom>
                    <a:avLst/>
                    <a:gdLst>
                      <a:gd name="T0" fmla="*/ 57 w 57"/>
                      <a:gd name="T1" fmla="*/ 49 h 66"/>
                      <a:gd name="T2" fmla="*/ 57 w 57"/>
                      <a:gd name="T3" fmla="*/ 16 h 66"/>
                      <a:gd name="T4" fmla="*/ 28 w 57"/>
                      <a:gd name="T5" fmla="*/ 0 h 66"/>
                      <a:gd name="T6" fmla="*/ 0 w 57"/>
                      <a:gd name="T7" fmla="*/ 16 h 66"/>
                      <a:gd name="T8" fmla="*/ 11 w 57"/>
                      <a:gd name="T9" fmla="*/ 56 h 66"/>
                      <a:gd name="T10" fmla="*/ 28 w 57"/>
                      <a:gd name="T11" fmla="*/ 66 h 66"/>
                      <a:gd name="T12" fmla="*/ 57 w 57"/>
                      <a:gd name="T13" fmla="*/ 4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" h="66">
                        <a:moveTo>
                          <a:pt x="57" y="49"/>
                        </a:move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4" y="29"/>
                          <a:pt x="7" y="42"/>
                          <a:pt x="11" y="56"/>
                        </a:cubicBezTo>
                        <a:cubicBezTo>
                          <a:pt x="28" y="66"/>
                          <a:pt x="28" y="66"/>
                          <a:pt x="28" y="66"/>
                        </a:cubicBezTo>
                        <a:lnTo>
                          <a:pt x="57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1" name="Freeform 50">
                    <a:extLst>
                      <a:ext uri="{FF2B5EF4-FFF2-40B4-BE49-F238E27FC236}">
                        <a16:creationId xmlns:a16="http://schemas.microsoft.com/office/drawing/2014/main" id="{04DB623A-8CD8-4A0B-9301-1753FDF33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62768" y="3092464"/>
                    <a:ext cx="66674" cy="122238"/>
                  </a:xfrm>
                  <a:custGeom>
                    <a:avLst/>
                    <a:gdLst>
                      <a:gd name="T0" fmla="*/ 11 w 34"/>
                      <a:gd name="T1" fmla="*/ 63 h 63"/>
                      <a:gd name="T2" fmla="*/ 34 w 34"/>
                      <a:gd name="T3" fmla="*/ 50 h 63"/>
                      <a:gd name="T4" fmla="*/ 34 w 34"/>
                      <a:gd name="T5" fmla="*/ 17 h 63"/>
                      <a:gd name="T6" fmla="*/ 5 w 34"/>
                      <a:gd name="T7" fmla="*/ 0 h 63"/>
                      <a:gd name="T8" fmla="*/ 0 w 34"/>
                      <a:gd name="T9" fmla="*/ 3 h 63"/>
                      <a:gd name="T10" fmla="*/ 11 w 34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63">
                        <a:moveTo>
                          <a:pt x="11" y="63"/>
                        </a:moveTo>
                        <a:cubicBezTo>
                          <a:pt x="34" y="50"/>
                          <a:pt x="34" y="50"/>
                          <a:pt x="34" y="50"/>
                        </a:cubicBezTo>
                        <a:cubicBezTo>
                          <a:pt x="34" y="17"/>
                          <a:pt x="34" y="17"/>
                          <a:pt x="34" y="17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5" y="22"/>
                          <a:pt x="8" y="42"/>
                          <a:pt x="11" y="6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2" name="Freeform 51">
                    <a:extLst>
                      <a:ext uri="{FF2B5EF4-FFF2-40B4-BE49-F238E27FC236}">
                        <a16:creationId xmlns:a16="http://schemas.microsoft.com/office/drawing/2014/main" id="{997196EA-9AC4-4643-8A29-4BA007116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6106" y="3311539"/>
                    <a:ext cx="33338" cy="100013"/>
                  </a:xfrm>
                  <a:custGeom>
                    <a:avLst/>
                    <a:gdLst>
                      <a:gd name="T0" fmla="*/ 2 w 17"/>
                      <a:gd name="T1" fmla="*/ 52 h 52"/>
                      <a:gd name="T2" fmla="*/ 17 w 17"/>
                      <a:gd name="T3" fmla="*/ 43 h 52"/>
                      <a:gd name="T4" fmla="*/ 17 w 17"/>
                      <a:gd name="T5" fmla="*/ 10 h 52"/>
                      <a:gd name="T6" fmla="*/ 0 w 17"/>
                      <a:gd name="T7" fmla="*/ 0 h 52"/>
                      <a:gd name="T8" fmla="*/ 2 w 17"/>
                      <a:gd name="T9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52">
                        <a:moveTo>
                          <a:pt x="2" y="52"/>
                        </a:moveTo>
                        <a:cubicBezTo>
                          <a:pt x="17" y="43"/>
                          <a:pt x="17" y="43"/>
                          <a:pt x="17" y="43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7"/>
                          <a:pt x="2" y="34"/>
                          <a:pt x="2" y="5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3" name="Freeform 52">
                    <a:extLst>
                      <a:ext uri="{FF2B5EF4-FFF2-40B4-BE49-F238E27FC236}">
                        <a16:creationId xmlns:a16="http://schemas.microsoft.com/office/drawing/2014/main" id="{BA823884-3FBD-485C-8212-481D882CAE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86581" y="3195653"/>
                    <a:ext cx="101599" cy="127000"/>
                  </a:xfrm>
                  <a:custGeom>
                    <a:avLst/>
                    <a:gdLst>
                      <a:gd name="T0" fmla="*/ 52 w 52"/>
                      <a:gd name="T1" fmla="*/ 50 h 66"/>
                      <a:gd name="T2" fmla="*/ 52 w 52"/>
                      <a:gd name="T3" fmla="*/ 17 h 66"/>
                      <a:gd name="T4" fmla="*/ 24 w 52"/>
                      <a:gd name="T5" fmla="*/ 0 h 66"/>
                      <a:gd name="T6" fmla="*/ 0 w 52"/>
                      <a:gd name="T7" fmla="*/ 14 h 66"/>
                      <a:gd name="T8" fmla="*/ 5 w 52"/>
                      <a:gd name="T9" fmla="*/ 55 h 66"/>
                      <a:gd name="T10" fmla="*/ 24 w 52"/>
                      <a:gd name="T11" fmla="*/ 66 h 66"/>
                      <a:gd name="T12" fmla="*/ 52 w 52"/>
                      <a:gd name="T13" fmla="*/ 5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66">
                        <a:moveTo>
                          <a:pt x="52" y="50"/>
                        </a:move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2" y="27"/>
                          <a:pt x="3" y="41"/>
                          <a:pt x="5" y="55"/>
                        </a:cubicBezTo>
                        <a:cubicBezTo>
                          <a:pt x="24" y="66"/>
                          <a:pt x="24" y="66"/>
                          <a:pt x="24" y="66"/>
                        </a:cubicBezTo>
                        <a:lnTo>
                          <a:pt x="52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4" name="Freeform 53">
                    <a:extLst>
                      <a:ext uri="{FF2B5EF4-FFF2-40B4-BE49-F238E27FC236}">
                        <a16:creationId xmlns:a16="http://schemas.microsoft.com/office/drawing/2014/main" id="{C078B402-E464-4906-8A39-8EB93781C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00868" y="3521091"/>
                    <a:ext cx="28575" cy="82549"/>
                  </a:xfrm>
                  <a:custGeom>
                    <a:avLst/>
                    <a:gdLst>
                      <a:gd name="T0" fmla="*/ 15 w 15"/>
                      <a:gd name="T1" fmla="*/ 8 h 43"/>
                      <a:gd name="T2" fmla="*/ 0 w 15"/>
                      <a:gd name="T3" fmla="*/ 0 h 43"/>
                      <a:gd name="T4" fmla="*/ 11 w 15"/>
                      <a:gd name="T5" fmla="*/ 43 h 43"/>
                      <a:gd name="T6" fmla="*/ 15 w 15"/>
                      <a:gd name="T7" fmla="*/ 41 h 43"/>
                      <a:gd name="T8" fmla="*/ 15 w 15"/>
                      <a:gd name="T9" fmla="*/ 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43">
                        <a:moveTo>
                          <a:pt x="15" y="8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6"/>
                          <a:pt x="6" y="30"/>
                          <a:pt x="11" y="43"/>
                        </a:cubicBezTo>
                        <a:cubicBezTo>
                          <a:pt x="15" y="41"/>
                          <a:pt x="15" y="41"/>
                          <a:pt x="15" y="41"/>
                        </a:cubicBezTo>
                        <a:lnTo>
                          <a:pt x="15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5" name="Freeform 54">
                    <a:extLst>
                      <a:ext uri="{FF2B5EF4-FFF2-40B4-BE49-F238E27FC236}">
                        <a16:creationId xmlns:a16="http://schemas.microsoft.com/office/drawing/2014/main" id="{0F544C9A-42B4-495E-979A-AECA738E9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6106" y="3400440"/>
                    <a:ext cx="92075" cy="130175"/>
                  </a:xfrm>
                  <a:custGeom>
                    <a:avLst/>
                    <a:gdLst>
                      <a:gd name="T0" fmla="*/ 47 w 47"/>
                      <a:gd name="T1" fmla="*/ 50 h 67"/>
                      <a:gd name="T2" fmla="*/ 47 w 47"/>
                      <a:gd name="T3" fmla="*/ 17 h 67"/>
                      <a:gd name="T4" fmla="*/ 19 w 47"/>
                      <a:gd name="T5" fmla="*/ 0 h 67"/>
                      <a:gd name="T6" fmla="*/ 2 w 47"/>
                      <a:gd name="T7" fmla="*/ 10 h 67"/>
                      <a:gd name="T8" fmla="*/ 0 w 47"/>
                      <a:gd name="T9" fmla="*/ 46 h 67"/>
                      <a:gd name="T10" fmla="*/ 1 w 47"/>
                      <a:gd name="T11" fmla="*/ 57 h 67"/>
                      <a:gd name="T12" fmla="*/ 19 w 47"/>
                      <a:gd name="T13" fmla="*/ 67 h 67"/>
                      <a:gd name="T14" fmla="*/ 47 w 47"/>
                      <a:gd name="T15" fmla="*/ 5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67">
                        <a:moveTo>
                          <a:pt x="47" y="50"/>
                        </a:moveTo>
                        <a:cubicBezTo>
                          <a:pt x="47" y="17"/>
                          <a:pt x="47" y="17"/>
                          <a:pt x="47" y="17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22"/>
                          <a:pt x="1" y="34"/>
                          <a:pt x="0" y="46"/>
                        </a:cubicBezTo>
                        <a:cubicBezTo>
                          <a:pt x="1" y="49"/>
                          <a:pt x="1" y="53"/>
                          <a:pt x="1" y="57"/>
                        </a:cubicBezTo>
                        <a:cubicBezTo>
                          <a:pt x="19" y="67"/>
                          <a:pt x="19" y="67"/>
                          <a:pt x="19" y="67"/>
                        </a:cubicBezTo>
                        <a:lnTo>
                          <a:pt x="47" y="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6" name="Freeform 55">
                    <a:extLst>
                      <a:ext uri="{FF2B5EF4-FFF2-40B4-BE49-F238E27FC236}">
                        <a16:creationId xmlns:a16="http://schemas.microsoft.com/office/drawing/2014/main" id="{4B74AF70-A113-43B8-A47D-618C91A548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24682" y="3608403"/>
                    <a:ext cx="63500" cy="96838"/>
                  </a:xfrm>
                  <a:custGeom>
                    <a:avLst/>
                    <a:gdLst>
                      <a:gd name="T0" fmla="*/ 32 w 32"/>
                      <a:gd name="T1" fmla="*/ 49 h 50"/>
                      <a:gd name="T2" fmla="*/ 32 w 32"/>
                      <a:gd name="T3" fmla="*/ 16 h 50"/>
                      <a:gd name="T4" fmla="*/ 4 w 32"/>
                      <a:gd name="T5" fmla="*/ 0 h 50"/>
                      <a:gd name="T6" fmla="*/ 0 w 32"/>
                      <a:gd name="T7" fmla="*/ 2 h 50"/>
                      <a:gd name="T8" fmla="*/ 31 w 32"/>
                      <a:gd name="T9" fmla="*/ 50 h 50"/>
                      <a:gd name="T10" fmla="*/ 32 w 32"/>
                      <a:gd name="T11" fmla="*/ 49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50">
                        <a:moveTo>
                          <a:pt x="32" y="49"/>
                        </a:moveTo>
                        <a:cubicBezTo>
                          <a:pt x="32" y="16"/>
                          <a:pt x="32" y="16"/>
                          <a:pt x="32" y="16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8" y="22"/>
                          <a:pt x="18" y="37"/>
                          <a:pt x="31" y="50"/>
                        </a:cubicBezTo>
                        <a:lnTo>
                          <a:pt x="32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7" name="Freeform 56">
                    <a:extLst>
                      <a:ext uri="{FF2B5EF4-FFF2-40B4-BE49-F238E27FC236}">
                        <a16:creationId xmlns:a16="http://schemas.microsoft.com/office/drawing/2014/main" id="{E8B58B0A-3F07-4F09-A57A-53A4557DBC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2919" y="2346334"/>
                    <a:ext cx="15875" cy="28576"/>
                  </a:xfrm>
                  <a:custGeom>
                    <a:avLst/>
                    <a:gdLst>
                      <a:gd name="T0" fmla="*/ 0 w 8"/>
                      <a:gd name="T1" fmla="*/ 14 h 14"/>
                      <a:gd name="T2" fmla="*/ 8 w 8"/>
                      <a:gd name="T3" fmla="*/ 9 h 14"/>
                      <a:gd name="T4" fmla="*/ 8 w 8"/>
                      <a:gd name="T5" fmla="*/ 0 h 14"/>
                      <a:gd name="T6" fmla="*/ 0 w 8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4">
                        <a:moveTo>
                          <a:pt x="0" y="14"/>
                        </a:move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4"/>
                          <a:pt x="3" y="9"/>
                          <a:pt x="0" y="1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8" name="Freeform 57">
                    <a:extLst>
                      <a:ext uri="{FF2B5EF4-FFF2-40B4-BE49-F238E27FC236}">
                        <a16:creationId xmlns:a16="http://schemas.microsoft.com/office/drawing/2014/main" id="{5616AD46-FB0D-41BE-88A5-A11FF2C370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8472" y="2476510"/>
                    <a:ext cx="60324" cy="127000"/>
                  </a:xfrm>
                  <a:custGeom>
                    <a:avLst/>
                    <a:gdLst>
                      <a:gd name="T0" fmla="*/ 31 w 31"/>
                      <a:gd name="T1" fmla="*/ 49 h 65"/>
                      <a:gd name="T2" fmla="*/ 31 w 31"/>
                      <a:gd name="T3" fmla="*/ 16 h 65"/>
                      <a:gd name="T4" fmla="*/ 5 w 31"/>
                      <a:gd name="T5" fmla="*/ 0 h 65"/>
                      <a:gd name="T6" fmla="*/ 2 w 31"/>
                      <a:gd name="T7" fmla="*/ 65 h 65"/>
                      <a:gd name="T8" fmla="*/ 3 w 31"/>
                      <a:gd name="T9" fmla="*/ 65 h 65"/>
                      <a:gd name="T10" fmla="*/ 31 w 31"/>
                      <a:gd name="T11" fmla="*/ 4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65">
                        <a:moveTo>
                          <a:pt x="31" y="49"/>
                        </a:move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1" y="21"/>
                          <a:pt x="0" y="43"/>
                          <a:pt x="2" y="65"/>
                        </a:cubicBezTo>
                        <a:cubicBezTo>
                          <a:pt x="3" y="65"/>
                          <a:pt x="3" y="65"/>
                          <a:pt x="3" y="65"/>
                        </a:cubicBezTo>
                        <a:lnTo>
                          <a:pt x="31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9" name="Freeform 58">
                    <a:extLst>
                      <a:ext uri="{FF2B5EF4-FFF2-40B4-BE49-F238E27FC236}">
                        <a16:creationId xmlns:a16="http://schemas.microsoft.com/office/drawing/2014/main" id="{9507E36E-4905-4D28-AE32-7B7658AF32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1173" y="2371734"/>
                    <a:ext cx="107949" cy="128589"/>
                  </a:xfrm>
                  <a:custGeom>
                    <a:avLst/>
                    <a:gdLst>
                      <a:gd name="T0" fmla="*/ 0 w 56"/>
                      <a:gd name="T1" fmla="*/ 50 h 66"/>
                      <a:gd name="T2" fmla="*/ 27 w 56"/>
                      <a:gd name="T3" fmla="*/ 66 h 66"/>
                      <a:gd name="T4" fmla="*/ 56 w 56"/>
                      <a:gd name="T5" fmla="*/ 50 h 66"/>
                      <a:gd name="T6" fmla="*/ 56 w 56"/>
                      <a:gd name="T7" fmla="*/ 17 h 66"/>
                      <a:gd name="T8" fmla="*/ 27 w 56"/>
                      <a:gd name="T9" fmla="*/ 0 h 66"/>
                      <a:gd name="T10" fmla="*/ 14 w 56"/>
                      <a:gd name="T11" fmla="*/ 8 h 66"/>
                      <a:gd name="T12" fmla="*/ 0 w 56"/>
                      <a:gd name="T13" fmla="*/ 5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" h="66">
                        <a:moveTo>
                          <a:pt x="0" y="50"/>
                        </a:moveTo>
                        <a:cubicBezTo>
                          <a:pt x="27" y="66"/>
                          <a:pt x="27" y="66"/>
                          <a:pt x="27" y="66"/>
                        </a:cubicBezTo>
                        <a:cubicBezTo>
                          <a:pt x="56" y="50"/>
                          <a:pt x="56" y="50"/>
                          <a:pt x="56" y="50"/>
                        </a:cubicBezTo>
                        <a:cubicBezTo>
                          <a:pt x="56" y="17"/>
                          <a:pt x="56" y="17"/>
                          <a:pt x="56" y="17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7" y="22"/>
                          <a:pt x="3" y="36"/>
                          <a:pt x="0" y="5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0" name="Freeform 59">
                    <a:extLst>
                      <a:ext uri="{FF2B5EF4-FFF2-40B4-BE49-F238E27FC236}">
                        <a16:creationId xmlns:a16="http://schemas.microsoft.com/office/drawing/2014/main" id="{2145CFA2-3B51-463E-9F13-6FF94FBB7A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2760" y="2686057"/>
                    <a:ext cx="46037" cy="104776"/>
                  </a:xfrm>
                  <a:custGeom>
                    <a:avLst/>
                    <a:gdLst>
                      <a:gd name="T0" fmla="*/ 24 w 24"/>
                      <a:gd name="T1" fmla="*/ 14 h 54"/>
                      <a:gd name="T2" fmla="*/ 0 w 24"/>
                      <a:gd name="T3" fmla="*/ 0 h 54"/>
                      <a:gd name="T4" fmla="*/ 12 w 24"/>
                      <a:gd name="T5" fmla="*/ 54 h 54"/>
                      <a:gd name="T6" fmla="*/ 24 w 24"/>
                      <a:gd name="T7" fmla="*/ 47 h 54"/>
                      <a:gd name="T8" fmla="*/ 24 w 24"/>
                      <a:gd name="T9" fmla="*/ 1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54">
                        <a:moveTo>
                          <a:pt x="24" y="1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18"/>
                          <a:pt x="7" y="36"/>
                          <a:pt x="12" y="54"/>
                        </a:cubicBezTo>
                        <a:cubicBezTo>
                          <a:pt x="24" y="47"/>
                          <a:pt x="24" y="47"/>
                          <a:pt x="24" y="47"/>
                        </a:cubicBezTo>
                        <a:lnTo>
                          <a:pt x="24" y="1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1" name="Freeform 60">
                    <a:extLst>
                      <a:ext uri="{FF2B5EF4-FFF2-40B4-BE49-F238E27FC236}">
                        <a16:creationId xmlns:a16="http://schemas.microsoft.com/office/drawing/2014/main" id="{19001527-160C-4311-AA70-8547BAF1A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88159" y="2784484"/>
                    <a:ext cx="80962" cy="127000"/>
                  </a:xfrm>
                  <a:custGeom>
                    <a:avLst/>
                    <a:gdLst>
                      <a:gd name="T0" fmla="*/ 42 w 42"/>
                      <a:gd name="T1" fmla="*/ 49 h 65"/>
                      <a:gd name="T2" fmla="*/ 42 w 42"/>
                      <a:gd name="T3" fmla="*/ 16 h 65"/>
                      <a:gd name="T4" fmla="*/ 13 w 42"/>
                      <a:gd name="T5" fmla="*/ 0 h 65"/>
                      <a:gd name="T6" fmla="*/ 0 w 42"/>
                      <a:gd name="T7" fmla="*/ 7 h 65"/>
                      <a:gd name="T8" fmla="*/ 15 w 42"/>
                      <a:gd name="T9" fmla="*/ 65 h 65"/>
                      <a:gd name="T10" fmla="*/ 42 w 42"/>
                      <a:gd name="T11" fmla="*/ 4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" h="65">
                        <a:moveTo>
                          <a:pt x="42" y="49"/>
                        </a:move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5" y="26"/>
                          <a:pt x="10" y="45"/>
                          <a:pt x="15" y="65"/>
                        </a:cubicBezTo>
                        <a:lnTo>
                          <a:pt x="42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2" name="Freeform 61">
                    <a:extLst>
                      <a:ext uri="{FF2B5EF4-FFF2-40B4-BE49-F238E27FC236}">
                        <a16:creationId xmlns:a16="http://schemas.microsoft.com/office/drawing/2014/main" id="{D44B03FE-8F7E-45B1-B934-5B73A278E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42135" y="3005147"/>
                    <a:ext cx="26988" cy="85726"/>
                  </a:xfrm>
                  <a:custGeom>
                    <a:avLst/>
                    <a:gdLst>
                      <a:gd name="T0" fmla="*/ 14 w 14"/>
                      <a:gd name="T1" fmla="*/ 8 h 44"/>
                      <a:gd name="T2" fmla="*/ 0 w 14"/>
                      <a:gd name="T3" fmla="*/ 0 h 44"/>
                      <a:gd name="T4" fmla="*/ 10 w 14"/>
                      <a:gd name="T5" fmla="*/ 44 h 44"/>
                      <a:gd name="T6" fmla="*/ 14 w 14"/>
                      <a:gd name="T7" fmla="*/ 41 h 44"/>
                      <a:gd name="T8" fmla="*/ 14 w 14"/>
                      <a:gd name="T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4">
                        <a:moveTo>
                          <a:pt x="14" y="8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14"/>
                          <a:pt x="7" y="29"/>
                          <a:pt x="10" y="44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lnTo>
                          <a:pt x="14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3" name="Freeform 62">
                    <a:extLst>
                      <a:ext uri="{FF2B5EF4-FFF2-40B4-BE49-F238E27FC236}">
                        <a16:creationId xmlns:a16="http://schemas.microsoft.com/office/drawing/2014/main" id="{FCF7CA2A-5B9F-4F8C-A873-933E0EC79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3" y="2474920"/>
                    <a:ext cx="112711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5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5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4" name="Freeform 66">
                    <a:extLst>
                      <a:ext uri="{FF2B5EF4-FFF2-40B4-BE49-F238E27FC236}">
                        <a16:creationId xmlns:a16="http://schemas.microsoft.com/office/drawing/2014/main" id="{6279C297-1E16-4F46-BC4B-529C7A5A2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385" y="2474919"/>
                    <a:ext cx="109537" cy="128589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4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4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5" name="Freeform 67">
                    <a:extLst>
                      <a:ext uri="{FF2B5EF4-FFF2-40B4-BE49-F238E27FC236}">
                        <a16:creationId xmlns:a16="http://schemas.microsoft.com/office/drawing/2014/main" id="{AE0A8697-FEBD-4267-BA87-1947B926AA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35" y="2474921"/>
                    <a:ext cx="112711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6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6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6" name="Freeform 68">
                    <a:extLst>
                      <a:ext uri="{FF2B5EF4-FFF2-40B4-BE49-F238E27FC236}">
                        <a16:creationId xmlns:a16="http://schemas.microsoft.com/office/drawing/2014/main" id="{172B02B6-9CAD-40B1-8976-7CB207C9E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2043" y="2679708"/>
                    <a:ext cx="112711" cy="130175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5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5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7" name="Freeform 69">
                    <a:extLst>
                      <a:ext uri="{FF2B5EF4-FFF2-40B4-BE49-F238E27FC236}">
                        <a16:creationId xmlns:a16="http://schemas.microsoft.com/office/drawing/2014/main" id="{97F5AD54-5C62-40CC-9169-F0C6C1D85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72369" y="2578108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8" name="Freeform 70">
                    <a:extLst>
                      <a:ext uri="{FF2B5EF4-FFF2-40B4-BE49-F238E27FC236}">
                        <a16:creationId xmlns:a16="http://schemas.microsoft.com/office/drawing/2014/main" id="{2139FA75-9148-4439-AA4E-F2A41EEF5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70" y="2679708"/>
                    <a:ext cx="109537" cy="130175"/>
                  </a:xfrm>
                  <a:custGeom>
                    <a:avLst/>
                    <a:gdLst>
                      <a:gd name="T0" fmla="*/ 69 w 69"/>
                      <a:gd name="T1" fmla="*/ 21 h 82"/>
                      <a:gd name="T2" fmla="*/ 35 w 69"/>
                      <a:gd name="T3" fmla="*/ 0 h 82"/>
                      <a:gd name="T4" fmla="*/ 0 w 69"/>
                      <a:gd name="T5" fmla="*/ 21 h 82"/>
                      <a:gd name="T6" fmla="*/ 0 w 69"/>
                      <a:gd name="T7" fmla="*/ 61 h 82"/>
                      <a:gd name="T8" fmla="*/ 35 w 69"/>
                      <a:gd name="T9" fmla="*/ 82 h 82"/>
                      <a:gd name="T10" fmla="*/ 69 w 69"/>
                      <a:gd name="T11" fmla="*/ 61 h 82"/>
                      <a:gd name="T12" fmla="*/ 69 w 69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2">
                        <a:moveTo>
                          <a:pt x="69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9" name="Freeform 74">
                    <a:extLst>
                      <a:ext uri="{FF2B5EF4-FFF2-40B4-BE49-F238E27FC236}">
                        <a16:creationId xmlns:a16="http://schemas.microsoft.com/office/drawing/2014/main" id="{0ADD3BCB-23EF-4C5D-A4BE-18ABE681E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37" y="2679708"/>
                    <a:ext cx="112711" cy="130175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6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6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0" name="Freeform 75">
                    <a:extLst>
                      <a:ext uri="{FF2B5EF4-FFF2-40B4-BE49-F238E27FC236}">
                        <a16:creationId xmlns:a16="http://schemas.microsoft.com/office/drawing/2014/main" id="{4F015B62-FA14-48C0-9F5E-EAA5649327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57999" y="2578107"/>
                    <a:ext cx="111124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5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5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1" name="Freeform 76">
                    <a:extLst>
                      <a:ext uri="{FF2B5EF4-FFF2-40B4-BE49-F238E27FC236}">
                        <a16:creationId xmlns:a16="http://schemas.microsoft.com/office/drawing/2014/main" id="{8D1434B1-C34F-4D0C-8E18-C03EE54C29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69" y="2887671"/>
                    <a:ext cx="109537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5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60 h 80"/>
                      <a:gd name="T8" fmla="*/ 35 w 69"/>
                      <a:gd name="T9" fmla="*/ 80 h 80"/>
                      <a:gd name="T10" fmla="*/ 69 w 69"/>
                      <a:gd name="T11" fmla="*/ 60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5" y="80"/>
                        </a:lnTo>
                        <a:lnTo>
                          <a:pt x="69" y="60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2" name="Freeform 77">
                    <a:extLst>
                      <a:ext uri="{FF2B5EF4-FFF2-40B4-BE49-F238E27FC236}">
                        <a16:creationId xmlns:a16="http://schemas.microsoft.com/office/drawing/2014/main" id="{4A4BF05E-1D7C-400C-B1EA-97F5ADECF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70" y="3092458"/>
                    <a:ext cx="109537" cy="128589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5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5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3" name="Freeform 78">
                    <a:extLst>
                      <a:ext uri="{FF2B5EF4-FFF2-40B4-BE49-F238E27FC236}">
                        <a16:creationId xmlns:a16="http://schemas.microsoft.com/office/drawing/2014/main" id="{49C1B603-58D6-46D0-B886-3EB8B8D8B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3317" y="2990857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5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5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4" name="Freeform 79">
                    <a:extLst>
                      <a:ext uri="{FF2B5EF4-FFF2-40B4-BE49-F238E27FC236}">
                        <a16:creationId xmlns:a16="http://schemas.microsoft.com/office/drawing/2014/main" id="{2DDA5A65-9297-416A-A48C-CD9154095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589" y="3298833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0 h 80"/>
                      <a:gd name="T2" fmla="*/ 35 w 69"/>
                      <a:gd name="T3" fmla="*/ 0 h 80"/>
                      <a:gd name="T4" fmla="*/ 0 w 69"/>
                      <a:gd name="T5" fmla="*/ 20 h 80"/>
                      <a:gd name="T6" fmla="*/ 0 w 69"/>
                      <a:gd name="T7" fmla="*/ 61 h 80"/>
                      <a:gd name="T8" fmla="*/ 35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69" y="61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5" name="Freeform 81">
                    <a:extLst>
                      <a:ext uri="{FF2B5EF4-FFF2-40B4-BE49-F238E27FC236}">
                        <a16:creationId xmlns:a16="http://schemas.microsoft.com/office/drawing/2014/main" id="{3F6599B7-C2B8-4DFC-BBCA-F68E1B6C8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29" y="3092458"/>
                    <a:ext cx="111125" cy="128589"/>
                  </a:xfrm>
                  <a:custGeom>
                    <a:avLst/>
                    <a:gdLst>
                      <a:gd name="T0" fmla="*/ 70 w 70"/>
                      <a:gd name="T1" fmla="*/ 21 h 81"/>
                      <a:gd name="T2" fmla="*/ 34 w 70"/>
                      <a:gd name="T3" fmla="*/ 0 h 81"/>
                      <a:gd name="T4" fmla="*/ 0 w 70"/>
                      <a:gd name="T5" fmla="*/ 21 h 81"/>
                      <a:gd name="T6" fmla="*/ 0 w 70"/>
                      <a:gd name="T7" fmla="*/ 61 h 81"/>
                      <a:gd name="T8" fmla="*/ 34 w 70"/>
                      <a:gd name="T9" fmla="*/ 81 h 81"/>
                      <a:gd name="T10" fmla="*/ 70 w 70"/>
                      <a:gd name="T11" fmla="*/ 61 h 81"/>
                      <a:gd name="T12" fmla="*/ 70 w 70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6" name="Freeform 82">
                    <a:extLst>
                      <a:ext uri="{FF2B5EF4-FFF2-40B4-BE49-F238E27FC236}">
                        <a16:creationId xmlns:a16="http://schemas.microsoft.com/office/drawing/2014/main" id="{90EEF9EF-C762-4F71-805A-9FAA3E6DA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65" y="2990858"/>
                    <a:ext cx="112712" cy="127000"/>
                  </a:xfrm>
                  <a:custGeom>
                    <a:avLst/>
                    <a:gdLst>
                      <a:gd name="T0" fmla="*/ 71 w 71"/>
                      <a:gd name="T1" fmla="*/ 19 h 80"/>
                      <a:gd name="T2" fmla="*/ 35 w 71"/>
                      <a:gd name="T3" fmla="*/ 0 h 80"/>
                      <a:gd name="T4" fmla="*/ 0 w 71"/>
                      <a:gd name="T5" fmla="*/ 19 h 80"/>
                      <a:gd name="T6" fmla="*/ 0 w 71"/>
                      <a:gd name="T7" fmla="*/ 59 h 80"/>
                      <a:gd name="T8" fmla="*/ 35 w 71"/>
                      <a:gd name="T9" fmla="*/ 80 h 80"/>
                      <a:gd name="T10" fmla="*/ 71 w 71"/>
                      <a:gd name="T11" fmla="*/ 59 h 80"/>
                      <a:gd name="T12" fmla="*/ 71 w 71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1" y="59"/>
                        </a:lnTo>
                        <a:lnTo>
                          <a:pt x="71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7" name="Freeform 83">
                    <a:extLst>
                      <a:ext uri="{FF2B5EF4-FFF2-40B4-BE49-F238E27FC236}">
                        <a16:creationId xmlns:a16="http://schemas.microsoft.com/office/drawing/2014/main" id="{80FA6F4C-B38C-4ABE-A4B5-03B4FC5465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28" y="3298833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20 h 80"/>
                      <a:gd name="T2" fmla="*/ 34 w 70"/>
                      <a:gd name="T3" fmla="*/ 0 h 80"/>
                      <a:gd name="T4" fmla="*/ 0 w 70"/>
                      <a:gd name="T5" fmla="*/ 20 h 80"/>
                      <a:gd name="T6" fmla="*/ 0 w 70"/>
                      <a:gd name="T7" fmla="*/ 61 h 80"/>
                      <a:gd name="T8" fmla="*/ 34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70" y="61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8" name="Freeform 84">
                    <a:extLst>
                      <a:ext uri="{FF2B5EF4-FFF2-40B4-BE49-F238E27FC236}">
                        <a16:creationId xmlns:a16="http://schemas.microsoft.com/office/drawing/2014/main" id="{BEA5CC0D-C66D-4859-BA72-7EB0000F04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79" y="3195647"/>
                    <a:ext cx="112712" cy="127000"/>
                  </a:xfrm>
                  <a:custGeom>
                    <a:avLst/>
                    <a:gdLst>
                      <a:gd name="T0" fmla="*/ 71 w 71"/>
                      <a:gd name="T1" fmla="*/ 21 h 80"/>
                      <a:gd name="T2" fmla="*/ 35 w 71"/>
                      <a:gd name="T3" fmla="*/ 0 h 80"/>
                      <a:gd name="T4" fmla="*/ 0 w 71"/>
                      <a:gd name="T5" fmla="*/ 21 h 80"/>
                      <a:gd name="T6" fmla="*/ 0 w 71"/>
                      <a:gd name="T7" fmla="*/ 61 h 80"/>
                      <a:gd name="T8" fmla="*/ 35 w 71"/>
                      <a:gd name="T9" fmla="*/ 80 h 80"/>
                      <a:gd name="T10" fmla="*/ 71 w 71"/>
                      <a:gd name="T11" fmla="*/ 61 h 80"/>
                      <a:gd name="T12" fmla="*/ 71 w 71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0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9" name="Freeform 85">
                    <a:extLst>
                      <a:ext uri="{FF2B5EF4-FFF2-40B4-BE49-F238E27FC236}">
                        <a16:creationId xmlns:a16="http://schemas.microsoft.com/office/drawing/2014/main" id="{7DF7B786-9E99-48CB-BFCB-E848D60C4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5542" y="3505209"/>
                    <a:ext cx="111125" cy="128589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4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4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0" name="Freeform 86">
                    <a:extLst>
                      <a:ext uri="{FF2B5EF4-FFF2-40B4-BE49-F238E27FC236}">
                        <a16:creationId xmlns:a16="http://schemas.microsoft.com/office/drawing/2014/main" id="{F38F7F0C-BE00-4634-A876-F4E907281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4273" y="3400434"/>
                    <a:ext cx="112712" cy="130175"/>
                  </a:xfrm>
                  <a:custGeom>
                    <a:avLst/>
                    <a:gdLst>
                      <a:gd name="T0" fmla="*/ 71 w 71"/>
                      <a:gd name="T1" fmla="*/ 21 h 82"/>
                      <a:gd name="T2" fmla="*/ 35 w 71"/>
                      <a:gd name="T3" fmla="*/ 0 h 82"/>
                      <a:gd name="T4" fmla="*/ 0 w 71"/>
                      <a:gd name="T5" fmla="*/ 21 h 82"/>
                      <a:gd name="T6" fmla="*/ 0 w 71"/>
                      <a:gd name="T7" fmla="*/ 61 h 82"/>
                      <a:gd name="T8" fmla="*/ 35 w 71"/>
                      <a:gd name="T9" fmla="*/ 82 h 82"/>
                      <a:gd name="T10" fmla="*/ 71 w 71"/>
                      <a:gd name="T11" fmla="*/ 61 h 82"/>
                      <a:gd name="T12" fmla="*/ 71 w 71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2">
                        <a:moveTo>
                          <a:pt x="71" y="21"/>
                        </a:moveTo>
                        <a:lnTo>
                          <a:pt x="35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5" y="82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1" name="Freeform 87">
                    <a:extLst>
                      <a:ext uri="{FF2B5EF4-FFF2-40B4-BE49-F238E27FC236}">
                        <a16:creationId xmlns:a16="http://schemas.microsoft.com/office/drawing/2014/main" id="{96798B08-F348-44E0-B116-60EF90A54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39" y="2784482"/>
                    <a:ext cx="109538" cy="128589"/>
                  </a:xfrm>
                  <a:custGeom>
                    <a:avLst/>
                    <a:gdLst>
                      <a:gd name="T0" fmla="*/ 69 w 69"/>
                      <a:gd name="T1" fmla="*/ 20 h 81"/>
                      <a:gd name="T2" fmla="*/ 34 w 69"/>
                      <a:gd name="T3" fmla="*/ 0 h 81"/>
                      <a:gd name="T4" fmla="*/ 0 w 69"/>
                      <a:gd name="T5" fmla="*/ 20 h 81"/>
                      <a:gd name="T6" fmla="*/ 0 w 69"/>
                      <a:gd name="T7" fmla="*/ 60 h 81"/>
                      <a:gd name="T8" fmla="*/ 34 w 69"/>
                      <a:gd name="T9" fmla="*/ 81 h 81"/>
                      <a:gd name="T10" fmla="*/ 69 w 69"/>
                      <a:gd name="T11" fmla="*/ 60 h 81"/>
                      <a:gd name="T12" fmla="*/ 69 w 69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69" y="60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2" name="Freeform 89">
                    <a:extLst>
                      <a:ext uri="{FF2B5EF4-FFF2-40B4-BE49-F238E27FC236}">
                        <a16:creationId xmlns:a16="http://schemas.microsoft.com/office/drawing/2014/main" id="{9A8DBBE4-EFFF-4E1B-9EB3-285F37BDE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88" y="3092457"/>
                    <a:ext cx="112712" cy="128589"/>
                  </a:xfrm>
                  <a:custGeom>
                    <a:avLst/>
                    <a:gdLst>
                      <a:gd name="T0" fmla="*/ 71 w 71"/>
                      <a:gd name="T1" fmla="*/ 21 h 81"/>
                      <a:gd name="T2" fmla="*/ 36 w 71"/>
                      <a:gd name="T3" fmla="*/ 0 h 81"/>
                      <a:gd name="T4" fmla="*/ 0 w 71"/>
                      <a:gd name="T5" fmla="*/ 21 h 81"/>
                      <a:gd name="T6" fmla="*/ 0 w 71"/>
                      <a:gd name="T7" fmla="*/ 61 h 81"/>
                      <a:gd name="T8" fmla="*/ 36 w 71"/>
                      <a:gd name="T9" fmla="*/ 81 h 81"/>
                      <a:gd name="T10" fmla="*/ 71 w 71"/>
                      <a:gd name="T11" fmla="*/ 61 h 81"/>
                      <a:gd name="T12" fmla="*/ 71 w 71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1"/>
                        </a:lnTo>
                        <a:lnTo>
                          <a:pt x="71" y="61"/>
                        </a:lnTo>
                        <a:lnTo>
                          <a:pt x="71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3" name="Freeform 90">
                    <a:extLst>
                      <a:ext uri="{FF2B5EF4-FFF2-40B4-BE49-F238E27FC236}">
                        <a16:creationId xmlns:a16="http://schemas.microsoft.com/office/drawing/2014/main" id="{A77349E0-33D5-4A50-8A2C-B1A25F1D03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2" y="2990857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6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6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4" name="Freeform 91">
                    <a:extLst>
                      <a:ext uri="{FF2B5EF4-FFF2-40B4-BE49-F238E27FC236}">
                        <a16:creationId xmlns:a16="http://schemas.microsoft.com/office/drawing/2014/main" id="{9AE3CE67-318A-4F25-968D-845B74060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87" y="3298833"/>
                    <a:ext cx="112712" cy="127000"/>
                  </a:xfrm>
                  <a:custGeom>
                    <a:avLst/>
                    <a:gdLst>
                      <a:gd name="T0" fmla="*/ 71 w 71"/>
                      <a:gd name="T1" fmla="*/ 20 h 80"/>
                      <a:gd name="T2" fmla="*/ 36 w 71"/>
                      <a:gd name="T3" fmla="*/ 0 h 80"/>
                      <a:gd name="T4" fmla="*/ 0 w 71"/>
                      <a:gd name="T5" fmla="*/ 20 h 80"/>
                      <a:gd name="T6" fmla="*/ 0 w 71"/>
                      <a:gd name="T7" fmla="*/ 61 h 80"/>
                      <a:gd name="T8" fmla="*/ 36 w 71"/>
                      <a:gd name="T9" fmla="*/ 80 h 80"/>
                      <a:gd name="T10" fmla="*/ 71 w 71"/>
                      <a:gd name="T11" fmla="*/ 61 h 80"/>
                      <a:gd name="T12" fmla="*/ 71 w 71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0">
                        <a:moveTo>
                          <a:pt x="71" y="20"/>
                        </a:moveTo>
                        <a:lnTo>
                          <a:pt x="36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6" y="80"/>
                        </a:lnTo>
                        <a:lnTo>
                          <a:pt x="71" y="61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5" name="Freeform 92">
                    <a:extLst>
                      <a:ext uri="{FF2B5EF4-FFF2-40B4-BE49-F238E27FC236}">
                        <a16:creationId xmlns:a16="http://schemas.microsoft.com/office/drawing/2014/main" id="{1296F322-4308-4354-9779-35A793A233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2" y="3195646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21 h 80"/>
                      <a:gd name="T2" fmla="*/ 36 w 70"/>
                      <a:gd name="T3" fmla="*/ 0 h 80"/>
                      <a:gd name="T4" fmla="*/ 0 w 70"/>
                      <a:gd name="T5" fmla="*/ 21 h 80"/>
                      <a:gd name="T6" fmla="*/ 0 w 70"/>
                      <a:gd name="T7" fmla="*/ 61 h 80"/>
                      <a:gd name="T8" fmla="*/ 36 w 70"/>
                      <a:gd name="T9" fmla="*/ 80 h 80"/>
                      <a:gd name="T10" fmla="*/ 70 w 70"/>
                      <a:gd name="T11" fmla="*/ 61 h 80"/>
                      <a:gd name="T12" fmla="*/ 70 w 70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0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6" name="Freeform 93">
                    <a:extLst>
                      <a:ext uri="{FF2B5EF4-FFF2-40B4-BE49-F238E27FC236}">
                        <a16:creationId xmlns:a16="http://schemas.microsoft.com/office/drawing/2014/main" id="{FA36EE50-8140-4AA2-9163-7B4D17973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4888" y="3505210"/>
                    <a:ext cx="112712" cy="128589"/>
                  </a:xfrm>
                  <a:custGeom>
                    <a:avLst/>
                    <a:gdLst>
                      <a:gd name="T0" fmla="*/ 71 w 71"/>
                      <a:gd name="T1" fmla="*/ 20 h 81"/>
                      <a:gd name="T2" fmla="*/ 36 w 71"/>
                      <a:gd name="T3" fmla="*/ 0 h 81"/>
                      <a:gd name="T4" fmla="*/ 0 w 71"/>
                      <a:gd name="T5" fmla="*/ 20 h 81"/>
                      <a:gd name="T6" fmla="*/ 0 w 71"/>
                      <a:gd name="T7" fmla="*/ 60 h 81"/>
                      <a:gd name="T8" fmla="*/ 36 w 71"/>
                      <a:gd name="T9" fmla="*/ 81 h 81"/>
                      <a:gd name="T10" fmla="*/ 71 w 71"/>
                      <a:gd name="T11" fmla="*/ 60 h 81"/>
                      <a:gd name="T12" fmla="*/ 71 w 71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81">
                        <a:moveTo>
                          <a:pt x="71" y="20"/>
                        </a:moveTo>
                        <a:lnTo>
                          <a:pt x="36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6" y="81"/>
                        </a:lnTo>
                        <a:lnTo>
                          <a:pt x="71" y="60"/>
                        </a:lnTo>
                        <a:lnTo>
                          <a:pt x="71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7" name="Freeform 94">
                    <a:extLst>
                      <a:ext uri="{FF2B5EF4-FFF2-40B4-BE49-F238E27FC236}">
                        <a16:creationId xmlns:a16="http://schemas.microsoft.com/office/drawing/2014/main" id="{455E3EA3-AE8B-489C-A98D-79E7BB7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6" y="3400433"/>
                    <a:ext cx="111125" cy="130175"/>
                  </a:xfrm>
                  <a:custGeom>
                    <a:avLst/>
                    <a:gdLst>
                      <a:gd name="T0" fmla="*/ 70 w 70"/>
                      <a:gd name="T1" fmla="*/ 21 h 82"/>
                      <a:gd name="T2" fmla="*/ 36 w 70"/>
                      <a:gd name="T3" fmla="*/ 0 h 82"/>
                      <a:gd name="T4" fmla="*/ 0 w 70"/>
                      <a:gd name="T5" fmla="*/ 21 h 82"/>
                      <a:gd name="T6" fmla="*/ 0 w 70"/>
                      <a:gd name="T7" fmla="*/ 61 h 82"/>
                      <a:gd name="T8" fmla="*/ 36 w 70"/>
                      <a:gd name="T9" fmla="*/ 82 h 82"/>
                      <a:gd name="T10" fmla="*/ 70 w 70"/>
                      <a:gd name="T11" fmla="*/ 61 h 82"/>
                      <a:gd name="T12" fmla="*/ 70 w 70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2">
                        <a:moveTo>
                          <a:pt x="70" y="21"/>
                        </a:moveTo>
                        <a:lnTo>
                          <a:pt x="36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6" y="82"/>
                        </a:lnTo>
                        <a:lnTo>
                          <a:pt x="70" y="61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8" name="Freeform 95">
                    <a:extLst>
                      <a:ext uri="{FF2B5EF4-FFF2-40B4-BE49-F238E27FC236}">
                        <a16:creationId xmlns:a16="http://schemas.microsoft.com/office/drawing/2014/main" id="{573C972B-BA78-4708-87B3-B64A283A9E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5211" y="3608397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6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6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6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6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9" name="Freeform 96">
                    <a:extLst>
                      <a:ext uri="{FF2B5EF4-FFF2-40B4-BE49-F238E27FC236}">
                        <a16:creationId xmlns:a16="http://schemas.microsoft.com/office/drawing/2014/main" id="{9CA6C473-B09B-452A-822A-98F08779B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091" y="2784484"/>
                    <a:ext cx="111125" cy="128589"/>
                  </a:xfrm>
                  <a:custGeom>
                    <a:avLst/>
                    <a:gdLst>
                      <a:gd name="T0" fmla="*/ 70 w 70"/>
                      <a:gd name="T1" fmla="*/ 20 h 81"/>
                      <a:gd name="T2" fmla="*/ 35 w 70"/>
                      <a:gd name="T3" fmla="*/ 0 h 81"/>
                      <a:gd name="T4" fmla="*/ 0 w 70"/>
                      <a:gd name="T5" fmla="*/ 20 h 81"/>
                      <a:gd name="T6" fmla="*/ 0 w 70"/>
                      <a:gd name="T7" fmla="*/ 60 h 81"/>
                      <a:gd name="T8" fmla="*/ 35 w 70"/>
                      <a:gd name="T9" fmla="*/ 81 h 81"/>
                      <a:gd name="T10" fmla="*/ 70 w 70"/>
                      <a:gd name="T11" fmla="*/ 60 h 81"/>
                      <a:gd name="T12" fmla="*/ 70 w 70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1">
                        <a:moveTo>
                          <a:pt x="70" y="20"/>
                        </a:moveTo>
                        <a:lnTo>
                          <a:pt x="35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5" y="81"/>
                        </a:lnTo>
                        <a:lnTo>
                          <a:pt x="70" y="60"/>
                        </a:lnTo>
                        <a:lnTo>
                          <a:pt x="70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0" name="Freeform 97">
                    <a:extLst>
                      <a:ext uri="{FF2B5EF4-FFF2-40B4-BE49-F238E27FC236}">
                        <a16:creationId xmlns:a16="http://schemas.microsoft.com/office/drawing/2014/main" id="{92F6834E-85C9-43F3-AF3C-008F72D07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4" y="2887673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60 h 80"/>
                      <a:gd name="T8" fmla="*/ 34 w 69"/>
                      <a:gd name="T9" fmla="*/ 80 h 80"/>
                      <a:gd name="T10" fmla="*/ 69 w 69"/>
                      <a:gd name="T11" fmla="*/ 60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60"/>
                        </a:lnTo>
                        <a:lnTo>
                          <a:pt x="34" y="80"/>
                        </a:lnTo>
                        <a:lnTo>
                          <a:pt x="69" y="60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1" name="Freeform 98">
                    <a:extLst>
                      <a:ext uri="{FF2B5EF4-FFF2-40B4-BE49-F238E27FC236}">
                        <a16:creationId xmlns:a16="http://schemas.microsoft.com/office/drawing/2014/main" id="{373FC8F0-93C9-4E89-8E97-0718B2857E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5" y="3092460"/>
                    <a:ext cx="109538" cy="128589"/>
                  </a:xfrm>
                  <a:custGeom>
                    <a:avLst/>
                    <a:gdLst>
                      <a:gd name="T0" fmla="*/ 69 w 69"/>
                      <a:gd name="T1" fmla="*/ 21 h 81"/>
                      <a:gd name="T2" fmla="*/ 34 w 69"/>
                      <a:gd name="T3" fmla="*/ 0 h 81"/>
                      <a:gd name="T4" fmla="*/ 0 w 69"/>
                      <a:gd name="T5" fmla="*/ 21 h 81"/>
                      <a:gd name="T6" fmla="*/ 0 w 69"/>
                      <a:gd name="T7" fmla="*/ 61 h 81"/>
                      <a:gd name="T8" fmla="*/ 34 w 69"/>
                      <a:gd name="T9" fmla="*/ 81 h 81"/>
                      <a:gd name="T10" fmla="*/ 69 w 69"/>
                      <a:gd name="T11" fmla="*/ 61 h 81"/>
                      <a:gd name="T12" fmla="*/ 69 w 69"/>
                      <a:gd name="T13" fmla="*/ 2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1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2" name="Freeform 99">
                    <a:extLst>
                      <a:ext uri="{FF2B5EF4-FFF2-40B4-BE49-F238E27FC236}">
                        <a16:creationId xmlns:a16="http://schemas.microsoft.com/office/drawing/2014/main" id="{46B881EB-5E60-4D00-888C-75D16D49BB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40" y="2990860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3" name="Freeform 100">
                    <a:extLst>
                      <a:ext uri="{FF2B5EF4-FFF2-40B4-BE49-F238E27FC236}">
                        <a16:creationId xmlns:a16="http://schemas.microsoft.com/office/drawing/2014/main" id="{AD4A1BDE-8E27-4E4B-A2DF-D683E9EF0B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4" y="3298836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0 h 80"/>
                      <a:gd name="T2" fmla="*/ 34 w 69"/>
                      <a:gd name="T3" fmla="*/ 0 h 80"/>
                      <a:gd name="T4" fmla="*/ 0 w 69"/>
                      <a:gd name="T5" fmla="*/ 20 h 80"/>
                      <a:gd name="T6" fmla="*/ 0 w 69"/>
                      <a:gd name="T7" fmla="*/ 61 h 80"/>
                      <a:gd name="T8" fmla="*/ 34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69" y="61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4" name="Freeform 101">
                    <a:extLst>
                      <a:ext uri="{FF2B5EF4-FFF2-40B4-BE49-F238E27FC236}">
                        <a16:creationId xmlns:a16="http://schemas.microsoft.com/office/drawing/2014/main" id="{F5C99F4A-80F3-49DC-A3C8-CFAB9E1741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40" y="3195649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21 h 80"/>
                      <a:gd name="T2" fmla="*/ 34 w 69"/>
                      <a:gd name="T3" fmla="*/ 0 h 80"/>
                      <a:gd name="T4" fmla="*/ 0 w 69"/>
                      <a:gd name="T5" fmla="*/ 21 h 80"/>
                      <a:gd name="T6" fmla="*/ 0 w 69"/>
                      <a:gd name="T7" fmla="*/ 61 h 80"/>
                      <a:gd name="T8" fmla="*/ 34 w 69"/>
                      <a:gd name="T9" fmla="*/ 80 h 80"/>
                      <a:gd name="T10" fmla="*/ 69 w 69"/>
                      <a:gd name="T11" fmla="*/ 61 h 80"/>
                      <a:gd name="T12" fmla="*/ 69 w 69"/>
                      <a:gd name="T13" fmla="*/ 21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0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5" name="Freeform 102">
                    <a:extLst>
                      <a:ext uri="{FF2B5EF4-FFF2-40B4-BE49-F238E27FC236}">
                        <a16:creationId xmlns:a16="http://schemas.microsoft.com/office/drawing/2014/main" id="{EC1FFF66-51EC-47E3-9337-AACBFE3EB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7415" y="3505211"/>
                    <a:ext cx="109538" cy="128589"/>
                  </a:xfrm>
                  <a:custGeom>
                    <a:avLst/>
                    <a:gdLst>
                      <a:gd name="T0" fmla="*/ 69 w 69"/>
                      <a:gd name="T1" fmla="*/ 20 h 81"/>
                      <a:gd name="T2" fmla="*/ 34 w 69"/>
                      <a:gd name="T3" fmla="*/ 0 h 81"/>
                      <a:gd name="T4" fmla="*/ 0 w 69"/>
                      <a:gd name="T5" fmla="*/ 20 h 81"/>
                      <a:gd name="T6" fmla="*/ 0 w 69"/>
                      <a:gd name="T7" fmla="*/ 60 h 81"/>
                      <a:gd name="T8" fmla="*/ 34 w 69"/>
                      <a:gd name="T9" fmla="*/ 81 h 81"/>
                      <a:gd name="T10" fmla="*/ 69 w 69"/>
                      <a:gd name="T11" fmla="*/ 60 h 81"/>
                      <a:gd name="T12" fmla="*/ 69 w 69"/>
                      <a:gd name="T13" fmla="*/ 2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1">
                        <a:moveTo>
                          <a:pt x="69" y="20"/>
                        </a:moveTo>
                        <a:lnTo>
                          <a:pt x="34" y="0"/>
                        </a:lnTo>
                        <a:lnTo>
                          <a:pt x="0" y="20"/>
                        </a:lnTo>
                        <a:lnTo>
                          <a:pt x="0" y="60"/>
                        </a:lnTo>
                        <a:lnTo>
                          <a:pt x="34" y="81"/>
                        </a:lnTo>
                        <a:lnTo>
                          <a:pt x="69" y="60"/>
                        </a:lnTo>
                        <a:lnTo>
                          <a:pt x="69" y="2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6" name="Freeform 103">
                    <a:extLst>
                      <a:ext uri="{FF2B5EF4-FFF2-40B4-BE49-F238E27FC236}">
                        <a16:creationId xmlns:a16="http://schemas.microsoft.com/office/drawing/2014/main" id="{82A6956A-D905-47A0-9C88-022EF2773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39" y="3400437"/>
                    <a:ext cx="109538" cy="130175"/>
                  </a:xfrm>
                  <a:custGeom>
                    <a:avLst/>
                    <a:gdLst>
                      <a:gd name="T0" fmla="*/ 69 w 69"/>
                      <a:gd name="T1" fmla="*/ 21 h 82"/>
                      <a:gd name="T2" fmla="*/ 34 w 69"/>
                      <a:gd name="T3" fmla="*/ 0 h 82"/>
                      <a:gd name="T4" fmla="*/ 0 w 69"/>
                      <a:gd name="T5" fmla="*/ 21 h 82"/>
                      <a:gd name="T6" fmla="*/ 0 w 69"/>
                      <a:gd name="T7" fmla="*/ 61 h 82"/>
                      <a:gd name="T8" fmla="*/ 34 w 69"/>
                      <a:gd name="T9" fmla="*/ 82 h 82"/>
                      <a:gd name="T10" fmla="*/ 69 w 69"/>
                      <a:gd name="T11" fmla="*/ 61 h 82"/>
                      <a:gd name="T12" fmla="*/ 69 w 69"/>
                      <a:gd name="T13" fmla="*/ 2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2">
                        <a:moveTo>
                          <a:pt x="69" y="21"/>
                        </a:move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61"/>
                        </a:lnTo>
                        <a:lnTo>
                          <a:pt x="34" y="82"/>
                        </a:lnTo>
                        <a:lnTo>
                          <a:pt x="69" y="61"/>
                        </a:lnTo>
                        <a:lnTo>
                          <a:pt x="69" y="2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7" name="Freeform 104">
                    <a:extLst>
                      <a:ext uri="{FF2B5EF4-FFF2-40B4-BE49-F238E27FC236}">
                        <a16:creationId xmlns:a16="http://schemas.microsoft.com/office/drawing/2014/main" id="{0DE1ECB7-1BD5-404B-A4A2-A52DD409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7748" y="3608402"/>
                    <a:ext cx="109538" cy="127000"/>
                  </a:xfrm>
                  <a:custGeom>
                    <a:avLst/>
                    <a:gdLst>
                      <a:gd name="T0" fmla="*/ 69 w 69"/>
                      <a:gd name="T1" fmla="*/ 19 h 80"/>
                      <a:gd name="T2" fmla="*/ 34 w 69"/>
                      <a:gd name="T3" fmla="*/ 0 h 80"/>
                      <a:gd name="T4" fmla="*/ 0 w 69"/>
                      <a:gd name="T5" fmla="*/ 19 h 80"/>
                      <a:gd name="T6" fmla="*/ 0 w 69"/>
                      <a:gd name="T7" fmla="*/ 59 h 80"/>
                      <a:gd name="T8" fmla="*/ 34 w 69"/>
                      <a:gd name="T9" fmla="*/ 80 h 80"/>
                      <a:gd name="T10" fmla="*/ 69 w 69"/>
                      <a:gd name="T11" fmla="*/ 59 h 80"/>
                      <a:gd name="T12" fmla="*/ 69 w 69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9" h="80">
                        <a:moveTo>
                          <a:pt x="69" y="19"/>
                        </a:moveTo>
                        <a:lnTo>
                          <a:pt x="34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4" y="80"/>
                        </a:lnTo>
                        <a:lnTo>
                          <a:pt x="69" y="59"/>
                        </a:lnTo>
                        <a:lnTo>
                          <a:pt x="69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8" name="Freeform 105">
                    <a:extLst>
                      <a:ext uri="{FF2B5EF4-FFF2-40B4-BE49-F238E27FC236}">
                        <a16:creationId xmlns:a16="http://schemas.microsoft.com/office/drawing/2014/main" id="{39A64152-5509-4B7F-AE91-881F36CD7F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7113" y="2990849"/>
                    <a:ext cx="111125" cy="127000"/>
                  </a:xfrm>
                  <a:custGeom>
                    <a:avLst/>
                    <a:gdLst>
                      <a:gd name="T0" fmla="*/ 70 w 70"/>
                      <a:gd name="T1" fmla="*/ 19 h 80"/>
                      <a:gd name="T2" fmla="*/ 35 w 70"/>
                      <a:gd name="T3" fmla="*/ 0 h 80"/>
                      <a:gd name="T4" fmla="*/ 0 w 70"/>
                      <a:gd name="T5" fmla="*/ 19 h 80"/>
                      <a:gd name="T6" fmla="*/ 0 w 70"/>
                      <a:gd name="T7" fmla="*/ 59 h 80"/>
                      <a:gd name="T8" fmla="*/ 35 w 70"/>
                      <a:gd name="T9" fmla="*/ 80 h 80"/>
                      <a:gd name="T10" fmla="*/ 70 w 70"/>
                      <a:gd name="T11" fmla="*/ 59 h 80"/>
                      <a:gd name="T12" fmla="*/ 70 w 70"/>
                      <a:gd name="T13" fmla="*/ 1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80">
                        <a:moveTo>
                          <a:pt x="70" y="19"/>
                        </a:moveTo>
                        <a:lnTo>
                          <a:pt x="35" y="0"/>
                        </a:lnTo>
                        <a:lnTo>
                          <a:pt x="0" y="19"/>
                        </a:lnTo>
                        <a:lnTo>
                          <a:pt x="0" y="59"/>
                        </a:lnTo>
                        <a:lnTo>
                          <a:pt x="35" y="80"/>
                        </a:lnTo>
                        <a:lnTo>
                          <a:pt x="70" y="59"/>
                        </a:lnTo>
                        <a:lnTo>
                          <a:pt x="7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296004"/>
                    </a:solidFill>
                    <a:round/>
                    <a:headEnd/>
                    <a:tailEnd/>
                  </a:ln>
                </p:spPr>
                <p:txBody>
                  <a:bodyPr vert="horz" wrap="square" lIns="101600" tIns="50800" rIns="101600" bIns="508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6AEBDD4E-6383-4BD7-A1ED-D08B551BB972}"/>
                </a:ext>
              </a:extLst>
            </p:cNvPr>
            <p:cNvSpPr/>
            <p:nvPr/>
          </p:nvSpPr>
          <p:spPr bwMode="auto">
            <a:xfrm>
              <a:off x="10067228" y="1671107"/>
              <a:ext cx="1130291" cy="1130291"/>
            </a:xfrm>
            <a:prstGeom prst="ellipse">
              <a:avLst/>
            </a:prstGeom>
            <a:gradFill>
              <a:gsLst>
                <a:gs pos="15000">
                  <a:srgbClr val="CC0000">
                    <a:lumMod val="20000"/>
                    <a:lumOff val="80000"/>
                    <a:alpha val="90000"/>
                  </a:srgbClr>
                </a:gs>
                <a:gs pos="100000">
                  <a:srgbClr val="CC0000">
                    <a:lumMod val="20000"/>
                    <a:lumOff val="8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lIns="91436" tIns="45719" rIns="91436" bIns="45719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92" name="Group 1559">
              <a:extLst>
                <a:ext uri="{FF2B5EF4-FFF2-40B4-BE49-F238E27FC236}">
                  <a16:creationId xmlns:a16="http://schemas.microsoft.com/office/drawing/2014/main" id="{F0684364-B0EB-4C6D-88D2-775A15F50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1638" y="1798607"/>
              <a:ext cx="901468" cy="875291"/>
              <a:chOff x="7284243" y="5604826"/>
              <a:chExt cx="457200" cy="457200"/>
            </a:xfrm>
          </p:grpSpPr>
          <p:cxnSp>
            <p:nvCxnSpPr>
              <p:cNvPr id="793" name="Straight Connector 1560">
                <a:extLst>
                  <a:ext uri="{FF2B5EF4-FFF2-40B4-BE49-F238E27FC236}">
                    <a16:creationId xmlns:a16="http://schemas.microsoft.com/office/drawing/2014/main" id="{B4A17B34-4933-48FA-AD48-59D34BDC95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84243" y="5604826"/>
                <a:ext cx="457200" cy="45720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4" name="Straight Connector 1561">
                <a:extLst>
                  <a:ext uri="{FF2B5EF4-FFF2-40B4-BE49-F238E27FC236}">
                    <a16:creationId xmlns:a16="http://schemas.microsoft.com/office/drawing/2014/main" id="{97FBD6F9-7D6F-4209-8B06-D834AFB723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284243" y="5604826"/>
                <a:ext cx="457200" cy="45720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5" name="Straight Connector 1611">
              <a:extLst>
                <a:ext uri="{FF2B5EF4-FFF2-40B4-BE49-F238E27FC236}">
                  <a16:creationId xmlns:a16="http://schemas.microsoft.com/office/drawing/2014/main" id="{354830C6-E684-48D1-ABE9-D6C041E70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75335" y="2236251"/>
              <a:ext cx="1313115" cy="0"/>
            </a:xfrm>
            <a:prstGeom prst="line">
              <a:avLst/>
            </a:prstGeom>
            <a:noFill/>
            <a:ln w="38100" algn="ctr">
              <a:solidFill>
                <a:srgbClr val="59595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6" name="TextBox 795">
              <a:extLst>
                <a:ext uri="{FF2B5EF4-FFF2-40B4-BE49-F238E27FC236}">
                  <a16:creationId xmlns:a16="http://schemas.microsoft.com/office/drawing/2014/main" id="{FD7D2085-F4D3-440D-A066-A0A5439145D2}"/>
                </a:ext>
              </a:extLst>
            </p:cNvPr>
            <p:cNvSpPr txBox="1"/>
            <p:nvPr/>
          </p:nvSpPr>
          <p:spPr>
            <a:xfrm flipH="1">
              <a:off x="4021871" y="5741177"/>
              <a:ext cx="2065331" cy="461663"/>
            </a:xfrm>
            <a:prstGeom prst="rect">
              <a:avLst/>
            </a:prstGeom>
            <a:solidFill>
              <a:srgbClr val="0972C9"/>
            </a:solidFill>
            <a:ln>
              <a:noFill/>
            </a:ln>
          </p:spPr>
          <p:txBody>
            <a:bodyPr lIns="91436" tIns="45719" rIns="91436" bIns="45719" anchor="ctr">
              <a:spAutoFit/>
            </a:bodyPr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LEN</a:t>
              </a:r>
            </a:p>
          </p:txBody>
        </p:sp>
        <p:sp>
          <p:nvSpPr>
            <p:cNvPr id="797" name="TextBox 796">
              <a:extLst>
                <a:ext uri="{FF2B5EF4-FFF2-40B4-BE49-F238E27FC236}">
                  <a16:creationId xmlns:a16="http://schemas.microsoft.com/office/drawing/2014/main" id="{A18AB5DC-E5F1-4FA6-A5C7-6A12C3A06CE3}"/>
                </a:ext>
              </a:extLst>
            </p:cNvPr>
            <p:cNvSpPr txBox="1"/>
            <p:nvPr/>
          </p:nvSpPr>
          <p:spPr>
            <a:xfrm>
              <a:off x="788804" y="4899785"/>
              <a:ext cx="2389682" cy="498726"/>
            </a:xfrm>
            <a:prstGeom prst="rect">
              <a:avLst/>
            </a:prstGeom>
            <a:solidFill>
              <a:srgbClr val="FFC2C2">
                <a:alpha val="7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Capsid disassembly and nuclear transport</a:t>
              </a:r>
            </a:p>
          </p:txBody>
        </p: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86136883-E2E8-4C6F-9369-B9FB5F12C682}"/>
                </a:ext>
              </a:extLst>
            </p:cNvPr>
            <p:cNvGrpSpPr/>
            <p:nvPr/>
          </p:nvGrpSpPr>
          <p:grpSpPr>
            <a:xfrm>
              <a:off x="4497927" y="5342510"/>
              <a:ext cx="1351659" cy="103977"/>
              <a:chOff x="5021706" y="4564291"/>
              <a:chExt cx="1444585" cy="111125"/>
            </a:xfrm>
          </p:grpSpPr>
          <p:cxnSp>
            <p:nvCxnSpPr>
              <p:cNvPr id="799" name="Straight Connector 1612">
                <a:extLst>
                  <a:ext uri="{FF2B5EF4-FFF2-40B4-BE49-F238E27FC236}">
                    <a16:creationId xmlns:a16="http://schemas.microsoft.com/office/drawing/2014/main" id="{63EF949A-0FB3-4A38-BB33-A5CE0AAD84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21706" y="4564291"/>
                <a:ext cx="1444585" cy="0"/>
              </a:xfrm>
              <a:prstGeom prst="line">
                <a:avLst/>
              </a:prstGeom>
              <a:noFill/>
              <a:ln w="50800" cmpd="sng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0" name="Straight Connector 1613">
                <a:extLst>
                  <a:ext uri="{FF2B5EF4-FFF2-40B4-BE49-F238E27FC236}">
                    <a16:creationId xmlns:a16="http://schemas.microsoft.com/office/drawing/2014/main" id="{CED300A7-A290-452A-970D-389BCA795E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14806" y="4564291"/>
                <a:ext cx="658385" cy="0"/>
              </a:xfrm>
              <a:prstGeom prst="line">
                <a:avLst/>
              </a:prstGeom>
              <a:noFill/>
              <a:ln w="50800" cmpd="sng" algn="ctr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1" name="Straight Connector 1612">
                <a:extLst>
                  <a:ext uri="{FF2B5EF4-FFF2-40B4-BE49-F238E27FC236}">
                    <a16:creationId xmlns:a16="http://schemas.microsoft.com/office/drawing/2014/main" id="{F82A9651-6835-43A9-AA26-33132BA0E02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21706" y="4675416"/>
                <a:ext cx="1444585" cy="0"/>
              </a:xfrm>
              <a:prstGeom prst="line">
                <a:avLst/>
              </a:prstGeom>
              <a:noFill/>
              <a:ln w="50800" cmpd="sng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2" name="Straight Connector 1613">
                <a:extLst>
                  <a:ext uri="{FF2B5EF4-FFF2-40B4-BE49-F238E27FC236}">
                    <a16:creationId xmlns:a16="http://schemas.microsoft.com/office/drawing/2014/main" id="{DF354815-C4DD-46EF-B46D-9B35A55445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14806" y="4675416"/>
                <a:ext cx="658385" cy="0"/>
              </a:xfrm>
              <a:prstGeom prst="line">
                <a:avLst/>
              </a:prstGeom>
              <a:noFill/>
              <a:ln w="50800" cmpd="sng" algn="ctr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03" name="Freeform 1640">
              <a:extLst>
                <a:ext uri="{FF2B5EF4-FFF2-40B4-BE49-F238E27FC236}">
                  <a16:creationId xmlns:a16="http://schemas.microsoft.com/office/drawing/2014/main" id="{FF3F4146-4F80-4281-B711-930A4268693D}"/>
                </a:ext>
              </a:extLst>
            </p:cNvPr>
            <p:cNvSpPr/>
            <p:nvPr/>
          </p:nvSpPr>
          <p:spPr>
            <a:xfrm rot="13719328" flipV="1">
              <a:off x="3281626" y="4434967"/>
              <a:ext cx="1103783" cy="929495"/>
            </a:xfrm>
            <a:custGeom>
              <a:avLst/>
              <a:gdLst>
                <a:gd name="connsiteX0" fmla="*/ 0 w 458850"/>
                <a:gd name="connsiteY0" fmla="*/ 39613 h 257761"/>
                <a:gd name="connsiteX1" fmla="*/ 277291 w 458850"/>
                <a:gd name="connsiteY1" fmla="*/ 257484 h 257761"/>
                <a:gd name="connsiteX2" fmla="*/ 458850 w 458850"/>
                <a:gd name="connsiteY2" fmla="*/ 0 h 257761"/>
                <a:gd name="connsiteX0" fmla="*/ 0 w 458850"/>
                <a:gd name="connsiteY0" fmla="*/ 39613 h 39613"/>
                <a:gd name="connsiteX1" fmla="*/ 458850 w 458850"/>
                <a:gd name="connsiteY1" fmla="*/ 0 h 39613"/>
                <a:gd name="connsiteX0" fmla="*/ 0 w 458850"/>
                <a:gd name="connsiteY0" fmla="*/ 39613 h 110708"/>
                <a:gd name="connsiteX1" fmla="*/ 458850 w 458850"/>
                <a:gd name="connsiteY1" fmla="*/ 0 h 110708"/>
                <a:gd name="connsiteX0" fmla="*/ 0 w 458850"/>
                <a:gd name="connsiteY0" fmla="*/ 39613 h 137377"/>
                <a:gd name="connsiteX1" fmla="*/ 458850 w 458850"/>
                <a:gd name="connsiteY1" fmla="*/ 0 h 137377"/>
                <a:gd name="connsiteX0" fmla="*/ 0 w 458850"/>
                <a:gd name="connsiteY0" fmla="*/ 39613 h 123202"/>
                <a:gd name="connsiteX1" fmla="*/ 458850 w 458850"/>
                <a:gd name="connsiteY1" fmla="*/ 0 h 123202"/>
                <a:gd name="connsiteX0" fmla="*/ 0 w 389527"/>
                <a:gd name="connsiteY0" fmla="*/ 42914 h 125288"/>
                <a:gd name="connsiteX1" fmla="*/ 389527 w 389527"/>
                <a:gd name="connsiteY1" fmla="*/ 0 h 125288"/>
                <a:gd name="connsiteX0" fmla="*/ 0 w 389527"/>
                <a:gd name="connsiteY0" fmla="*/ 42914 h 132397"/>
                <a:gd name="connsiteX1" fmla="*/ 389527 w 389527"/>
                <a:gd name="connsiteY1" fmla="*/ 0 h 132397"/>
                <a:gd name="connsiteX0" fmla="*/ 0 w 491134"/>
                <a:gd name="connsiteY0" fmla="*/ 0 h 135657"/>
                <a:gd name="connsiteX1" fmla="*/ 491134 w 491134"/>
                <a:gd name="connsiteY1" fmla="*/ 47041 h 135657"/>
                <a:gd name="connsiteX0" fmla="*/ 0 w 491134"/>
                <a:gd name="connsiteY0" fmla="*/ 0 h 152991"/>
                <a:gd name="connsiteX1" fmla="*/ 491134 w 491134"/>
                <a:gd name="connsiteY1" fmla="*/ 47041 h 152991"/>
                <a:gd name="connsiteX0" fmla="*/ 0 w 452173"/>
                <a:gd name="connsiteY0" fmla="*/ 11798 h 130141"/>
                <a:gd name="connsiteX1" fmla="*/ 452173 w 452173"/>
                <a:gd name="connsiteY1" fmla="*/ 0 h 130141"/>
                <a:gd name="connsiteX0" fmla="*/ 0 w 452173"/>
                <a:gd name="connsiteY0" fmla="*/ 11798 h 114820"/>
                <a:gd name="connsiteX1" fmla="*/ 452173 w 452173"/>
                <a:gd name="connsiteY1" fmla="*/ 0 h 114820"/>
                <a:gd name="connsiteX0" fmla="*/ 0 w 1442902"/>
                <a:gd name="connsiteY0" fmla="*/ 1 h 2766686"/>
                <a:gd name="connsiteX1" fmla="*/ 1442902 w 1442902"/>
                <a:gd name="connsiteY1" fmla="*/ 2757689 h 2766686"/>
                <a:gd name="connsiteX0" fmla="*/ 0 w 1478681"/>
                <a:gd name="connsiteY0" fmla="*/ 1 h 2771850"/>
                <a:gd name="connsiteX1" fmla="*/ 1478681 w 1478681"/>
                <a:gd name="connsiteY1" fmla="*/ 2762870 h 2771850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49441 w 1496628"/>
                <a:gd name="connsiteY1" fmla="*/ 15849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18310 w 1496628"/>
                <a:gd name="connsiteY1" fmla="*/ 1263302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23684 w 1496628"/>
                <a:gd name="connsiteY1" fmla="*/ 1309475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95405 w 1496628"/>
                <a:gd name="connsiteY1" fmla="*/ 14942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1160610"/>
                <a:gd name="connsiteY0" fmla="*/ 1 h 2417968"/>
                <a:gd name="connsiteX1" fmla="*/ 1160610 w 1160610"/>
                <a:gd name="connsiteY1" fmla="*/ 2417967 h 2417968"/>
                <a:gd name="connsiteX0" fmla="*/ 0 w 888634"/>
                <a:gd name="connsiteY0" fmla="*/ 1 h 1696094"/>
                <a:gd name="connsiteX1" fmla="*/ 888634 w 888634"/>
                <a:gd name="connsiteY1" fmla="*/ 1696093 h 1696094"/>
                <a:gd name="connsiteX0" fmla="*/ 0 w 888634"/>
                <a:gd name="connsiteY0" fmla="*/ 1 h 1696094"/>
                <a:gd name="connsiteX1" fmla="*/ 888634 w 888634"/>
                <a:gd name="connsiteY1" fmla="*/ 1696093 h 169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634" h="1696094">
                  <a:moveTo>
                    <a:pt x="0" y="1"/>
                  </a:moveTo>
                  <a:cubicBezTo>
                    <a:pt x="178136" y="433084"/>
                    <a:pt x="435248" y="1222222"/>
                    <a:pt x="888634" y="1696093"/>
                  </a:cubicBezTo>
                </a:path>
              </a:pathLst>
            </a:custGeom>
            <a:noFill/>
            <a:ln w="38100" cap="flat" cmpd="sng" algn="ctr">
              <a:solidFill>
                <a:srgbClr val="595959"/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4" name="Freeform 1641">
              <a:extLst>
                <a:ext uri="{FF2B5EF4-FFF2-40B4-BE49-F238E27FC236}">
                  <a16:creationId xmlns:a16="http://schemas.microsoft.com/office/drawing/2014/main" id="{1D29F972-C7CB-4201-9830-098A7412AD7E}"/>
                </a:ext>
              </a:extLst>
            </p:cNvPr>
            <p:cNvSpPr/>
            <p:nvPr/>
          </p:nvSpPr>
          <p:spPr>
            <a:xfrm rot="15493784" flipV="1">
              <a:off x="2620177" y="4407335"/>
              <a:ext cx="562015" cy="245312"/>
            </a:xfrm>
            <a:custGeom>
              <a:avLst/>
              <a:gdLst>
                <a:gd name="connsiteX0" fmla="*/ 0 w 458850"/>
                <a:gd name="connsiteY0" fmla="*/ 39613 h 257761"/>
                <a:gd name="connsiteX1" fmla="*/ 277291 w 458850"/>
                <a:gd name="connsiteY1" fmla="*/ 257484 h 257761"/>
                <a:gd name="connsiteX2" fmla="*/ 458850 w 458850"/>
                <a:gd name="connsiteY2" fmla="*/ 0 h 257761"/>
                <a:gd name="connsiteX0" fmla="*/ 0 w 458850"/>
                <a:gd name="connsiteY0" fmla="*/ 39613 h 39613"/>
                <a:gd name="connsiteX1" fmla="*/ 458850 w 458850"/>
                <a:gd name="connsiteY1" fmla="*/ 0 h 39613"/>
                <a:gd name="connsiteX0" fmla="*/ 0 w 458850"/>
                <a:gd name="connsiteY0" fmla="*/ 39613 h 110708"/>
                <a:gd name="connsiteX1" fmla="*/ 458850 w 458850"/>
                <a:gd name="connsiteY1" fmla="*/ 0 h 110708"/>
                <a:gd name="connsiteX0" fmla="*/ 0 w 458850"/>
                <a:gd name="connsiteY0" fmla="*/ 39613 h 137377"/>
                <a:gd name="connsiteX1" fmla="*/ 458850 w 458850"/>
                <a:gd name="connsiteY1" fmla="*/ 0 h 137377"/>
                <a:gd name="connsiteX0" fmla="*/ 0 w 458850"/>
                <a:gd name="connsiteY0" fmla="*/ 39613 h 123202"/>
                <a:gd name="connsiteX1" fmla="*/ 458850 w 458850"/>
                <a:gd name="connsiteY1" fmla="*/ 0 h 123202"/>
                <a:gd name="connsiteX0" fmla="*/ 0 w 389527"/>
                <a:gd name="connsiteY0" fmla="*/ 42914 h 125288"/>
                <a:gd name="connsiteX1" fmla="*/ 389527 w 389527"/>
                <a:gd name="connsiteY1" fmla="*/ 0 h 125288"/>
                <a:gd name="connsiteX0" fmla="*/ 0 w 389527"/>
                <a:gd name="connsiteY0" fmla="*/ 42914 h 132397"/>
                <a:gd name="connsiteX1" fmla="*/ 389527 w 389527"/>
                <a:gd name="connsiteY1" fmla="*/ 0 h 132397"/>
                <a:gd name="connsiteX0" fmla="*/ 0 w 491134"/>
                <a:gd name="connsiteY0" fmla="*/ 0 h 135657"/>
                <a:gd name="connsiteX1" fmla="*/ 491134 w 491134"/>
                <a:gd name="connsiteY1" fmla="*/ 47041 h 135657"/>
                <a:gd name="connsiteX0" fmla="*/ 0 w 491134"/>
                <a:gd name="connsiteY0" fmla="*/ 0 h 152991"/>
                <a:gd name="connsiteX1" fmla="*/ 491134 w 491134"/>
                <a:gd name="connsiteY1" fmla="*/ 47041 h 152991"/>
                <a:gd name="connsiteX0" fmla="*/ 0 w 452173"/>
                <a:gd name="connsiteY0" fmla="*/ 11798 h 130141"/>
                <a:gd name="connsiteX1" fmla="*/ 452173 w 452173"/>
                <a:gd name="connsiteY1" fmla="*/ 0 h 130141"/>
                <a:gd name="connsiteX0" fmla="*/ 0 w 452173"/>
                <a:gd name="connsiteY0" fmla="*/ 11798 h 114820"/>
                <a:gd name="connsiteX1" fmla="*/ 452173 w 452173"/>
                <a:gd name="connsiteY1" fmla="*/ 0 h 114820"/>
                <a:gd name="connsiteX0" fmla="*/ 0 w 1442902"/>
                <a:gd name="connsiteY0" fmla="*/ 1 h 2766686"/>
                <a:gd name="connsiteX1" fmla="*/ 1442902 w 1442902"/>
                <a:gd name="connsiteY1" fmla="*/ 2757689 h 2766686"/>
                <a:gd name="connsiteX0" fmla="*/ 0 w 1478681"/>
                <a:gd name="connsiteY0" fmla="*/ 1 h 2771850"/>
                <a:gd name="connsiteX1" fmla="*/ 1478681 w 1478681"/>
                <a:gd name="connsiteY1" fmla="*/ 2762870 h 2771850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49441 w 1496628"/>
                <a:gd name="connsiteY1" fmla="*/ 15849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18310 w 1496628"/>
                <a:gd name="connsiteY1" fmla="*/ 1263302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23684 w 1496628"/>
                <a:gd name="connsiteY1" fmla="*/ 1309475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95405 w 1496628"/>
                <a:gd name="connsiteY1" fmla="*/ 14942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336018"/>
                <a:gd name="connsiteY0" fmla="*/ -1 h 262142"/>
                <a:gd name="connsiteX1" fmla="*/ 336018 w 336018"/>
                <a:gd name="connsiteY1" fmla="*/ 262143 h 262142"/>
                <a:gd name="connsiteX0" fmla="*/ 0 w 336018"/>
                <a:gd name="connsiteY0" fmla="*/ 0 h 262145"/>
                <a:gd name="connsiteX1" fmla="*/ 336018 w 336018"/>
                <a:gd name="connsiteY1" fmla="*/ 262144 h 262145"/>
                <a:gd name="connsiteX0" fmla="*/ 0 w 300705"/>
                <a:gd name="connsiteY0" fmla="*/ 0 h 291961"/>
                <a:gd name="connsiteX1" fmla="*/ 300705 w 300705"/>
                <a:gd name="connsiteY1" fmla="*/ 291961 h 29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05" h="291961">
                  <a:moveTo>
                    <a:pt x="0" y="0"/>
                  </a:moveTo>
                  <a:cubicBezTo>
                    <a:pt x="86606" y="201252"/>
                    <a:pt x="241592" y="262161"/>
                    <a:pt x="300705" y="291961"/>
                  </a:cubicBezTo>
                </a:path>
              </a:pathLst>
            </a:custGeom>
            <a:noFill/>
            <a:ln w="38100" cap="flat" cmpd="sng" algn="ctr">
              <a:solidFill>
                <a:srgbClr val="595959"/>
              </a:solidFill>
              <a:prstDash val="sysDot"/>
              <a:miter lim="800000"/>
              <a:headEnd type="none"/>
              <a:tailEnd type="none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FD48C00D-544A-4DBB-812C-330B8A4E42E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173229" y="4366965"/>
              <a:ext cx="1087313" cy="1266211"/>
            </a:xfrm>
            <a:prstGeom prst="ellipse">
              <a:avLst/>
            </a:prstGeom>
            <a:gradFill flip="none" rotWithShape="1">
              <a:gsLst>
                <a:gs pos="26000">
                  <a:srgbClr val="CC0000">
                    <a:lumMod val="20000"/>
                    <a:lumOff val="80000"/>
                    <a:alpha val="90000"/>
                  </a:srgbClr>
                </a:gs>
                <a:gs pos="65000">
                  <a:srgbClr val="CC0000">
                    <a:lumMod val="20000"/>
                    <a:lumOff val="80000"/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06" name="Group 1786">
              <a:extLst>
                <a:ext uri="{FF2B5EF4-FFF2-40B4-BE49-F238E27FC236}">
                  <a16:creationId xmlns:a16="http://schemas.microsoft.com/office/drawing/2014/main" id="{CA3C84B6-4C5E-43E9-AF02-C4DF9D5A768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403988" y="4628876"/>
              <a:ext cx="644515" cy="640080"/>
              <a:chOff x="7189565" y="5529242"/>
              <a:chExt cx="457200" cy="457200"/>
            </a:xfrm>
          </p:grpSpPr>
          <p:cxnSp>
            <p:nvCxnSpPr>
              <p:cNvPr id="807" name="Straight Connector 1787">
                <a:extLst>
                  <a:ext uri="{FF2B5EF4-FFF2-40B4-BE49-F238E27FC236}">
                    <a16:creationId xmlns:a16="http://schemas.microsoft.com/office/drawing/2014/main" id="{61CFDAC3-BE17-44E6-AD54-FDDFE87784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89565" y="5529242"/>
                <a:ext cx="457200" cy="45720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8" name="Straight Connector 1788">
                <a:extLst>
                  <a:ext uri="{FF2B5EF4-FFF2-40B4-BE49-F238E27FC236}">
                    <a16:creationId xmlns:a16="http://schemas.microsoft.com/office/drawing/2014/main" id="{9C57650C-EBA9-4616-9FC9-D69B48DA14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189565" y="5529242"/>
                <a:ext cx="457200" cy="45720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09" name="Freeform 1646">
              <a:extLst>
                <a:ext uri="{FF2B5EF4-FFF2-40B4-BE49-F238E27FC236}">
                  <a16:creationId xmlns:a16="http://schemas.microsoft.com/office/drawing/2014/main" id="{BD52AD6A-9CA8-4C35-81FB-E2D71013ED56}"/>
                </a:ext>
              </a:extLst>
            </p:cNvPr>
            <p:cNvSpPr/>
            <p:nvPr/>
          </p:nvSpPr>
          <p:spPr>
            <a:xfrm rot="16774622" flipV="1">
              <a:off x="1204523" y="3036833"/>
              <a:ext cx="548640" cy="351667"/>
            </a:xfrm>
            <a:custGeom>
              <a:avLst/>
              <a:gdLst>
                <a:gd name="connsiteX0" fmla="*/ 0 w 458850"/>
                <a:gd name="connsiteY0" fmla="*/ 39613 h 257761"/>
                <a:gd name="connsiteX1" fmla="*/ 277291 w 458850"/>
                <a:gd name="connsiteY1" fmla="*/ 257484 h 257761"/>
                <a:gd name="connsiteX2" fmla="*/ 458850 w 458850"/>
                <a:gd name="connsiteY2" fmla="*/ 0 h 257761"/>
                <a:gd name="connsiteX0" fmla="*/ 0 w 458850"/>
                <a:gd name="connsiteY0" fmla="*/ 39613 h 39613"/>
                <a:gd name="connsiteX1" fmla="*/ 458850 w 458850"/>
                <a:gd name="connsiteY1" fmla="*/ 0 h 39613"/>
                <a:gd name="connsiteX0" fmla="*/ 0 w 458850"/>
                <a:gd name="connsiteY0" fmla="*/ 39613 h 110708"/>
                <a:gd name="connsiteX1" fmla="*/ 458850 w 458850"/>
                <a:gd name="connsiteY1" fmla="*/ 0 h 110708"/>
                <a:gd name="connsiteX0" fmla="*/ 0 w 458850"/>
                <a:gd name="connsiteY0" fmla="*/ 39613 h 137377"/>
                <a:gd name="connsiteX1" fmla="*/ 458850 w 458850"/>
                <a:gd name="connsiteY1" fmla="*/ 0 h 137377"/>
                <a:gd name="connsiteX0" fmla="*/ 0 w 458850"/>
                <a:gd name="connsiteY0" fmla="*/ 39613 h 123202"/>
                <a:gd name="connsiteX1" fmla="*/ 458850 w 458850"/>
                <a:gd name="connsiteY1" fmla="*/ 0 h 123202"/>
                <a:gd name="connsiteX0" fmla="*/ 0 w 389527"/>
                <a:gd name="connsiteY0" fmla="*/ 42914 h 125288"/>
                <a:gd name="connsiteX1" fmla="*/ 389527 w 389527"/>
                <a:gd name="connsiteY1" fmla="*/ 0 h 125288"/>
                <a:gd name="connsiteX0" fmla="*/ 0 w 389527"/>
                <a:gd name="connsiteY0" fmla="*/ 42914 h 132397"/>
                <a:gd name="connsiteX1" fmla="*/ 389527 w 389527"/>
                <a:gd name="connsiteY1" fmla="*/ 0 h 132397"/>
                <a:gd name="connsiteX0" fmla="*/ 0 w 491134"/>
                <a:gd name="connsiteY0" fmla="*/ 0 h 135657"/>
                <a:gd name="connsiteX1" fmla="*/ 491134 w 491134"/>
                <a:gd name="connsiteY1" fmla="*/ 47041 h 135657"/>
                <a:gd name="connsiteX0" fmla="*/ 0 w 491134"/>
                <a:gd name="connsiteY0" fmla="*/ 0 h 152991"/>
                <a:gd name="connsiteX1" fmla="*/ 491134 w 491134"/>
                <a:gd name="connsiteY1" fmla="*/ 47041 h 152991"/>
                <a:gd name="connsiteX0" fmla="*/ 0 w 452173"/>
                <a:gd name="connsiteY0" fmla="*/ 11798 h 130141"/>
                <a:gd name="connsiteX1" fmla="*/ 452173 w 452173"/>
                <a:gd name="connsiteY1" fmla="*/ 0 h 130141"/>
                <a:gd name="connsiteX0" fmla="*/ 0 w 452173"/>
                <a:gd name="connsiteY0" fmla="*/ 11798 h 114820"/>
                <a:gd name="connsiteX1" fmla="*/ 452173 w 452173"/>
                <a:gd name="connsiteY1" fmla="*/ 0 h 114820"/>
                <a:gd name="connsiteX0" fmla="*/ 0 w 1442902"/>
                <a:gd name="connsiteY0" fmla="*/ 1 h 2766686"/>
                <a:gd name="connsiteX1" fmla="*/ 1442902 w 1442902"/>
                <a:gd name="connsiteY1" fmla="*/ 2757689 h 2766686"/>
                <a:gd name="connsiteX0" fmla="*/ 0 w 1478681"/>
                <a:gd name="connsiteY0" fmla="*/ 1 h 2771850"/>
                <a:gd name="connsiteX1" fmla="*/ 1478681 w 1478681"/>
                <a:gd name="connsiteY1" fmla="*/ 2762870 h 2771850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49441 w 1496628"/>
                <a:gd name="connsiteY1" fmla="*/ 15849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18310 w 1496628"/>
                <a:gd name="connsiteY1" fmla="*/ 1263302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23684 w 1496628"/>
                <a:gd name="connsiteY1" fmla="*/ 1309475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95405 w 1496628"/>
                <a:gd name="connsiteY1" fmla="*/ 14942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336018"/>
                <a:gd name="connsiteY0" fmla="*/ -1 h 262142"/>
                <a:gd name="connsiteX1" fmla="*/ 336018 w 336018"/>
                <a:gd name="connsiteY1" fmla="*/ 262143 h 262142"/>
                <a:gd name="connsiteX0" fmla="*/ 0 w 336018"/>
                <a:gd name="connsiteY0" fmla="*/ 0 h 262145"/>
                <a:gd name="connsiteX1" fmla="*/ 336018 w 336018"/>
                <a:gd name="connsiteY1" fmla="*/ 262144 h 262145"/>
                <a:gd name="connsiteX0" fmla="*/ 0 w 300705"/>
                <a:gd name="connsiteY0" fmla="*/ 0 h 291961"/>
                <a:gd name="connsiteX1" fmla="*/ 300705 w 300705"/>
                <a:gd name="connsiteY1" fmla="*/ 291961 h 291961"/>
                <a:gd name="connsiteX0" fmla="*/ 0 w 300705"/>
                <a:gd name="connsiteY0" fmla="*/ 0 h 291961"/>
                <a:gd name="connsiteX1" fmla="*/ 300705 w 300705"/>
                <a:gd name="connsiteY1" fmla="*/ 291961 h 29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05" h="291961">
                  <a:moveTo>
                    <a:pt x="0" y="0"/>
                  </a:moveTo>
                  <a:cubicBezTo>
                    <a:pt x="86606" y="201252"/>
                    <a:pt x="202715" y="271756"/>
                    <a:pt x="300705" y="291961"/>
                  </a:cubicBezTo>
                </a:path>
              </a:pathLst>
            </a:custGeom>
            <a:noFill/>
            <a:ln w="38100" cap="flat" cmpd="sng" algn="ctr">
              <a:solidFill>
                <a:srgbClr val="595959"/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0" name="Freeform 1647">
              <a:extLst>
                <a:ext uri="{FF2B5EF4-FFF2-40B4-BE49-F238E27FC236}">
                  <a16:creationId xmlns:a16="http://schemas.microsoft.com/office/drawing/2014/main" id="{6F9DE703-575B-4C3A-AF0A-87669A913B0A}"/>
                </a:ext>
              </a:extLst>
            </p:cNvPr>
            <p:cNvSpPr/>
            <p:nvPr/>
          </p:nvSpPr>
          <p:spPr>
            <a:xfrm rot="9087594" flipV="1">
              <a:off x="7341111" y="3110073"/>
              <a:ext cx="548640" cy="351667"/>
            </a:xfrm>
            <a:custGeom>
              <a:avLst/>
              <a:gdLst>
                <a:gd name="connsiteX0" fmla="*/ 0 w 458850"/>
                <a:gd name="connsiteY0" fmla="*/ 39613 h 257761"/>
                <a:gd name="connsiteX1" fmla="*/ 277291 w 458850"/>
                <a:gd name="connsiteY1" fmla="*/ 257484 h 257761"/>
                <a:gd name="connsiteX2" fmla="*/ 458850 w 458850"/>
                <a:gd name="connsiteY2" fmla="*/ 0 h 257761"/>
                <a:gd name="connsiteX0" fmla="*/ 0 w 458850"/>
                <a:gd name="connsiteY0" fmla="*/ 39613 h 39613"/>
                <a:gd name="connsiteX1" fmla="*/ 458850 w 458850"/>
                <a:gd name="connsiteY1" fmla="*/ 0 h 39613"/>
                <a:gd name="connsiteX0" fmla="*/ 0 w 458850"/>
                <a:gd name="connsiteY0" fmla="*/ 39613 h 110708"/>
                <a:gd name="connsiteX1" fmla="*/ 458850 w 458850"/>
                <a:gd name="connsiteY1" fmla="*/ 0 h 110708"/>
                <a:gd name="connsiteX0" fmla="*/ 0 w 458850"/>
                <a:gd name="connsiteY0" fmla="*/ 39613 h 137377"/>
                <a:gd name="connsiteX1" fmla="*/ 458850 w 458850"/>
                <a:gd name="connsiteY1" fmla="*/ 0 h 137377"/>
                <a:gd name="connsiteX0" fmla="*/ 0 w 458850"/>
                <a:gd name="connsiteY0" fmla="*/ 39613 h 123202"/>
                <a:gd name="connsiteX1" fmla="*/ 458850 w 458850"/>
                <a:gd name="connsiteY1" fmla="*/ 0 h 123202"/>
                <a:gd name="connsiteX0" fmla="*/ 0 w 389527"/>
                <a:gd name="connsiteY0" fmla="*/ 42914 h 125288"/>
                <a:gd name="connsiteX1" fmla="*/ 389527 w 389527"/>
                <a:gd name="connsiteY1" fmla="*/ 0 h 125288"/>
                <a:gd name="connsiteX0" fmla="*/ 0 w 389527"/>
                <a:gd name="connsiteY0" fmla="*/ 42914 h 132397"/>
                <a:gd name="connsiteX1" fmla="*/ 389527 w 389527"/>
                <a:gd name="connsiteY1" fmla="*/ 0 h 132397"/>
                <a:gd name="connsiteX0" fmla="*/ 0 w 491134"/>
                <a:gd name="connsiteY0" fmla="*/ 0 h 135657"/>
                <a:gd name="connsiteX1" fmla="*/ 491134 w 491134"/>
                <a:gd name="connsiteY1" fmla="*/ 47041 h 135657"/>
                <a:gd name="connsiteX0" fmla="*/ 0 w 491134"/>
                <a:gd name="connsiteY0" fmla="*/ 0 h 152991"/>
                <a:gd name="connsiteX1" fmla="*/ 491134 w 491134"/>
                <a:gd name="connsiteY1" fmla="*/ 47041 h 152991"/>
                <a:gd name="connsiteX0" fmla="*/ 0 w 452173"/>
                <a:gd name="connsiteY0" fmla="*/ 11798 h 130141"/>
                <a:gd name="connsiteX1" fmla="*/ 452173 w 452173"/>
                <a:gd name="connsiteY1" fmla="*/ 0 h 130141"/>
                <a:gd name="connsiteX0" fmla="*/ 0 w 452173"/>
                <a:gd name="connsiteY0" fmla="*/ 11798 h 114820"/>
                <a:gd name="connsiteX1" fmla="*/ 452173 w 452173"/>
                <a:gd name="connsiteY1" fmla="*/ 0 h 114820"/>
                <a:gd name="connsiteX0" fmla="*/ 0 w 1442902"/>
                <a:gd name="connsiteY0" fmla="*/ 1 h 2766686"/>
                <a:gd name="connsiteX1" fmla="*/ 1442902 w 1442902"/>
                <a:gd name="connsiteY1" fmla="*/ 2757689 h 2766686"/>
                <a:gd name="connsiteX0" fmla="*/ 0 w 1478681"/>
                <a:gd name="connsiteY0" fmla="*/ 1 h 2771850"/>
                <a:gd name="connsiteX1" fmla="*/ 1478681 w 1478681"/>
                <a:gd name="connsiteY1" fmla="*/ 2762870 h 2771850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78681"/>
                <a:gd name="connsiteY0" fmla="*/ 1 h 2762871"/>
                <a:gd name="connsiteX1" fmla="*/ 1478681 w 1478681"/>
                <a:gd name="connsiteY1" fmla="*/ 2762870 h 2762871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1446701 w 1446701"/>
                <a:gd name="connsiteY1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46701"/>
                <a:gd name="connsiteY0" fmla="*/ 1 h 2657937"/>
                <a:gd name="connsiteX1" fmla="*/ 602032 w 1446701"/>
                <a:gd name="connsiteY1" fmla="*/ 1473440 h 2657937"/>
                <a:gd name="connsiteX2" fmla="*/ 1446701 w 1446701"/>
                <a:gd name="connsiteY2" fmla="*/ 2657936 h 2657937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02032 w 1496628"/>
                <a:gd name="connsiteY1" fmla="*/ 147344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649441 w 1496628"/>
                <a:gd name="connsiteY1" fmla="*/ 15849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18310 w 1496628"/>
                <a:gd name="connsiteY1" fmla="*/ 1263302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23684 w 1496628"/>
                <a:gd name="connsiteY1" fmla="*/ 1309475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595405 w 1496628"/>
                <a:gd name="connsiteY1" fmla="*/ 1494220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02765 w 1496628"/>
                <a:gd name="connsiteY1" fmla="*/ 2364753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1496628"/>
                <a:gd name="connsiteY0" fmla="*/ 1 h 2680110"/>
                <a:gd name="connsiteX1" fmla="*/ 1160610 w 1496628"/>
                <a:gd name="connsiteY1" fmla="*/ 2417967 h 2680110"/>
                <a:gd name="connsiteX2" fmla="*/ 1496628 w 1496628"/>
                <a:gd name="connsiteY2" fmla="*/ 2680111 h 2680110"/>
                <a:gd name="connsiteX0" fmla="*/ 0 w 336018"/>
                <a:gd name="connsiteY0" fmla="*/ -1 h 262142"/>
                <a:gd name="connsiteX1" fmla="*/ 336018 w 336018"/>
                <a:gd name="connsiteY1" fmla="*/ 262143 h 262142"/>
                <a:gd name="connsiteX0" fmla="*/ 0 w 336018"/>
                <a:gd name="connsiteY0" fmla="*/ 0 h 262145"/>
                <a:gd name="connsiteX1" fmla="*/ 336018 w 336018"/>
                <a:gd name="connsiteY1" fmla="*/ 262144 h 262145"/>
                <a:gd name="connsiteX0" fmla="*/ 0 w 300705"/>
                <a:gd name="connsiteY0" fmla="*/ 0 h 291961"/>
                <a:gd name="connsiteX1" fmla="*/ 300705 w 300705"/>
                <a:gd name="connsiteY1" fmla="*/ 291961 h 291961"/>
                <a:gd name="connsiteX0" fmla="*/ 0 w 300705"/>
                <a:gd name="connsiteY0" fmla="*/ 0 h 291961"/>
                <a:gd name="connsiteX1" fmla="*/ 300705 w 300705"/>
                <a:gd name="connsiteY1" fmla="*/ 291961 h 29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05" h="291961">
                  <a:moveTo>
                    <a:pt x="0" y="0"/>
                  </a:moveTo>
                  <a:cubicBezTo>
                    <a:pt x="86606" y="201252"/>
                    <a:pt x="202715" y="271756"/>
                    <a:pt x="300705" y="291961"/>
                  </a:cubicBezTo>
                </a:path>
              </a:pathLst>
            </a:custGeom>
            <a:noFill/>
            <a:ln w="38100" cap="flat" cmpd="sng" algn="ctr">
              <a:solidFill>
                <a:srgbClr val="595959"/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12" name="Group 1786">
              <a:extLst>
                <a:ext uri="{FF2B5EF4-FFF2-40B4-BE49-F238E27FC236}">
                  <a16:creationId xmlns:a16="http://schemas.microsoft.com/office/drawing/2014/main" id="{D47A2797-7464-4466-ACAA-A0C994107B0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421364" y="3358655"/>
              <a:ext cx="733451" cy="731748"/>
              <a:chOff x="7189565" y="5529242"/>
              <a:chExt cx="457200" cy="457200"/>
            </a:xfrm>
          </p:grpSpPr>
          <p:cxnSp>
            <p:nvCxnSpPr>
              <p:cNvPr id="813" name="Straight Connector 1787">
                <a:extLst>
                  <a:ext uri="{FF2B5EF4-FFF2-40B4-BE49-F238E27FC236}">
                    <a16:creationId xmlns:a16="http://schemas.microsoft.com/office/drawing/2014/main" id="{7A15E1DC-32FD-4FEC-9360-BD8C298C49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89565" y="5529242"/>
                <a:ext cx="457200" cy="45720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4" name="Straight Connector 1788">
                <a:extLst>
                  <a:ext uri="{FF2B5EF4-FFF2-40B4-BE49-F238E27FC236}">
                    <a16:creationId xmlns:a16="http://schemas.microsoft.com/office/drawing/2014/main" id="{1085B988-91E3-4525-B030-F65C1C9227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189565" y="5529242"/>
                <a:ext cx="457200" cy="457200"/>
              </a:xfrm>
              <a:prstGeom prst="line">
                <a:avLst/>
              </a:prstGeom>
              <a:noFill/>
              <a:ln w="63500" algn="ctr">
                <a:solidFill>
                  <a:srgbClr val="0972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15" name="Freeform 2252">
              <a:extLst>
                <a:ext uri="{FF2B5EF4-FFF2-40B4-BE49-F238E27FC236}">
                  <a16:creationId xmlns:a16="http://schemas.microsoft.com/office/drawing/2014/main" id="{29501077-037E-4B05-91B7-9C8A4F0B4E52}"/>
                </a:ext>
              </a:extLst>
            </p:cNvPr>
            <p:cNvSpPr/>
            <p:nvPr/>
          </p:nvSpPr>
          <p:spPr>
            <a:xfrm rot="6575973" flipV="1">
              <a:off x="5342915" y="4468187"/>
              <a:ext cx="1208228" cy="627996"/>
            </a:xfrm>
            <a:custGeom>
              <a:avLst/>
              <a:gdLst>
                <a:gd name="connsiteX0" fmla="*/ 0 w 458850"/>
                <a:gd name="connsiteY0" fmla="*/ 39613 h 257761"/>
                <a:gd name="connsiteX1" fmla="*/ 277291 w 458850"/>
                <a:gd name="connsiteY1" fmla="*/ 257484 h 257761"/>
                <a:gd name="connsiteX2" fmla="*/ 458850 w 458850"/>
                <a:gd name="connsiteY2" fmla="*/ 0 h 257761"/>
                <a:gd name="connsiteX0" fmla="*/ 0 w 458850"/>
                <a:gd name="connsiteY0" fmla="*/ 39613 h 39613"/>
                <a:gd name="connsiteX1" fmla="*/ 458850 w 458850"/>
                <a:gd name="connsiteY1" fmla="*/ 0 h 39613"/>
                <a:gd name="connsiteX0" fmla="*/ 0 w 458850"/>
                <a:gd name="connsiteY0" fmla="*/ 39613 h 110708"/>
                <a:gd name="connsiteX1" fmla="*/ 458850 w 458850"/>
                <a:gd name="connsiteY1" fmla="*/ 0 h 110708"/>
                <a:gd name="connsiteX0" fmla="*/ 0 w 458850"/>
                <a:gd name="connsiteY0" fmla="*/ 39613 h 137377"/>
                <a:gd name="connsiteX1" fmla="*/ 458850 w 458850"/>
                <a:gd name="connsiteY1" fmla="*/ 0 h 137377"/>
                <a:gd name="connsiteX0" fmla="*/ 0 w 458850"/>
                <a:gd name="connsiteY0" fmla="*/ 39613 h 123202"/>
                <a:gd name="connsiteX1" fmla="*/ 458850 w 458850"/>
                <a:gd name="connsiteY1" fmla="*/ 0 h 123202"/>
                <a:gd name="connsiteX0" fmla="*/ 0 w 389527"/>
                <a:gd name="connsiteY0" fmla="*/ 42914 h 125288"/>
                <a:gd name="connsiteX1" fmla="*/ 389527 w 389527"/>
                <a:gd name="connsiteY1" fmla="*/ 0 h 125288"/>
                <a:gd name="connsiteX0" fmla="*/ 0 w 389527"/>
                <a:gd name="connsiteY0" fmla="*/ 42914 h 132397"/>
                <a:gd name="connsiteX1" fmla="*/ 389527 w 389527"/>
                <a:gd name="connsiteY1" fmla="*/ 0 h 132397"/>
                <a:gd name="connsiteX0" fmla="*/ 0 w 491134"/>
                <a:gd name="connsiteY0" fmla="*/ 0 h 135657"/>
                <a:gd name="connsiteX1" fmla="*/ 491134 w 491134"/>
                <a:gd name="connsiteY1" fmla="*/ 47041 h 135657"/>
                <a:gd name="connsiteX0" fmla="*/ 0 w 491134"/>
                <a:gd name="connsiteY0" fmla="*/ 0 h 152991"/>
                <a:gd name="connsiteX1" fmla="*/ 491134 w 491134"/>
                <a:gd name="connsiteY1" fmla="*/ 47041 h 152991"/>
                <a:gd name="connsiteX0" fmla="*/ 0 w 452173"/>
                <a:gd name="connsiteY0" fmla="*/ 11798 h 130141"/>
                <a:gd name="connsiteX1" fmla="*/ 452173 w 452173"/>
                <a:gd name="connsiteY1" fmla="*/ 0 h 130141"/>
                <a:gd name="connsiteX0" fmla="*/ 0 w 452173"/>
                <a:gd name="connsiteY0" fmla="*/ 11798 h 114820"/>
                <a:gd name="connsiteX1" fmla="*/ 452173 w 452173"/>
                <a:gd name="connsiteY1" fmla="*/ 0 h 114820"/>
                <a:gd name="connsiteX0" fmla="*/ 0 w 434068"/>
                <a:gd name="connsiteY0" fmla="*/ 96746 h 159315"/>
                <a:gd name="connsiteX1" fmla="*/ 434068 w 434068"/>
                <a:gd name="connsiteY1" fmla="*/ 0 h 159315"/>
                <a:gd name="connsiteX0" fmla="*/ 0 w 434068"/>
                <a:gd name="connsiteY0" fmla="*/ 96746 h 140953"/>
                <a:gd name="connsiteX1" fmla="*/ 434068 w 434068"/>
                <a:gd name="connsiteY1" fmla="*/ 0 h 140953"/>
                <a:gd name="connsiteX0" fmla="*/ 0 w 452864"/>
                <a:gd name="connsiteY0" fmla="*/ 112427 h 150704"/>
                <a:gd name="connsiteX1" fmla="*/ 452864 w 452864"/>
                <a:gd name="connsiteY1" fmla="*/ 0 h 150704"/>
                <a:gd name="connsiteX0" fmla="*/ 0 w 612430"/>
                <a:gd name="connsiteY0" fmla="*/ 276389 h 288080"/>
                <a:gd name="connsiteX1" fmla="*/ 612430 w 612430"/>
                <a:gd name="connsiteY1" fmla="*/ 0 h 288080"/>
                <a:gd name="connsiteX0" fmla="*/ 0 w 1081229"/>
                <a:gd name="connsiteY0" fmla="*/ 249754 h 263209"/>
                <a:gd name="connsiteX1" fmla="*/ 1081229 w 1081229"/>
                <a:gd name="connsiteY1" fmla="*/ 0 h 263209"/>
                <a:gd name="connsiteX0" fmla="*/ 0 w 1081229"/>
                <a:gd name="connsiteY0" fmla="*/ 249754 h 277662"/>
                <a:gd name="connsiteX1" fmla="*/ 1081229 w 1081229"/>
                <a:gd name="connsiteY1" fmla="*/ 0 h 277662"/>
                <a:gd name="connsiteX0" fmla="*/ 0 w 1081229"/>
                <a:gd name="connsiteY0" fmla="*/ 249754 h 283614"/>
                <a:gd name="connsiteX1" fmla="*/ 1081229 w 1081229"/>
                <a:gd name="connsiteY1" fmla="*/ 0 h 283614"/>
                <a:gd name="connsiteX0" fmla="*/ 0 w 1050994"/>
                <a:gd name="connsiteY0" fmla="*/ 284187 h 311479"/>
                <a:gd name="connsiteX1" fmla="*/ 1050994 w 1050994"/>
                <a:gd name="connsiteY1" fmla="*/ 0 h 311479"/>
                <a:gd name="connsiteX0" fmla="*/ 0 w 1050994"/>
                <a:gd name="connsiteY0" fmla="*/ 284187 h 284187"/>
                <a:gd name="connsiteX1" fmla="*/ 1050994 w 1050994"/>
                <a:gd name="connsiteY1" fmla="*/ 0 h 284187"/>
                <a:gd name="connsiteX0" fmla="*/ 0 w 1060790"/>
                <a:gd name="connsiteY0" fmla="*/ 263638 h 263638"/>
                <a:gd name="connsiteX1" fmla="*/ 1060790 w 1060790"/>
                <a:gd name="connsiteY1" fmla="*/ 0 h 263638"/>
                <a:gd name="connsiteX0" fmla="*/ 0 w 1060790"/>
                <a:gd name="connsiteY0" fmla="*/ 263638 h 263638"/>
                <a:gd name="connsiteX1" fmla="*/ 1060790 w 1060790"/>
                <a:gd name="connsiteY1" fmla="*/ 0 h 263638"/>
                <a:gd name="connsiteX0" fmla="*/ 0 w 1106428"/>
                <a:gd name="connsiteY0" fmla="*/ 321568 h 321568"/>
                <a:gd name="connsiteX1" fmla="*/ 1106428 w 1106428"/>
                <a:gd name="connsiteY1" fmla="*/ 0 h 321568"/>
                <a:gd name="connsiteX0" fmla="*/ 0 w 1106428"/>
                <a:gd name="connsiteY0" fmla="*/ 321568 h 321568"/>
                <a:gd name="connsiteX1" fmla="*/ 1106428 w 1106428"/>
                <a:gd name="connsiteY1" fmla="*/ 0 h 321568"/>
                <a:gd name="connsiteX0" fmla="*/ 0 w 1106428"/>
                <a:gd name="connsiteY0" fmla="*/ 321568 h 321568"/>
                <a:gd name="connsiteX1" fmla="*/ 1106428 w 1106428"/>
                <a:gd name="connsiteY1" fmla="*/ 0 h 321568"/>
                <a:gd name="connsiteX0" fmla="*/ 0 w 1114434"/>
                <a:gd name="connsiteY0" fmla="*/ 310571 h 310571"/>
                <a:gd name="connsiteX1" fmla="*/ 1114434 w 1114434"/>
                <a:gd name="connsiteY1" fmla="*/ 0 h 310571"/>
                <a:gd name="connsiteX0" fmla="*/ 0 w 1114434"/>
                <a:gd name="connsiteY0" fmla="*/ 310571 h 310571"/>
                <a:gd name="connsiteX1" fmla="*/ 1114434 w 1114434"/>
                <a:gd name="connsiteY1" fmla="*/ 0 h 310571"/>
                <a:gd name="connsiteX0" fmla="*/ 0 w 1114434"/>
                <a:gd name="connsiteY0" fmla="*/ 310571 h 310571"/>
                <a:gd name="connsiteX1" fmla="*/ 1114434 w 1114434"/>
                <a:gd name="connsiteY1" fmla="*/ 0 h 310571"/>
                <a:gd name="connsiteX0" fmla="*/ 0 w 1078075"/>
                <a:gd name="connsiteY0" fmla="*/ 282466 h 282466"/>
                <a:gd name="connsiteX1" fmla="*/ 1078075 w 1078075"/>
                <a:gd name="connsiteY1" fmla="*/ 0 h 282466"/>
                <a:gd name="connsiteX0" fmla="*/ 0 w 955564"/>
                <a:gd name="connsiteY0" fmla="*/ 202413 h 202413"/>
                <a:gd name="connsiteX1" fmla="*/ 955564 w 955564"/>
                <a:gd name="connsiteY1" fmla="*/ 0 h 202413"/>
                <a:gd name="connsiteX0" fmla="*/ 0 w 955564"/>
                <a:gd name="connsiteY0" fmla="*/ 212712 h 212712"/>
                <a:gd name="connsiteX1" fmla="*/ 955564 w 955564"/>
                <a:gd name="connsiteY1" fmla="*/ 10299 h 212712"/>
                <a:gd name="connsiteX0" fmla="*/ 0 w 955564"/>
                <a:gd name="connsiteY0" fmla="*/ 225661 h 225661"/>
                <a:gd name="connsiteX1" fmla="*/ 955564 w 955564"/>
                <a:gd name="connsiteY1" fmla="*/ 23248 h 225661"/>
                <a:gd name="connsiteX0" fmla="*/ 0 w 1046345"/>
                <a:gd name="connsiteY0" fmla="*/ 359162 h 359162"/>
                <a:gd name="connsiteX1" fmla="*/ 1046345 w 1046345"/>
                <a:gd name="connsiteY1" fmla="*/ 6510 h 359162"/>
                <a:gd name="connsiteX0" fmla="*/ 0 w 1046345"/>
                <a:gd name="connsiteY0" fmla="*/ 354909 h 358699"/>
                <a:gd name="connsiteX1" fmla="*/ 1046345 w 1046345"/>
                <a:gd name="connsiteY1" fmla="*/ 2257 h 358699"/>
                <a:gd name="connsiteX0" fmla="*/ 0 w 1046345"/>
                <a:gd name="connsiteY0" fmla="*/ 352652 h 360077"/>
                <a:gd name="connsiteX1" fmla="*/ 1046345 w 1046345"/>
                <a:gd name="connsiteY1" fmla="*/ 0 h 360077"/>
                <a:gd name="connsiteX0" fmla="*/ 0 w 1046345"/>
                <a:gd name="connsiteY0" fmla="*/ 352652 h 354701"/>
                <a:gd name="connsiteX1" fmla="*/ 1046345 w 1046345"/>
                <a:gd name="connsiteY1" fmla="*/ 0 h 35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6345" h="354701">
                  <a:moveTo>
                    <a:pt x="0" y="352652"/>
                  </a:moveTo>
                  <a:cubicBezTo>
                    <a:pt x="398839" y="375664"/>
                    <a:pt x="834897" y="201496"/>
                    <a:pt x="1046345" y="0"/>
                  </a:cubicBezTo>
                </a:path>
              </a:pathLst>
            </a:custGeom>
            <a:noFill/>
            <a:ln w="38100" cap="flat" cmpd="sng" algn="ctr">
              <a:solidFill>
                <a:srgbClr val="595959"/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3125E1A7-F624-442B-BF2A-370E2BDE0FCB}"/>
                </a:ext>
              </a:extLst>
            </p:cNvPr>
            <p:cNvSpPr/>
            <p:nvPr/>
          </p:nvSpPr>
          <p:spPr>
            <a:xfrm>
              <a:off x="9561794" y="3869179"/>
              <a:ext cx="1850928" cy="179221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1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7" name="TextBox 816">
              <a:extLst>
                <a:ext uri="{FF2B5EF4-FFF2-40B4-BE49-F238E27FC236}">
                  <a16:creationId xmlns:a16="http://schemas.microsoft.com/office/drawing/2014/main" id="{AF9954B5-50B5-4234-8D33-9E747A53A20D}"/>
                </a:ext>
              </a:extLst>
            </p:cNvPr>
            <p:cNvSpPr txBox="1"/>
            <p:nvPr/>
          </p:nvSpPr>
          <p:spPr>
            <a:xfrm>
              <a:off x="9886001" y="3955773"/>
              <a:ext cx="424796" cy="1477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1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Capsid</a:t>
              </a:r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57CA6EC9-8584-4459-B294-88FFE75DA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9337" y="3992132"/>
              <a:ext cx="76047" cy="76067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rgbClr val="296004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05191DD9-9822-442E-89AD-86A7C29F4F64}"/>
                </a:ext>
              </a:extLst>
            </p:cNvPr>
            <p:cNvSpPr txBox="1"/>
            <p:nvPr/>
          </p:nvSpPr>
          <p:spPr>
            <a:xfrm>
              <a:off x="9885999" y="4206590"/>
              <a:ext cx="1327286" cy="1477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1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Reverse transcriptase</a:t>
              </a:r>
            </a:p>
          </p:txBody>
        </p:sp>
        <p:sp>
          <p:nvSpPr>
            <p:cNvPr id="820" name="TextBox 819">
              <a:extLst>
                <a:ext uri="{FF2B5EF4-FFF2-40B4-BE49-F238E27FC236}">
                  <a16:creationId xmlns:a16="http://schemas.microsoft.com/office/drawing/2014/main" id="{89A0EFAA-EC6F-4ECB-A801-C77D1EAC4E99}"/>
                </a:ext>
              </a:extLst>
            </p:cNvPr>
            <p:cNvSpPr txBox="1"/>
            <p:nvPr/>
          </p:nvSpPr>
          <p:spPr>
            <a:xfrm>
              <a:off x="9886001" y="4457407"/>
              <a:ext cx="567463" cy="1477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1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Integrase</a:t>
              </a:r>
            </a:p>
          </p:txBody>
        </p:sp>
        <p:sp>
          <p:nvSpPr>
            <p:cNvPr id="821" name="TextBox 820">
              <a:extLst>
                <a:ext uri="{FF2B5EF4-FFF2-40B4-BE49-F238E27FC236}">
                  <a16:creationId xmlns:a16="http://schemas.microsoft.com/office/drawing/2014/main" id="{94330536-F85E-4382-BC06-D3B72FE33BD3}"/>
                </a:ext>
              </a:extLst>
            </p:cNvPr>
            <p:cNvSpPr txBox="1"/>
            <p:nvPr/>
          </p:nvSpPr>
          <p:spPr>
            <a:xfrm>
              <a:off x="9924044" y="4726123"/>
              <a:ext cx="1165384" cy="2955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1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Gag/Gag-Pol</a:t>
              </a:r>
              <a:br>
                <a:rPr kumimoji="0" lang="en-US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(capsid precursors)</a:t>
              </a:r>
            </a:p>
          </p:txBody>
        </p:sp>
        <p:sp>
          <p:nvSpPr>
            <p:cNvPr id="822" name="TextBox 821">
              <a:extLst>
                <a:ext uri="{FF2B5EF4-FFF2-40B4-BE49-F238E27FC236}">
                  <a16:creationId xmlns:a16="http://schemas.microsoft.com/office/drawing/2014/main" id="{CFFFC462-DEFB-4245-A98D-6B55DF30DA34}"/>
                </a:ext>
              </a:extLst>
            </p:cNvPr>
            <p:cNvSpPr txBox="1"/>
            <p:nvPr/>
          </p:nvSpPr>
          <p:spPr>
            <a:xfrm>
              <a:off x="10069758" y="5279382"/>
              <a:ext cx="557845" cy="1477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1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RNA</a:t>
              </a:r>
            </a:p>
          </p:txBody>
        </p:sp>
        <p:sp>
          <p:nvSpPr>
            <p:cNvPr id="823" name="TextBox 822">
              <a:extLst>
                <a:ext uri="{FF2B5EF4-FFF2-40B4-BE49-F238E27FC236}">
                  <a16:creationId xmlns:a16="http://schemas.microsoft.com/office/drawing/2014/main" id="{D0D7AFC9-47AF-49C9-A199-7E027A708225}"/>
                </a:ext>
              </a:extLst>
            </p:cNvPr>
            <p:cNvSpPr txBox="1"/>
            <p:nvPr/>
          </p:nvSpPr>
          <p:spPr>
            <a:xfrm>
              <a:off x="10069758" y="5460482"/>
              <a:ext cx="557845" cy="1477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1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DNA</a:t>
              </a:r>
            </a:p>
          </p:txBody>
        </p:sp>
        <p:grpSp>
          <p:nvGrpSpPr>
            <p:cNvPr id="824" name="Group 1578">
              <a:extLst>
                <a:ext uri="{FF2B5EF4-FFF2-40B4-BE49-F238E27FC236}">
                  <a16:creationId xmlns:a16="http://schemas.microsoft.com/office/drawing/2014/main" id="{1D9A13A6-B33E-4A39-ADBA-EE15B9C7F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2948" y="4723315"/>
              <a:ext cx="87517" cy="502823"/>
              <a:chOff x="-264164" y="4419103"/>
              <a:chExt cx="87782" cy="504446"/>
            </a:xfrm>
          </p:grpSpPr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16D9EAA3-2384-4E32-A65A-6B8B0D5BEA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64164" y="4835767"/>
                <a:ext cx="87782" cy="8778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10DB4AF0-7B27-405F-BEF4-BD3AF9BBB0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53191" y="4777454"/>
                <a:ext cx="65837" cy="65837"/>
              </a:xfrm>
              <a:prstGeom prst="ellipse">
                <a:avLst/>
              </a:prstGeom>
              <a:gradFill>
                <a:gsLst>
                  <a:gs pos="100000">
                    <a:srgbClr val="14737B"/>
                  </a:gs>
                  <a:gs pos="0">
                    <a:srgbClr val="A3E1CF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9C0766B7-F373-4962-A195-CD217D6107F9}"/>
                  </a:ext>
                </a:extLst>
              </p:cNvPr>
              <p:cNvSpPr/>
              <p:nvPr/>
            </p:nvSpPr>
            <p:spPr>
              <a:xfrm>
                <a:off x="-255498" y="4473817"/>
                <a:ext cx="65438" cy="201140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A70A93CB-8D30-4247-BA79-F487FEF6D59D}"/>
                  </a:ext>
                </a:extLst>
              </p:cNvPr>
              <p:cNvSpPr/>
              <p:nvPr/>
            </p:nvSpPr>
            <p:spPr>
              <a:xfrm>
                <a:off x="-259930" y="4432269"/>
                <a:ext cx="78205" cy="78222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B412E6DE-93E8-40A7-9153-C6B5C08EE643}"/>
                  </a:ext>
                </a:extLst>
              </p:cNvPr>
              <p:cNvSpPr/>
              <p:nvPr/>
            </p:nvSpPr>
            <p:spPr>
              <a:xfrm>
                <a:off x="-253189" y="4648642"/>
                <a:ext cx="62245" cy="62258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C16D6397-BC86-47D7-90F2-3F45EA68D0A3}"/>
                  </a:ext>
                </a:extLst>
              </p:cNvPr>
              <p:cNvSpPr/>
              <p:nvPr/>
            </p:nvSpPr>
            <p:spPr>
              <a:xfrm>
                <a:off x="-242935" y="4714136"/>
                <a:ext cx="46285" cy="46294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B0926CED-B07D-4040-B3D6-9B71C9BBE042}"/>
                  </a:ext>
                </a:extLst>
              </p:cNvPr>
              <p:cNvSpPr/>
              <p:nvPr/>
            </p:nvSpPr>
            <p:spPr>
              <a:xfrm>
                <a:off x="-243883" y="4750596"/>
                <a:ext cx="46284" cy="46295"/>
              </a:xfrm>
              <a:prstGeom prst="ellipse">
                <a:avLst/>
              </a:prstGeom>
              <a:solidFill>
                <a:srgbClr val="E2E2E2">
                  <a:lumMod val="2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32" name="Group 1571">
              <a:extLst>
                <a:ext uri="{FF2B5EF4-FFF2-40B4-BE49-F238E27FC236}">
                  <a16:creationId xmlns:a16="http://schemas.microsoft.com/office/drawing/2014/main" id="{C1C1728D-6F62-466D-8342-45E4D02B6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7996" y="4723315"/>
              <a:ext cx="77969" cy="327789"/>
              <a:chOff x="4976082" y="2242942"/>
              <a:chExt cx="457200" cy="1933585"/>
            </a:xfrm>
          </p:grpSpPr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880F29B0-CB6E-417C-813A-42E460DE2858}"/>
                  </a:ext>
                </a:extLst>
              </p:cNvPr>
              <p:cNvSpPr/>
              <p:nvPr/>
            </p:nvSpPr>
            <p:spPr>
              <a:xfrm>
                <a:off x="4980131" y="2550532"/>
                <a:ext cx="382550" cy="1182678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4217F65B-D9DF-4979-98EB-8211A860FB5E}"/>
                  </a:ext>
                </a:extLst>
              </p:cNvPr>
              <p:cNvSpPr/>
              <p:nvPr/>
            </p:nvSpPr>
            <p:spPr>
              <a:xfrm>
                <a:off x="4938441" y="2280573"/>
                <a:ext cx="457194" cy="459933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5B448083-643A-4DB4-8D6E-09F37613B286}"/>
                  </a:ext>
                </a:extLst>
              </p:cNvPr>
              <p:cNvSpPr/>
              <p:nvPr/>
            </p:nvSpPr>
            <p:spPr>
              <a:xfrm>
                <a:off x="4993828" y="3590168"/>
                <a:ext cx="363894" cy="36607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46A1402C-902A-498F-A17C-2EABC239C6CF}"/>
                  </a:ext>
                </a:extLst>
              </p:cNvPr>
              <p:cNvSpPr/>
              <p:nvPr/>
            </p:nvSpPr>
            <p:spPr>
              <a:xfrm>
                <a:off x="5031107" y="3936433"/>
                <a:ext cx="270589" cy="272207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37" name="Freeform 1676">
              <a:extLst>
                <a:ext uri="{FF2B5EF4-FFF2-40B4-BE49-F238E27FC236}">
                  <a16:creationId xmlns:a16="http://schemas.microsoft.com/office/drawing/2014/main" id="{AB79913D-8A3D-46CD-97FA-A8670D180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28683" y="5324534"/>
              <a:ext cx="348077" cy="55121"/>
            </a:xfrm>
            <a:custGeom>
              <a:avLst/>
              <a:gdLst>
                <a:gd name="connsiteX0" fmla="*/ 0 w 373380"/>
                <a:gd name="connsiteY0" fmla="*/ 63676 h 117016"/>
                <a:gd name="connsiteX1" fmla="*/ 83820 w 373380"/>
                <a:gd name="connsiteY1" fmla="*/ 2716 h 117016"/>
                <a:gd name="connsiteX2" fmla="*/ 213360 w 373380"/>
                <a:gd name="connsiteY2" fmla="*/ 117016 h 117016"/>
                <a:gd name="connsiteX3" fmla="*/ 312420 w 373380"/>
                <a:gd name="connsiteY3" fmla="*/ 2716 h 117016"/>
                <a:gd name="connsiteX4" fmla="*/ 373380 w 373380"/>
                <a:gd name="connsiteY4" fmla="*/ 33196 h 117016"/>
                <a:gd name="connsiteX5" fmla="*/ 373380 w 373380"/>
                <a:gd name="connsiteY5" fmla="*/ 33196 h 117016"/>
                <a:gd name="connsiteX6" fmla="*/ 373380 w 373380"/>
                <a:gd name="connsiteY6" fmla="*/ 48436 h 1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" h="117016">
                  <a:moveTo>
                    <a:pt x="0" y="63676"/>
                  </a:moveTo>
                  <a:cubicBezTo>
                    <a:pt x="24130" y="28751"/>
                    <a:pt x="48260" y="-6174"/>
                    <a:pt x="83820" y="2716"/>
                  </a:cubicBezTo>
                  <a:cubicBezTo>
                    <a:pt x="119380" y="11606"/>
                    <a:pt x="175260" y="117016"/>
                    <a:pt x="213360" y="117016"/>
                  </a:cubicBezTo>
                  <a:cubicBezTo>
                    <a:pt x="251460" y="117016"/>
                    <a:pt x="285750" y="16686"/>
                    <a:pt x="312420" y="2716"/>
                  </a:cubicBezTo>
                  <a:cubicBezTo>
                    <a:pt x="339090" y="-11254"/>
                    <a:pt x="373380" y="33196"/>
                    <a:pt x="373380" y="33196"/>
                  </a:cubicBezTo>
                  <a:lnTo>
                    <a:pt x="373380" y="33196"/>
                  </a:lnTo>
                  <a:lnTo>
                    <a:pt x="373380" y="48436"/>
                  </a:lnTo>
                </a:path>
              </a:pathLst>
            </a:custGeom>
            <a:noFill/>
            <a:ln w="190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lIns="91436" tIns="45719" rIns="91436" bIns="45719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8" name="Freeform 1677">
              <a:extLst>
                <a:ext uri="{FF2B5EF4-FFF2-40B4-BE49-F238E27FC236}">
                  <a16:creationId xmlns:a16="http://schemas.microsoft.com/office/drawing/2014/main" id="{5751BB98-ED7E-4A96-B8AE-7BABC2A81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28683" y="5505634"/>
              <a:ext cx="348077" cy="55121"/>
            </a:xfrm>
            <a:custGeom>
              <a:avLst/>
              <a:gdLst>
                <a:gd name="connsiteX0" fmla="*/ 0 w 373380"/>
                <a:gd name="connsiteY0" fmla="*/ 63676 h 117016"/>
                <a:gd name="connsiteX1" fmla="*/ 83820 w 373380"/>
                <a:gd name="connsiteY1" fmla="*/ 2716 h 117016"/>
                <a:gd name="connsiteX2" fmla="*/ 213360 w 373380"/>
                <a:gd name="connsiteY2" fmla="*/ 117016 h 117016"/>
                <a:gd name="connsiteX3" fmla="*/ 312420 w 373380"/>
                <a:gd name="connsiteY3" fmla="*/ 2716 h 117016"/>
                <a:gd name="connsiteX4" fmla="*/ 373380 w 373380"/>
                <a:gd name="connsiteY4" fmla="*/ 33196 h 117016"/>
                <a:gd name="connsiteX5" fmla="*/ 373380 w 373380"/>
                <a:gd name="connsiteY5" fmla="*/ 33196 h 117016"/>
                <a:gd name="connsiteX6" fmla="*/ 373380 w 373380"/>
                <a:gd name="connsiteY6" fmla="*/ 48436 h 1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" h="117016">
                  <a:moveTo>
                    <a:pt x="0" y="63676"/>
                  </a:moveTo>
                  <a:cubicBezTo>
                    <a:pt x="24130" y="28751"/>
                    <a:pt x="48260" y="-6174"/>
                    <a:pt x="83820" y="2716"/>
                  </a:cubicBezTo>
                  <a:cubicBezTo>
                    <a:pt x="119380" y="11606"/>
                    <a:pt x="175260" y="117016"/>
                    <a:pt x="213360" y="117016"/>
                  </a:cubicBezTo>
                  <a:cubicBezTo>
                    <a:pt x="251460" y="117016"/>
                    <a:pt x="285750" y="16686"/>
                    <a:pt x="312420" y="2716"/>
                  </a:cubicBezTo>
                  <a:cubicBezTo>
                    <a:pt x="339090" y="-11254"/>
                    <a:pt x="373380" y="33196"/>
                    <a:pt x="373380" y="33196"/>
                  </a:cubicBezTo>
                  <a:lnTo>
                    <a:pt x="373380" y="33196"/>
                  </a:lnTo>
                  <a:lnTo>
                    <a:pt x="373380" y="48436"/>
                  </a:lnTo>
                </a:path>
              </a:pathLst>
            </a:cu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91436" tIns="45719" rIns="91436" bIns="45719"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ECE1E2FA-CFC9-4B65-B560-9B076840EF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59729" y="4472309"/>
              <a:ext cx="115265" cy="115243"/>
            </a:xfrm>
            <a:prstGeom prst="ellipse">
              <a:avLst/>
            </a:prstGeom>
            <a:gradFill>
              <a:gsLst>
                <a:gs pos="90000">
                  <a:srgbClr val="FBB040">
                    <a:lumMod val="50000"/>
                  </a:srgbClr>
                </a:gs>
                <a:gs pos="0">
                  <a:srgbClr val="FBB040"/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BAA65E3F-BD0C-4CC4-915C-B5EC8891EC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4134" y="4243708"/>
              <a:ext cx="86449" cy="864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1" name="TextBox 840">
              <a:extLst>
                <a:ext uri="{FF2B5EF4-FFF2-40B4-BE49-F238E27FC236}">
                  <a16:creationId xmlns:a16="http://schemas.microsoft.com/office/drawing/2014/main" id="{1F2D2367-A55D-4C7A-886C-F0744185DB1B}"/>
                </a:ext>
              </a:extLst>
            </p:cNvPr>
            <p:cNvSpPr txBox="1"/>
            <p:nvPr/>
          </p:nvSpPr>
          <p:spPr>
            <a:xfrm>
              <a:off x="3923021" y="6159506"/>
              <a:ext cx="225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(EC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50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=50 </a:t>
              </a:r>
              <a:r>
                <a:rPr kumimoji="0" lang="en-US" sz="20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pM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844" name="Oval 843">
            <a:extLst>
              <a:ext uri="{FF2B5EF4-FFF2-40B4-BE49-F238E27FC236}">
                <a16:creationId xmlns:a16="http://schemas.microsoft.com/office/drawing/2014/main" id="{41FF3C04-7128-4488-BFE8-2FAD0A7E7412}"/>
              </a:ext>
            </a:extLst>
          </p:cNvPr>
          <p:cNvSpPr>
            <a:spLocks/>
          </p:cNvSpPr>
          <p:nvPr/>
        </p:nvSpPr>
        <p:spPr>
          <a:xfrm rot="16200000">
            <a:off x="6087201" y="3010359"/>
            <a:ext cx="1463499" cy="1463499"/>
          </a:xfrm>
          <a:prstGeom prst="ellipse">
            <a:avLst/>
          </a:prstGeom>
          <a:gradFill flip="none" rotWithShape="1">
            <a:gsLst>
              <a:gs pos="26000">
                <a:srgbClr val="CC0000">
                  <a:lumMod val="20000"/>
                  <a:lumOff val="80000"/>
                  <a:alpha val="90000"/>
                </a:srgbClr>
              </a:gs>
              <a:gs pos="65000">
                <a:srgbClr val="CC0000">
                  <a:lumMod val="20000"/>
                  <a:lumOff val="8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5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12F15-B098-465A-BAE8-2A28B8FE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31343-5B2E-4073-971B-D45FC905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488" y="1492250"/>
            <a:ext cx="10773111" cy="4679949"/>
          </a:xfrm>
        </p:spPr>
        <p:txBody>
          <a:bodyPr r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LEN can meet significant unmet medical needs: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A new mechanism of action for heavily treatment-experienced people with multidrug-resistant HIV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Reduction of daily pill burden through less frequent dosing for treatment and prevention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Highly desirable in vitro profile for heavily treatment-experienced people with HIV (PWH)</a:t>
            </a:r>
            <a:endParaRPr lang="en-US" altLang="en-US" sz="2000" baseline="30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Nonoverlapping resistance profile with full activity against NRTI-, NNRTI-, INSTI-, and PI-resistance</a:t>
            </a:r>
            <a:r>
              <a:rPr lang="en-US" altLang="en-US" sz="1800" baseline="30000" dirty="0"/>
              <a:t>1,2,3</a:t>
            </a:r>
            <a:r>
              <a:rPr lang="en-US" altLang="en-US" sz="18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No observed pre-existing resistance</a:t>
            </a:r>
            <a:r>
              <a:rPr lang="en-US" sz="1800" baseline="30000" dirty="0"/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Single SC doses of LEN maintained target concentrations for 26 weeks, supporting its use once every 6 months</a:t>
            </a:r>
            <a:r>
              <a:rPr lang="en-US" altLang="en-US" sz="2000" baseline="30000" dirty="0"/>
              <a:t>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 antiviral activity in PWH, with up to 2.3 log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copies/mL decline in HIV-1 RNA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Near maximal antiviral activity observed at IQ&gt;1.1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7701C-6483-4CA4-85CB-FB7397C26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200" dirty="0">
                <a:solidFill>
                  <a:prstClr val="black"/>
                </a:solidFill>
                <a:latin typeface="Arial"/>
              </a:rPr>
              <a:t>1.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Yant SR, et al. CROI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2019, poster 480; 2. Margot N, et al. CROI 2020, poster 529; 3. VanderVeen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L, et al. CROI 2021, oral </a:t>
            </a:r>
            <a:r>
              <a:rPr lang="en-US" dirty="0"/>
              <a:t>01781</a:t>
            </a:r>
          </a:p>
          <a:p>
            <a:r>
              <a:rPr kumimoji="0" lang="fr-FR" sz="1200" b="0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Begley R et al. PEB0265 AIDS 2020</a:t>
            </a:r>
            <a:r>
              <a:rPr lang="fr-FR" kern="1200" dirty="0">
                <a:latin typeface="Arial"/>
              </a:rPr>
              <a:t>; 5.</a:t>
            </a:r>
            <a:r>
              <a:rPr lang="it-IT" kern="1200" dirty="0"/>
              <a:t> Daar E, et al. CROI 2020, poster 3691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72C46-AAA4-427A-869A-59C4D124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0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D0415835-BA2A-41EA-B24C-088580BCFDFF}"/>
              </a:ext>
            </a:extLst>
          </p:cNvPr>
          <p:cNvSpPr/>
          <p:nvPr/>
        </p:nvSpPr>
        <p:spPr bwMode="auto">
          <a:xfrm>
            <a:off x="4089994" y="1345692"/>
            <a:ext cx="2597056" cy="2861013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E15B12-FE92-479B-8183-AFE92972E9B5}"/>
              </a:ext>
            </a:extLst>
          </p:cNvPr>
          <p:cNvSpPr/>
          <p:nvPr/>
        </p:nvSpPr>
        <p:spPr bwMode="auto">
          <a:xfrm>
            <a:off x="6805777" y="1345694"/>
            <a:ext cx="4546635" cy="2861013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5615-79EA-47CD-A0E4-9B5AB5B9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81C6D02-D1F1-490A-A44E-2F67E3590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248400"/>
            <a:ext cx="10719836" cy="457200"/>
          </a:xfrm>
        </p:spPr>
        <p:txBody>
          <a:bodyPr/>
          <a:lstStyle/>
          <a:p>
            <a:r>
              <a:rPr lang="en-US" b="1" dirty="0"/>
              <a:t>*</a:t>
            </a:r>
            <a:r>
              <a:rPr lang="en-US" dirty="0"/>
              <a:t>Oral LEN administered as 600 mg on Days 1 and 2, 300 mg on Day 8; SC LEN administered as 927 mg (2 x 1.5 mL) in the abdomen on Day 15.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OBR, optimized background regimen </a:t>
            </a:r>
            <a:r>
              <a:rPr lang="en-US" kern="1200" dirty="0">
                <a:solidFill>
                  <a:sysClr val="windowText" lastClr="000000"/>
                </a:solidFill>
              </a:rPr>
              <a:t>(investigational agents, such as fostemsavir, were allowed; </a:t>
            </a:r>
            <a:r>
              <a:rPr lang="en-US" dirty="0"/>
              <a:t>ATV, ATV/co, ATV/r, EFV, ETV, NVP, TPV were not allowed</a:t>
            </a:r>
            <a:r>
              <a:rPr lang="en-US" kern="1200" dirty="0">
                <a:solidFill>
                  <a:sysClr val="windowText" lastClr="000000"/>
                </a:solidFill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4A161-C029-4FB1-A57A-1415DA7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D9804-5CE4-41CF-94F5-CDF93BDB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DE828C4-48C0-43FE-A1DA-10B824845ABB}"/>
              </a:ext>
            </a:extLst>
          </p:cNvPr>
          <p:cNvSpPr/>
          <p:nvPr/>
        </p:nvSpPr>
        <p:spPr bwMode="auto">
          <a:xfrm>
            <a:off x="4149529" y="1350982"/>
            <a:ext cx="2472755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Functional monotherapy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(14-d)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F3C091-6D3A-469F-8FC7-D2AC7870E5AF}"/>
              </a:ext>
            </a:extLst>
          </p:cNvPr>
          <p:cNvSpPr/>
          <p:nvPr/>
        </p:nvSpPr>
        <p:spPr bwMode="auto">
          <a:xfrm>
            <a:off x="7707493" y="1350982"/>
            <a:ext cx="274320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CFCD7B8-53B3-4918-9789-2292CDEF7968}"/>
              </a:ext>
            </a:extLst>
          </p:cNvPr>
          <p:cNvSpPr txBox="1"/>
          <p:nvPr/>
        </p:nvSpPr>
        <p:spPr>
          <a:xfrm>
            <a:off x="818576" y="1345692"/>
            <a:ext cx="285146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Key eligibility criteria: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HIV-1 RNA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 ≥400 copies/mL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Resistance to ≥2 agents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from 3 of 4 main ARV classes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≤2 fully active agents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4E0F212-DADF-445D-ACAF-0C4A64780E53}"/>
              </a:ext>
            </a:extLst>
          </p:cNvPr>
          <p:cNvCxnSpPr>
            <a:cxnSpLocks/>
          </p:cNvCxnSpPr>
          <p:nvPr/>
        </p:nvCxnSpPr>
        <p:spPr bwMode="auto">
          <a:xfrm>
            <a:off x="5089153" y="36236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CD628C6-A046-4AA0-B546-8E5AB6759088}"/>
              </a:ext>
            </a:extLst>
          </p:cNvPr>
          <p:cNvCxnSpPr>
            <a:cxnSpLocks/>
          </p:cNvCxnSpPr>
          <p:nvPr/>
        </p:nvCxnSpPr>
        <p:spPr bwMode="auto">
          <a:xfrm>
            <a:off x="5089153" y="24770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98EBFCE-A42C-450E-AD3E-AC53333AED4A}"/>
              </a:ext>
            </a:extLst>
          </p:cNvPr>
          <p:cNvSpPr txBox="1"/>
          <p:nvPr/>
        </p:nvSpPr>
        <p:spPr>
          <a:xfrm>
            <a:off x="4358247" y="228039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3F5CFF0-62A2-4806-AFCD-8E50E9BDD20E}"/>
              </a:ext>
            </a:extLst>
          </p:cNvPr>
          <p:cNvSpPr txBox="1"/>
          <p:nvPr/>
        </p:nvSpPr>
        <p:spPr>
          <a:xfrm>
            <a:off x="4358247" y="3426883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n=12</a:t>
            </a:r>
          </a:p>
        </p:txBody>
      </p:sp>
      <p:sp>
        <p:nvSpPr>
          <p:cNvPr id="74" name="Freeform: Shape 28">
            <a:extLst>
              <a:ext uri="{FF2B5EF4-FFF2-40B4-BE49-F238E27FC236}">
                <a16:creationId xmlns:a16="http://schemas.microsoft.com/office/drawing/2014/main" id="{FE8B10ED-5E76-46E8-BE02-731AA6E36B6C}"/>
              </a:ext>
            </a:extLst>
          </p:cNvPr>
          <p:cNvSpPr/>
          <p:nvPr/>
        </p:nvSpPr>
        <p:spPr>
          <a:xfrm>
            <a:off x="3599356" y="3049353"/>
            <a:ext cx="731520" cy="0"/>
          </a:xfrm>
          <a:custGeom>
            <a:avLst/>
            <a:gdLst>
              <a:gd name="connsiteX0" fmla="*/ 0 w 600075"/>
              <a:gd name="connsiteY0" fmla="*/ 0 h 0"/>
              <a:gd name="connsiteX1" fmla="*/ 600075 w 600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0A011B-20AA-491B-A587-A3BA70E275B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246940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F3A649A-6DEF-495D-B8F3-0BAB400130E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362362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7C5D768-2F3F-44D9-B86F-8D360B6E7CB5}"/>
              </a:ext>
            </a:extLst>
          </p:cNvPr>
          <p:cNvSpPr txBox="1"/>
          <p:nvPr/>
        </p:nvSpPr>
        <p:spPr>
          <a:xfrm>
            <a:off x="7012475" y="211114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LEN*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</a:rPr>
              <a:t>Q6M for 52 weeks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30A745-6081-42BC-B7AF-D77F9E80E7EE}"/>
              </a:ext>
            </a:extLst>
          </p:cNvPr>
          <p:cNvSpPr txBox="1"/>
          <p:nvPr/>
        </p:nvSpPr>
        <p:spPr>
          <a:xfrm>
            <a:off x="7012475" y="2477129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86AB55B-FF2F-427D-AC30-E06039064F77}"/>
              </a:ext>
            </a:extLst>
          </p:cNvPr>
          <p:cNvSpPr txBox="1"/>
          <p:nvPr/>
        </p:nvSpPr>
        <p:spPr>
          <a:xfrm>
            <a:off x="7012475" y="3630301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8FFC8D-86DE-43A6-9791-C9D448159E4D}"/>
              </a:ext>
            </a:extLst>
          </p:cNvPr>
          <p:cNvSpPr txBox="1"/>
          <p:nvPr/>
        </p:nvSpPr>
        <p:spPr>
          <a:xfrm>
            <a:off x="4831234" y="211114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LEN*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F32FB82-436D-4E35-98D2-82CAFF50EB21}"/>
              </a:ext>
            </a:extLst>
          </p:cNvPr>
          <p:cNvSpPr txBox="1"/>
          <p:nvPr/>
        </p:nvSpPr>
        <p:spPr>
          <a:xfrm>
            <a:off x="4831234" y="2477129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F0050BB-134E-4097-ACFC-59431331785B}"/>
              </a:ext>
            </a:extLst>
          </p:cNvPr>
          <p:cNvSpPr txBox="1"/>
          <p:nvPr/>
        </p:nvSpPr>
        <p:spPr>
          <a:xfrm>
            <a:off x="4831234" y="3630301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F6FA9D2-F891-4FD1-B3B0-FF2F23701B47}"/>
              </a:ext>
            </a:extLst>
          </p:cNvPr>
          <p:cNvSpPr txBox="1"/>
          <p:nvPr/>
        </p:nvSpPr>
        <p:spPr>
          <a:xfrm>
            <a:off x="4831234" y="3268535"/>
            <a:ext cx="1566511" cy="3657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D166AA-8529-4EE4-818E-899AFB34B791}"/>
              </a:ext>
            </a:extLst>
          </p:cNvPr>
          <p:cNvCxnSpPr>
            <a:cxnSpLocks/>
          </p:cNvCxnSpPr>
          <p:nvPr/>
        </p:nvCxnSpPr>
        <p:spPr bwMode="auto">
          <a:xfrm>
            <a:off x="3828350" y="5232110"/>
            <a:ext cx="317067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DF9F39-D9FF-429D-8BBB-81A13E801C59}"/>
              </a:ext>
            </a:extLst>
          </p:cNvPr>
          <p:cNvSpPr txBox="1"/>
          <p:nvPr/>
        </p:nvSpPr>
        <p:spPr>
          <a:xfrm>
            <a:off x="4358247" y="503217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AA69D7E-6E7F-4A98-965D-290A87FA8A4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5232110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388E94B-1160-4AA4-881D-93E2ABCCFB4A}"/>
              </a:ext>
            </a:extLst>
          </p:cNvPr>
          <p:cNvSpPr txBox="1"/>
          <p:nvPr/>
        </p:nvSpPr>
        <p:spPr>
          <a:xfrm>
            <a:off x="1527786" y="2762442"/>
            <a:ext cx="230428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Randomized cohort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(D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ouble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blind)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60F1AC7-92F3-4266-BD50-5E6323D20821}"/>
              </a:ext>
            </a:extLst>
          </p:cNvPr>
          <p:cNvSpPr txBox="1"/>
          <p:nvPr/>
        </p:nvSpPr>
        <p:spPr>
          <a:xfrm>
            <a:off x="1527786" y="4878576"/>
            <a:ext cx="2423160" cy="7406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Nonrandomized cohort (Open label)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A48A1-2C90-4CAB-B42E-F3C57010100E}"/>
              </a:ext>
            </a:extLst>
          </p:cNvPr>
          <p:cNvSpPr txBox="1"/>
          <p:nvPr/>
        </p:nvSpPr>
        <p:spPr>
          <a:xfrm>
            <a:off x="8109755" y="3268535"/>
            <a:ext cx="3027698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 </a:t>
            </a:r>
            <a:r>
              <a:rPr lang="en-US" sz="1600" b="1" kern="0" dirty="0">
                <a:solidFill>
                  <a:srgbClr val="FFFFFF"/>
                </a:solidFill>
              </a:rPr>
              <a:t>LEN* Q6M for 52 weeks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C020C12-573F-4694-984F-A8045A3793AD}"/>
              </a:ext>
            </a:extLst>
          </p:cNvPr>
          <p:cNvSpPr txBox="1"/>
          <p:nvPr/>
        </p:nvSpPr>
        <p:spPr>
          <a:xfrm>
            <a:off x="7012475" y="3268535"/>
            <a:ext cx="1097278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Oral LEN*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BF9E40-68A0-4544-AA60-025AB358770E}"/>
              </a:ext>
            </a:extLst>
          </p:cNvPr>
          <p:cNvSpPr txBox="1"/>
          <p:nvPr/>
        </p:nvSpPr>
        <p:spPr>
          <a:xfrm>
            <a:off x="7012475" y="486830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LEN*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Q6M for 52 weeks</a:t>
            </a:r>
          </a:p>
        </p:txBody>
      </p:sp>
      <p:sp>
        <p:nvSpPr>
          <p:cNvPr id="92" name="Right Bracket 91">
            <a:extLst>
              <a:ext uri="{FF2B5EF4-FFF2-40B4-BE49-F238E27FC236}">
                <a16:creationId xmlns:a16="http://schemas.microsoft.com/office/drawing/2014/main" id="{2D284C8C-4D4C-4734-8F2E-416D2E9A4107}"/>
              </a:ext>
            </a:extLst>
          </p:cNvPr>
          <p:cNvSpPr/>
          <p:nvPr/>
        </p:nvSpPr>
        <p:spPr bwMode="auto">
          <a:xfrm flipH="1">
            <a:off x="4330989" y="2477029"/>
            <a:ext cx="500244" cy="114464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35426B-90EC-423D-AD08-B0D8B383C697}"/>
              </a:ext>
            </a:extLst>
          </p:cNvPr>
          <p:cNvSpPr txBox="1"/>
          <p:nvPr/>
        </p:nvSpPr>
        <p:spPr>
          <a:xfrm>
            <a:off x="4831234" y="486830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LEN*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313913C-2C0F-4638-BA42-29427881DEBA}"/>
              </a:ext>
            </a:extLst>
          </p:cNvPr>
          <p:cNvSpPr txBox="1"/>
          <p:nvPr/>
        </p:nvSpPr>
        <p:spPr>
          <a:xfrm>
            <a:off x="4831234" y="5232110"/>
            <a:ext cx="1566511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6B73995-B738-41C9-BB02-EC659D842D63}"/>
              </a:ext>
            </a:extLst>
          </p:cNvPr>
          <p:cNvSpPr txBox="1"/>
          <p:nvPr/>
        </p:nvSpPr>
        <p:spPr>
          <a:xfrm>
            <a:off x="7012475" y="5232110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</p:spTree>
    <p:extLst>
      <p:ext uri="{BB962C8B-B14F-4D97-AF65-F5344CB8AC3E}">
        <p14:creationId xmlns:p14="http://schemas.microsoft.com/office/powerpoint/2010/main" val="216077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2E4B7-2908-4148-9F80-32E37ACAF2B6}"/>
              </a:ext>
            </a:extLst>
          </p:cNvPr>
          <p:cNvSpPr/>
          <p:nvPr/>
        </p:nvSpPr>
        <p:spPr bwMode="auto">
          <a:xfrm>
            <a:off x="4089994" y="1345692"/>
            <a:ext cx="2597056" cy="2861013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A64731F-5E9D-4F32-B6A2-7B0B2E4597C4}"/>
              </a:ext>
            </a:extLst>
          </p:cNvPr>
          <p:cNvSpPr/>
          <p:nvPr/>
        </p:nvSpPr>
        <p:spPr bwMode="auto">
          <a:xfrm>
            <a:off x="6805777" y="1345694"/>
            <a:ext cx="4546635" cy="2861013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B09349-2DA9-45E7-8E71-EAA0B7E9027E}"/>
              </a:ext>
            </a:extLst>
          </p:cNvPr>
          <p:cNvCxnSpPr>
            <a:cxnSpLocks/>
          </p:cNvCxnSpPr>
          <p:nvPr/>
        </p:nvCxnSpPr>
        <p:spPr bwMode="auto">
          <a:xfrm>
            <a:off x="5089153" y="36236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1DD154B-0805-4733-8746-074003106561}"/>
              </a:ext>
            </a:extLst>
          </p:cNvPr>
          <p:cNvCxnSpPr>
            <a:cxnSpLocks/>
          </p:cNvCxnSpPr>
          <p:nvPr/>
        </p:nvCxnSpPr>
        <p:spPr bwMode="auto">
          <a:xfrm>
            <a:off x="5089153" y="24770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96E0E99-055A-44FF-A6AF-3367C1CC632D}"/>
              </a:ext>
            </a:extLst>
          </p:cNvPr>
          <p:cNvSpPr txBox="1"/>
          <p:nvPr/>
        </p:nvSpPr>
        <p:spPr>
          <a:xfrm>
            <a:off x="4358247" y="228039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512BB4-8FEA-4538-8D87-4E6E0AEF7724}"/>
              </a:ext>
            </a:extLst>
          </p:cNvPr>
          <p:cNvSpPr txBox="1"/>
          <p:nvPr/>
        </p:nvSpPr>
        <p:spPr>
          <a:xfrm>
            <a:off x="4358247" y="3426883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n=12</a:t>
            </a:r>
          </a:p>
        </p:txBody>
      </p:sp>
      <p:sp>
        <p:nvSpPr>
          <p:cNvPr id="96" name="Freeform: Shape 28">
            <a:extLst>
              <a:ext uri="{FF2B5EF4-FFF2-40B4-BE49-F238E27FC236}">
                <a16:creationId xmlns:a16="http://schemas.microsoft.com/office/drawing/2014/main" id="{CCCC7F15-7F31-46CF-B6BC-6C610334F3CB}"/>
              </a:ext>
            </a:extLst>
          </p:cNvPr>
          <p:cNvSpPr/>
          <p:nvPr/>
        </p:nvSpPr>
        <p:spPr>
          <a:xfrm>
            <a:off x="3599356" y="3049353"/>
            <a:ext cx="731520" cy="0"/>
          </a:xfrm>
          <a:custGeom>
            <a:avLst/>
            <a:gdLst>
              <a:gd name="connsiteX0" fmla="*/ 0 w 600075"/>
              <a:gd name="connsiteY0" fmla="*/ 0 h 0"/>
              <a:gd name="connsiteX1" fmla="*/ 600075 w 600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A2199B4-E88C-42FE-9B0F-C65E0976919C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246940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E71D84E-27D9-4975-922C-AFC009A89D3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362362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4D7229B-D0BB-4160-B0E6-016AD7F0AD68}"/>
              </a:ext>
            </a:extLst>
          </p:cNvPr>
          <p:cNvSpPr txBox="1"/>
          <p:nvPr/>
        </p:nvSpPr>
        <p:spPr>
          <a:xfrm>
            <a:off x="7012475" y="211114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LEN*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</a:rPr>
              <a:t>Q6M for 52 weeks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D32C36-8C59-45D8-8D04-551989DBBCD8}"/>
              </a:ext>
            </a:extLst>
          </p:cNvPr>
          <p:cNvSpPr txBox="1"/>
          <p:nvPr/>
        </p:nvSpPr>
        <p:spPr>
          <a:xfrm>
            <a:off x="7012475" y="2477129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41E394-EA3B-4ACE-AD1C-EEB03B16EE08}"/>
              </a:ext>
            </a:extLst>
          </p:cNvPr>
          <p:cNvSpPr txBox="1"/>
          <p:nvPr/>
        </p:nvSpPr>
        <p:spPr>
          <a:xfrm>
            <a:off x="7012475" y="3630301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CC1BBC-0494-44AE-B0BC-34C94C7C5562}"/>
              </a:ext>
            </a:extLst>
          </p:cNvPr>
          <p:cNvSpPr txBox="1"/>
          <p:nvPr/>
        </p:nvSpPr>
        <p:spPr>
          <a:xfrm>
            <a:off x="4831234" y="211114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LEN*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D060DE0-702A-41E2-A0E7-3F6B6299D76F}"/>
              </a:ext>
            </a:extLst>
          </p:cNvPr>
          <p:cNvSpPr txBox="1"/>
          <p:nvPr/>
        </p:nvSpPr>
        <p:spPr>
          <a:xfrm>
            <a:off x="4831234" y="2477129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F986136-0E4D-4BA4-AE0E-9882018008D3}"/>
              </a:ext>
            </a:extLst>
          </p:cNvPr>
          <p:cNvSpPr txBox="1"/>
          <p:nvPr/>
        </p:nvSpPr>
        <p:spPr>
          <a:xfrm>
            <a:off x="4831234" y="3630301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BF1DFB6-4454-4383-AF4C-06AFCB5425EB}"/>
              </a:ext>
            </a:extLst>
          </p:cNvPr>
          <p:cNvSpPr txBox="1"/>
          <p:nvPr/>
        </p:nvSpPr>
        <p:spPr>
          <a:xfrm>
            <a:off x="4831234" y="3268535"/>
            <a:ext cx="1566511" cy="3657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C4F4A1F-6CF9-4B13-9677-6F4147F2F328}"/>
              </a:ext>
            </a:extLst>
          </p:cNvPr>
          <p:cNvCxnSpPr>
            <a:cxnSpLocks/>
          </p:cNvCxnSpPr>
          <p:nvPr/>
        </p:nvCxnSpPr>
        <p:spPr bwMode="auto">
          <a:xfrm>
            <a:off x="3828350" y="5232110"/>
            <a:ext cx="317067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EFC28D5C-2BB7-4537-87C9-D292C1F1C9A4}"/>
              </a:ext>
            </a:extLst>
          </p:cNvPr>
          <p:cNvSpPr txBox="1"/>
          <p:nvPr/>
        </p:nvSpPr>
        <p:spPr>
          <a:xfrm>
            <a:off x="4358247" y="503217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n=36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C1A62F7-AF32-48DE-A1BF-FDB0C60249A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5232110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EBF091A8-6A18-481F-9DB2-7C1D80D52D73}"/>
              </a:ext>
            </a:extLst>
          </p:cNvPr>
          <p:cNvSpPr txBox="1"/>
          <p:nvPr/>
        </p:nvSpPr>
        <p:spPr>
          <a:xfrm>
            <a:off x="1527786" y="2762442"/>
            <a:ext cx="230428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Randomized cohort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(D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ouble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blind)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B4B2C02-FFD1-43A7-B041-DCC44F9B31AC}"/>
              </a:ext>
            </a:extLst>
          </p:cNvPr>
          <p:cNvSpPr txBox="1"/>
          <p:nvPr/>
        </p:nvSpPr>
        <p:spPr>
          <a:xfrm>
            <a:off x="1527786" y="4878576"/>
            <a:ext cx="2423160" cy="7406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Nonrandomized cohort (Open label)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678228A-4276-46F3-A842-AAF3C7058377}"/>
              </a:ext>
            </a:extLst>
          </p:cNvPr>
          <p:cNvSpPr txBox="1"/>
          <p:nvPr/>
        </p:nvSpPr>
        <p:spPr>
          <a:xfrm>
            <a:off x="8109755" y="3268535"/>
            <a:ext cx="3027698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 </a:t>
            </a:r>
            <a:r>
              <a:rPr lang="en-US" sz="1600" b="1" kern="0" dirty="0">
                <a:solidFill>
                  <a:srgbClr val="FFFFFF"/>
                </a:solidFill>
              </a:rPr>
              <a:t>LEN* Q6M for 52 weeks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6CD9D8E-ECF2-41C9-94E3-3C167D1755B6}"/>
              </a:ext>
            </a:extLst>
          </p:cNvPr>
          <p:cNvSpPr txBox="1"/>
          <p:nvPr/>
        </p:nvSpPr>
        <p:spPr>
          <a:xfrm>
            <a:off x="7012475" y="3268535"/>
            <a:ext cx="1097278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Oral LEN*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5B6160A-0767-47B6-A8DF-4DDB5185A6F6}"/>
              </a:ext>
            </a:extLst>
          </p:cNvPr>
          <p:cNvSpPr txBox="1"/>
          <p:nvPr/>
        </p:nvSpPr>
        <p:spPr>
          <a:xfrm>
            <a:off x="7012475" y="486830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LEN*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Q6M for 52 weeks</a:t>
            </a:r>
          </a:p>
        </p:txBody>
      </p:sp>
      <p:sp>
        <p:nvSpPr>
          <p:cNvPr id="114" name="Right Bracket 113">
            <a:extLst>
              <a:ext uri="{FF2B5EF4-FFF2-40B4-BE49-F238E27FC236}">
                <a16:creationId xmlns:a16="http://schemas.microsoft.com/office/drawing/2014/main" id="{7A04543C-0318-4819-AB72-C11F7EC9F7C9}"/>
              </a:ext>
            </a:extLst>
          </p:cNvPr>
          <p:cNvSpPr/>
          <p:nvPr/>
        </p:nvSpPr>
        <p:spPr bwMode="auto">
          <a:xfrm flipH="1">
            <a:off x="4330989" y="2477029"/>
            <a:ext cx="500244" cy="114464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D1EA42B-1A01-48F9-AFD1-51B292230205}"/>
              </a:ext>
            </a:extLst>
          </p:cNvPr>
          <p:cNvSpPr txBox="1"/>
          <p:nvPr/>
        </p:nvSpPr>
        <p:spPr>
          <a:xfrm>
            <a:off x="4831234" y="486830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LEN*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9A3889B-147B-48A9-8E35-D3437DA3A4E7}"/>
              </a:ext>
            </a:extLst>
          </p:cNvPr>
          <p:cNvSpPr txBox="1"/>
          <p:nvPr/>
        </p:nvSpPr>
        <p:spPr>
          <a:xfrm>
            <a:off x="4831234" y="5232110"/>
            <a:ext cx="1566511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881B6BA-F918-4915-AA55-F86EBE5A9FF8}"/>
              </a:ext>
            </a:extLst>
          </p:cNvPr>
          <p:cNvSpPr txBox="1"/>
          <p:nvPr/>
        </p:nvSpPr>
        <p:spPr>
          <a:xfrm>
            <a:off x="7012475" y="5232110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118" name="Right Bracket 117">
            <a:extLst>
              <a:ext uri="{FF2B5EF4-FFF2-40B4-BE49-F238E27FC236}">
                <a16:creationId xmlns:a16="http://schemas.microsoft.com/office/drawing/2014/main" id="{9257174E-2A8B-4D03-9CDD-98AF955AD608}"/>
              </a:ext>
            </a:extLst>
          </p:cNvPr>
          <p:cNvSpPr/>
          <p:nvPr/>
        </p:nvSpPr>
        <p:spPr bwMode="auto">
          <a:xfrm flipH="1">
            <a:off x="1220333" y="3049353"/>
            <a:ext cx="361549" cy="218275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5615-79EA-47CD-A0E4-9B5AB5B9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81C6D02-D1F1-490A-A44E-2F67E3590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6248400"/>
            <a:ext cx="11157527" cy="457200"/>
          </a:xfrm>
        </p:spPr>
        <p:txBody>
          <a:bodyPr/>
          <a:lstStyle/>
          <a:p>
            <a:r>
              <a:rPr lang="en-US" b="1" dirty="0"/>
              <a:t>*</a:t>
            </a:r>
            <a:r>
              <a:rPr lang="en-US" dirty="0"/>
              <a:t>Oral LEN administered as 600 mg on Days 1 and 2, 300 mg on Day 8; SC LEN administered as 927 mg (2 x 1.5 mL) in the abdomen on Day 15.</a:t>
            </a:r>
            <a:endParaRPr kumimoji="0" lang="en-US" sz="12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OBR, optimized background </a:t>
            </a:r>
            <a:r>
              <a:rPr lang="en-US" kern="1200" dirty="0">
                <a:solidFill>
                  <a:sysClr val="windowText" lastClr="000000"/>
                </a:solidFill>
              </a:rPr>
              <a:t>regimen (investigational agents, such as fostemsavir, were allowed; </a:t>
            </a:r>
            <a:r>
              <a:rPr lang="en-US" dirty="0"/>
              <a:t>ATV, ATV/co, ATV/r, EFV, ETV, NVP, TPV were not allowed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4A161-C029-4FB1-A57A-1415DA7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34844-BF8C-48C5-ADF0-8D663D5097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D9804-5CE4-41CF-94F5-CDF93BDB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3B1652-2640-4B77-A47E-2178ED11502F}"/>
              </a:ext>
            </a:extLst>
          </p:cNvPr>
          <p:cNvSpPr/>
          <p:nvPr/>
        </p:nvSpPr>
        <p:spPr bwMode="auto">
          <a:xfrm>
            <a:off x="4149529" y="1350982"/>
            <a:ext cx="2472755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Functional monotherapy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(14-d)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8CE27B-5680-49D2-BB67-1838A488E94E}"/>
              </a:ext>
            </a:extLst>
          </p:cNvPr>
          <p:cNvSpPr/>
          <p:nvPr/>
        </p:nvSpPr>
        <p:spPr bwMode="auto">
          <a:xfrm>
            <a:off x="7707493" y="1350982"/>
            <a:ext cx="274320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3F2849-2381-43BE-8ABA-66714325CE5C}"/>
              </a:ext>
            </a:extLst>
          </p:cNvPr>
          <p:cNvSpPr txBox="1"/>
          <p:nvPr/>
        </p:nvSpPr>
        <p:spPr>
          <a:xfrm>
            <a:off x="704392" y="4815837"/>
            <a:ext cx="565149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82BAB4-0D0C-4DF2-A477-1C45FA38C3E5}"/>
              </a:ext>
            </a:extLst>
          </p:cNvPr>
          <p:cNvSpPr txBox="1"/>
          <p:nvPr/>
        </p:nvSpPr>
        <p:spPr>
          <a:xfrm>
            <a:off x="818576" y="1345692"/>
            <a:ext cx="285146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Key eligibility criteria: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HIV-1 RNA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 ≥400 copies/mL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Resistance to ≥2 agents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from 3 of 4 main ARV classes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≤2 fully active agents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EA5BEF-E340-4354-A92B-E4D9EA4567DE}"/>
              </a:ext>
            </a:extLst>
          </p:cNvPr>
          <p:cNvSpPr/>
          <p:nvPr/>
        </p:nvSpPr>
        <p:spPr bwMode="auto">
          <a:xfrm>
            <a:off x="812800" y="3489649"/>
            <a:ext cx="3170678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Screening Period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Pre-randomization repeat HIV-1 RNA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173038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Decline 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≥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 log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copies/mL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(vs screening)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285750" marR="0" lvl="0" indent="-173038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400 copies/mL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62D820-FB77-40D2-997A-7C29FAFAD053}"/>
              </a:ext>
            </a:extLst>
          </p:cNvPr>
          <p:cNvSpPr txBox="1"/>
          <p:nvPr/>
        </p:nvSpPr>
        <p:spPr>
          <a:xfrm>
            <a:off x="704392" y="3097542"/>
            <a:ext cx="56547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35008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3F5D6F44-CF21-45E6-BDE2-5D71A0AAB9AA}"/>
              </a:ext>
            </a:extLst>
          </p:cNvPr>
          <p:cNvSpPr/>
          <p:nvPr/>
        </p:nvSpPr>
        <p:spPr bwMode="auto">
          <a:xfrm>
            <a:off x="4089994" y="1345693"/>
            <a:ext cx="2597056" cy="2853504"/>
          </a:xfrm>
          <a:prstGeom prst="rect">
            <a:avLst/>
          </a:prstGeom>
          <a:solidFill>
            <a:srgbClr val="D5E9FA"/>
          </a:solidFill>
          <a:ln w="3175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94997F-66CF-442B-9F09-9AF8CC7CE860}"/>
              </a:ext>
            </a:extLst>
          </p:cNvPr>
          <p:cNvSpPr/>
          <p:nvPr/>
        </p:nvSpPr>
        <p:spPr bwMode="auto">
          <a:xfrm>
            <a:off x="6805777" y="1345694"/>
            <a:ext cx="4546635" cy="2861013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01662-2C6E-481D-A7D2-2856DB15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Design: 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Primary Endpoint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5303101-1E09-49B9-B594-A3B35A500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*HIV-1 RNA was repeated prior to randomization to determine the cohort: only participants with &lt;0.5-log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copies/mL decline and HIV-1 RNA ≥400 copies/mL were enrolled to Cohort 1; otherwise, they were enrolled to Cohort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C15BA-EB4E-4FFC-BE38-84187D77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71E4E-806F-47BB-8516-AC023AB1F5BE}"/>
              </a:ext>
            </a:extLst>
          </p:cNvPr>
          <p:cNvSpPr/>
          <p:nvPr/>
        </p:nvSpPr>
        <p:spPr bwMode="auto">
          <a:xfrm>
            <a:off x="7707493" y="1350982"/>
            <a:ext cx="274320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  <a:t>Maintenance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90C7EF-006D-4E02-A451-09AB0CF1F4F3}"/>
              </a:ext>
            </a:extLst>
          </p:cNvPr>
          <p:cNvSpPr/>
          <p:nvPr/>
        </p:nvSpPr>
        <p:spPr>
          <a:xfrm>
            <a:off x="3482340" y="4264421"/>
            <a:ext cx="7870071" cy="55399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Primary endpoint: % achieving ≥0.5 log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copies/mL reduction after 14 days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</a:rPr>
              <a:t>(No change to the background regimen was allowed)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66391AD-9A01-4DD9-9B89-E6BF96D32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A4AC3F3-167C-4DF9-B3BB-77A151838EE9}"/>
              </a:ext>
            </a:extLst>
          </p:cNvPr>
          <p:cNvSpPr txBox="1"/>
          <p:nvPr/>
        </p:nvSpPr>
        <p:spPr>
          <a:xfrm>
            <a:off x="818576" y="1345692"/>
            <a:ext cx="285146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Key eligibility criteria:*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HIV-1 RNA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 ≥400 copies/mL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Resistance to ≥2 agents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from 3 of 4 main ARV classes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≤2 fully active agents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BA967D3-7BC8-470C-8442-44CF368BAE31}"/>
              </a:ext>
            </a:extLst>
          </p:cNvPr>
          <p:cNvCxnSpPr>
            <a:cxnSpLocks/>
          </p:cNvCxnSpPr>
          <p:nvPr/>
        </p:nvCxnSpPr>
        <p:spPr bwMode="auto">
          <a:xfrm>
            <a:off x="5089153" y="36236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07D2E2-E692-4FE6-A7AB-91B40E324A71}"/>
              </a:ext>
            </a:extLst>
          </p:cNvPr>
          <p:cNvCxnSpPr>
            <a:cxnSpLocks/>
          </p:cNvCxnSpPr>
          <p:nvPr/>
        </p:nvCxnSpPr>
        <p:spPr bwMode="auto">
          <a:xfrm>
            <a:off x="5089153" y="24770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0" name="Freeform: Shape 28">
            <a:extLst>
              <a:ext uri="{FF2B5EF4-FFF2-40B4-BE49-F238E27FC236}">
                <a16:creationId xmlns:a16="http://schemas.microsoft.com/office/drawing/2014/main" id="{9D552D33-F95C-4A70-B3FF-2B60A5BAF043}"/>
              </a:ext>
            </a:extLst>
          </p:cNvPr>
          <p:cNvSpPr/>
          <p:nvPr/>
        </p:nvSpPr>
        <p:spPr>
          <a:xfrm>
            <a:off x="3599356" y="3049353"/>
            <a:ext cx="731520" cy="0"/>
          </a:xfrm>
          <a:custGeom>
            <a:avLst/>
            <a:gdLst>
              <a:gd name="connsiteX0" fmla="*/ 0 w 600075"/>
              <a:gd name="connsiteY0" fmla="*/ 0 h 0"/>
              <a:gd name="connsiteX1" fmla="*/ 600075 w 600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275198-FB76-4CE0-B3C2-47F0E230C1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246940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3974B16-AF92-491C-9F12-68D154AFAB9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362362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BA40DF7-9BBB-4AB2-909C-175A68F7099D}"/>
              </a:ext>
            </a:extLst>
          </p:cNvPr>
          <p:cNvSpPr txBox="1"/>
          <p:nvPr/>
        </p:nvSpPr>
        <p:spPr>
          <a:xfrm>
            <a:off x="7012475" y="211114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</a:rPr>
              <a:t>Q6M for 52 weeks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FEFFBD9-5A6B-4613-925B-9B35CB207F57}"/>
              </a:ext>
            </a:extLst>
          </p:cNvPr>
          <p:cNvSpPr txBox="1"/>
          <p:nvPr/>
        </p:nvSpPr>
        <p:spPr>
          <a:xfrm>
            <a:off x="7012475" y="2477129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260BE2-4258-46C7-9C81-1EE10157329F}"/>
              </a:ext>
            </a:extLst>
          </p:cNvPr>
          <p:cNvSpPr txBox="1"/>
          <p:nvPr/>
        </p:nvSpPr>
        <p:spPr>
          <a:xfrm>
            <a:off x="7012475" y="3630301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2F104CD-0497-4802-9023-1BDFB5560775}"/>
              </a:ext>
            </a:extLst>
          </p:cNvPr>
          <p:cNvCxnSpPr>
            <a:cxnSpLocks/>
          </p:cNvCxnSpPr>
          <p:nvPr/>
        </p:nvCxnSpPr>
        <p:spPr bwMode="auto">
          <a:xfrm>
            <a:off x="3828350" y="5232110"/>
            <a:ext cx="317067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7C1E697-3955-4263-83AB-7C94E834F0EC}"/>
              </a:ext>
            </a:extLst>
          </p:cNvPr>
          <p:cNvSpPr txBox="1"/>
          <p:nvPr/>
        </p:nvSpPr>
        <p:spPr>
          <a:xfrm>
            <a:off x="4358247" y="503217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n=36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D0A6379-03DA-4E37-9CE9-AA7579A6395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5232110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23E6486-B95E-4682-A8E0-16822DC5F48D}"/>
              </a:ext>
            </a:extLst>
          </p:cNvPr>
          <p:cNvSpPr txBox="1"/>
          <p:nvPr/>
        </p:nvSpPr>
        <p:spPr>
          <a:xfrm>
            <a:off x="1527786" y="2762442"/>
            <a:ext cx="230428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Randomized cohort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(D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ouble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blind)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67B575-3EA4-4DB4-8FCE-21E62A93B33C}"/>
              </a:ext>
            </a:extLst>
          </p:cNvPr>
          <p:cNvSpPr txBox="1"/>
          <p:nvPr/>
        </p:nvSpPr>
        <p:spPr>
          <a:xfrm>
            <a:off x="1527786" y="4878576"/>
            <a:ext cx="2423160" cy="7406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Nonrandomized cohort (Open label)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0598B3-3525-408F-83ED-38625EE78BBA}"/>
              </a:ext>
            </a:extLst>
          </p:cNvPr>
          <p:cNvSpPr txBox="1"/>
          <p:nvPr/>
        </p:nvSpPr>
        <p:spPr>
          <a:xfrm>
            <a:off x="8109755" y="3268535"/>
            <a:ext cx="3027698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 </a:t>
            </a:r>
            <a:r>
              <a:rPr lang="en-US" sz="1600" b="1" kern="0" dirty="0">
                <a:solidFill>
                  <a:srgbClr val="FFFFFF"/>
                </a:solidFill>
              </a:rPr>
              <a:t>LEN Q6M for 52 weeks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8D91F53-1354-4A7F-BB73-C7D8CD602785}"/>
              </a:ext>
            </a:extLst>
          </p:cNvPr>
          <p:cNvSpPr txBox="1"/>
          <p:nvPr/>
        </p:nvSpPr>
        <p:spPr>
          <a:xfrm>
            <a:off x="7012475" y="3268535"/>
            <a:ext cx="1097278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Oral LEN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6537726-FD8D-4A73-AA3F-1621BC25C54B}"/>
              </a:ext>
            </a:extLst>
          </p:cNvPr>
          <p:cNvSpPr txBox="1"/>
          <p:nvPr/>
        </p:nvSpPr>
        <p:spPr>
          <a:xfrm>
            <a:off x="7012475" y="486830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Q6M for 52 weeks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93187B-3AC3-4197-ABD9-9C37FE2C0DAB}"/>
              </a:ext>
            </a:extLst>
          </p:cNvPr>
          <p:cNvSpPr txBox="1"/>
          <p:nvPr/>
        </p:nvSpPr>
        <p:spPr>
          <a:xfrm>
            <a:off x="4831234" y="486830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5469E4A-9F81-4401-B3A6-534F71E200C4}"/>
              </a:ext>
            </a:extLst>
          </p:cNvPr>
          <p:cNvSpPr txBox="1"/>
          <p:nvPr/>
        </p:nvSpPr>
        <p:spPr>
          <a:xfrm>
            <a:off x="4831234" y="5232110"/>
            <a:ext cx="1566511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F83A685-9617-404B-A02E-A231CF509FA8}"/>
              </a:ext>
            </a:extLst>
          </p:cNvPr>
          <p:cNvSpPr txBox="1"/>
          <p:nvPr/>
        </p:nvSpPr>
        <p:spPr>
          <a:xfrm>
            <a:off x="7012475" y="5232110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9D6390-A56B-42F5-9FBE-01D39668ABAA}"/>
              </a:ext>
            </a:extLst>
          </p:cNvPr>
          <p:cNvSpPr/>
          <p:nvPr/>
        </p:nvSpPr>
        <p:spPr bwMode="auto">
          <a:xfrm>
            <a:off x="6709661" y="1266649"/>
            <a:ext cx="4702042" cy="2969022"/>
          </a:xfrm>
          <a:prstGeom prst="rect">
            <a:avLst/>
          </a:prstGeom>
          <a:solidFill>
            <a:schemeClr val="bg1">
              <a:alpha val="6980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33CD81-867B-4B87-AC14-D543EDD7B29E}"/>
              </a:ext>
            </a:extLst>
          </p:cNvPr>
          <p:cNvSpPr/>
          <p:nvPr/>
        </p:nvSpPr>
        <p:spPr bwMode="auto">
          <a:xfrm>
            <a:off x="4149529" y="1350982"/>
            <a:ext cx="2472755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  <a:t>Functional monotherapy </a:t>
            </a:r>
          </a:p>
          <a:p>
            <a:pPr marL="0" marR="0" lvl="0" indent="0" algn="ctr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  <a:t>(14-d)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3E65E1-A482-4A02-B14C-8B41FDAE79AF}"/>
              </a:ext>
            </a:extLst>
          </p:cNvPr>
          <p:cNvCxnSpPr>
            <a:cxnSpLocks/>
          </p:cNvCxnSpPr>
          <p:nvPr/>
        </p:nvCxnSpPr>
        <p:spPr bwMode="auto">
          <a:xfrm>
            <a:off x="6687050" y="3869862"/>
            <a:ext cx="0" cy="496624"/>
          </a:xfrm>
          <a:prstGeom prst="straightConnector1">
            <a:avLst/>
          </a:prstGeom>
          <a:noFill/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6D6FA42-F2C3-4DBD-B738-DC490EA338BB}"/>
              </a:ext>
            </a:extLst>
          </p:cNvPr>
          <p:cNvSpPr txBox="1"/>
          <p:nvPr/>
        </p:nvSpPr>
        <p:spPr>
          <a:xfrm>
            <a:off x="4358247" y="228039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73A3F1-A503-40BB-BA13-6FDE52640B89}"/>
              </a:ext>
            </a:extLst>
          </p:cNvPr>
          <p:cNvSpPr txBox="1"/>
          <p:nvPr/>
        </p:nvSpPr>
        <p:spPr>
          <a:xfrm>
            <a:off x="4358247" y="3426883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FC3200-01E2-431E-880E-03A696875CCA}"/>
              </a:ext>
            </a:extLst>
          </p:cNvPr>
          <p:cNvSpPr txBox="1"/>
          <p:nvPr/>
        </p:nvSpPr>
        <p:spPr>
          <a:xfrm>
            <a:off x="4831234" y="211114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82663A-49D4-4DFD-8ECB-4CD391652684}"/>
              </a:ext>
            </a:extLst>
          </p:cNvPr>
          <p:cNvSpPr txBox="1"/>
          <p:nvPr/>
        </p:nvSpPr>
        <p:spPr>
          <a:xfrm>
            <a:off x="4831234" y="2477129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39B0C80-DEE1-4E6E-9E80-89BD3CFBA34F}"/>
              </a:ext>
            </a:extLst>
          </p:cNvPr>
          <p:cNvSpPr txBox="1"/>
          <p:nvPr/>
        </p:nvSpPr>
        <p:spPr>
          <a:xfrm>
            <a:off x="4831234" y="3630301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94114-80DA-4C0A-A412-524902D8B8EF}"/>
              </a:ext>
            </a:extLst>
          </p:cNvPr>
          <p:cNvSpPr txBox="1"/>
          <p:nvPr/>
        </p:nvSpPr>
        <p:spPr>
          <a:xfrm>
            <a:off x="4831234" y="3268535"/>
            <a:ext cx="1566511" cy="3657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</a:p>
        </p:txBody>
      </p:sp>
      <p:sp>
        <p:nvSpPr>
          <p:cNvPr id="98" name="Right Bracket 97">
            <a:extLst>
              <a:ext uri="{FF2B5EF4-FFF2-40B4-BE49-F238E27FC236}">
                <a16:creationId xmlns:a16="http://schemas.microsoft.com/office/drawing/2014/main" id="{258BC8FE-AC32-46D4-A2F9-C82A95CC7182}"/>
              </a:ext>
            </a:extLst>
          </p:cNvPr>
          <p:cNvSpPr/>
          <p:nvPr/>
        </p:nvSpPr>
        <p:spPr bwMode="auto">
          <a:xfrm flipH="1">
            <a:off x="4330989" y="2477029"/>
            <a:ext cx="500244" cy="114464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F1D299-B2E0-4051-AE06-2201BF36135D}"/>
              </a:ext>
            </a:extLst>
          </p:cNvPr>
          <p:cNvSpPr/>
          <p:nvPr/>
        </p:nvSpPr>
        <p:spPr bwMode="auto">
          <a:xfrm>
            <a:off x="1527786" y="4830177"/>
            <a:ext cx="9877092" cy="803865"/>
          </a:xfrm>
          <a:prstGeom prst="rect">
            <a:avLst/>
          </a:prstGeom>
          <a:solidFill>
            <a:schemeClr val="bg1">
              <a:alpha val="6980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84B59934-209F-44CA-84E5-9F828CE11A9A}"/>
              </a:ext>
            </a:extLst>
          </p:cNvPr>
          <p:cNvSpPr/>
          <p:nvPr/>
        </p:nvSpPr>
        <p:spPr bwMode="auto">
          <a:xfrm flipH="1">
            <a:off x="1220333" y="3049353"/>
            <a:ext cx="361549" cy="218275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563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FB3D75C1-E787-4657-9AE0-CF051F4D9075}"/>
              </a:ext>
            </a:extLst>
          </p:cNvPr>
          <p:cNvSpPr/>
          <p:nvPr/>
        </p:nvSpPr>
        <p:spPr bwMode="auto">
          <a:xfrm>
            <a:off x="6805777" y="1345694"/>
            <a:ext cx="4546635" cy="2861013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17C5339-CCD4-417E-988B-12D4DA853EAC}"/>
              </a:ext>
            </a:extLst>
          </p:cNvPr>
          <p:cNvCxnSpPr>
            <a:cxnSpLocks/>
          </p:cNvCxnSpPr>
          <p:nvPr/>
        </p:nvCxnSpPr>
        <p:spPr bwMode="auto">
          <a:xfrm>
            <a:off x="5089153" y="36236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7CB2497-D38A-47DD-B87D-5CBCC4D2F5E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362362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BCB43C0-7826-47CF-B5D8-DFEBBF9B58DF}"/>
              </a:ext>
            </a:extLst>
          </p:cNvPr>
          <p:cNvSpPr txBox="1"/>
          <p:nvPr/>
        </p:nvSpPr>
        <p:spPr>
          <a:xfrm>
            <a:off x="7012475" y="3630301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A4C676-BD58-4EEC-8C7C-917E8176543D}"/>
              </a:ext>
            </a:extLst>
          </p:cNvPr>
          <p:cNvSpPr txBox="1"/>
          <p:nvPr/>
        </p:nvSpPr>
        <p:spPr>
          <a:xfrm>
            <a:off x="8109755" y="3268535"/>
            <a:ext cx="3027698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 </a:t>
            </a:r>
            <a:r>
              <a:rPr lang="en-US" sz="1600" b="1" kern="0" dirty="0">
                <a:solidFill>
                  <a:srgbClr val="FFFFFF"/>
                </a:solidFill>
              </a:rPr>
              <a:t>LEN Q6M for 52 weeks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1C379FA-06ED-4E88-AEAF-AC76126D1FD5}"/>
              </a:ext>
            </a:extLst>
          </p:cNvPr>
          <p:cNvSpPr txBox="1"/>
          <p:nvPr/>
        </p:nvSpPr>
        <p:spPr>
          <a:xfrm>
            <a:off x="7012475" y="3268535"/>
            <a:ext cx="1097278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Oral LEN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8311CE-E43D-40A2-A16E-7D69BE22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025511"/>
              </p:ext>
            </p:extLst>
          </p:nvPr>
        </p:nvGraphicFramePr>
        <p:xfrm>
          <a:off x="7012475" y="3268535"/>
          <a:ext cx="4128326" cy="364504"/>
        </p:xfrm>
        <a:graphic>
          <a:graphicData uri="http://schemas.openxmlformats.org/drawingml/2006/table">
            <a:tbl>
              <a:tblPr/>
              <a:tblGrid>
                <a:gridCol w="4128326">
                  <a:extLst>
                    <a:ext uri="{9D8B030D-6E8A-4147-A177-3AD203B41FA5}">
                      <a16:colId xmlns:a16="http://schemas.microsoft.com/office/drawing/2014/main" val="3920180104"/>
                    </a:ext>
                  </a:extLst>
                </a:gridCol>
              </a:tblGrid>
              <a:tr h="364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086314"/>
                  </a:ext>
                </a:extLst>
              </a:tr>
            </a:tbl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8267E25D-231C-44CA-A024-499642F7BEAA}"/>
              </a:ext>
            </a:extLst>
          </p:cNvPr>
          <p:cNvSpPr/>
          <p:nvPr/>
        </p:nvSpPr>
        <p:spPr bwMode="auto">
          <a:xfrm>
            <a:off x="4149529" y="1350982"/>
            <a:ext cx="2472755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Functional monotherapy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(14-d)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3C5D15B-17C2-44DB-B6DE-A6E5C50ADE85}"/>
              </a:ext>
            </a:extLst>
          </p:cNvPr>
          <p:cNvSpPr/>
          <p:nvPr/>
        </p:nvSpPr>
        <p:spPr bwMode="auto">
          <a:xfrm>
            <a:off x="7707493" y="1350982"/>
            <a:ext cx="274320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01CD078-7474-46ED-BB48-CC1EF6CE6FCA}"/>
              </a:ext>
            </a:extLst>
          </p:cNvPr>
          <p:cNvCxnSpPr>
            <a:cxnSpLocks/>
          </p:cNvCxnSpPr>
          <p:nvPr/>
        </p:nvCxnSpPr>
        <p:spPr bwMode="auto">
          <a:xfrm>
            <a:off x="5089153" y="2477027"/>
            <a:ext cx="19098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231F0ED-1B7A-4485-AC5D-535BBFC7C07B}"/>
              </a:ext>
            </a:extLst>
          </p:cNvPr>
          <p:cNvSpPr txBox="1"/>
          <p:nvPr/>
        </p:nvSpPr>
        <p:spPr>
          <a:xfrm>
            <a:off x="4358247" y="228039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E5493C-9790-4C6E-A9D5-7520BDC31409}"/>
              </a:ext>
            </a:extLst>
          </p:cNvPr>
          <p:cNvSpPr txBox="1"/>
          <p:nvPr/>
        </p:nvSpPr>
        <p:spPr>
          <a:xfrm>
            <a:off x="4358247" y="3426883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n=12</a:t>
            </a:r>
          </a:p>
        </p:txBody>
      </p:sp>
      <p:sp>
        <p:nvSpPr>
          <p:cNvPr id="63" name="Freeform: Shape 28">
            <a:extLst>
              <a:ext uri="{FF2B5EF4-FFF2-40B4-BE49-F238E27FC236}">
                <a16:creationId xmlns:a16="http://schemas.microsoft.com/office/drawing/2014/main" id="{22EACC19-82A2-4AC3-A97D-29F10709B133}"/>
              </a:ext>
            </a:extLst>
          </p:cNvPr>
          <p:cNvSpPr/>
          <p:nvPr/>
        </p:nvSpPr>
        <p:spPr>
          <a:xfrm>
            <a:off x="3599356" y="3049353"/>
            <a:ext cx="731520" cy="0"/>
          </a:xfrm>
          <a:custGeom>
            <a:avLst/>
            <a:gdLst>
              <a:gd name="connsiteX0" fmla="*/ 0 w 600075"/>
              <a:gd name="connsiteY0" fmla="*/ 0 h 0"/>
              <a:gd name="connsiteX1" fmla="*/ 600075 w 600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7419484-5D21-4F57-828B-76B913EF8DBD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2477027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ED9F417-DA59-4D7B-8775-2CB78366CD14}"/>
              </a:ext>
            </a:extLst>
          </p:cNvPr>
          <p:cNvSpPr txBox="1"/>
          <p:nvPr/>
        </p:nvSpPr>
        <p:spPr>
          <a:xfrm>
            <a:off x="7012475" y="211114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lvl="0" defTabSz="914377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</a:rPr>
              <a:t>Q6M for 52 weeks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B606CD-2080-443A-97B4-E8266E9F3183}"/>
              </a:ext>
            </a:extLst>
          </p:cNvPr>
          <p:cNvSpPr txBox="1"/>
          <p:nvPr/>
        </p:nvSpPr>
        <p:spPr>
          <a:xfrm>
            <a:off x="7012475" y="2477129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9E65C3-4EDA-495E-8F5D-C962ADBEAE0D}"/>
              </a:ext>
            </a:extLst>
          </p:cNvPr>
          <p:cNvSpPr txBox="1"/>
          <p:nvPr/>
        </p:nvSpPr>
        <p:spPr>
          <a:xfrm>
            <a:off x="4831234" y="211114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BFBF87-F829-47D2-A52C-2E0C2E9E7A0D}"/>
              </a:ext>
            </a:extLst>
          </p:cNvPr>
          <p:cNvSpPr txBox="1"/>
          <p:nvPr/>
        </p:nvSpPr>
        <p:spPr>
          <a:xfrm>
            <a:off x="4831234" y="2477129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0AC94C9-FDE3-4F4E-8A27-CAC6104B9D5C}"/>
              </a:ext>
            </a:extLst>
          </p:cNvPr>
          <p:cNvSpPr txBox="1"/>
          <p:nvPr/>
        </p:nvSpPr>
        <p:spPr>
          <a:xfrm>
            <a:off x="4831234" y="3630301"/>
            <a:ext cx="1566511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Failing regimen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E00068-8E93-4EA1-896B-CB154465545E}"/>
              </a:ext>
            </a:extLst>
          </p:cNvPr>
          <p:cNvSpPr txBox="1"/>
          <p:nvPr/>
        </p:nvSpPr>
        <p:spPr>
          <a:xfrm>
            <a:off x="4831234" y="3268535"/>
            <a:ext cx="1566511" cy="3657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0798052-AD5D-4C12-89B2-DA9F590CFFB2}"/>
              </a:ext>
            </a:extLst>
          </p:cNvPr>
          <p:cNvCxnSpPr>
            <a:cxnSpLocks/>
          </p:cNvCxnSpPr>
          <p:nvPr/>
        </p:nvCxnSpPr>
        <p:spPr bwMode="auto">
          <a:xfrm>
            <a:off x="3828350" y="5232110"/>
            <a:ext cx="317067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0E0F631-E492-4C91-BD6D-EA1541A6F9BF}"/>
              </a:ext>
            </a:extLst>
          </p:cNvPr>
          <p:cNvSpPr txBox="1"/>
          <p:nvPr/>
        </p:nvSpPr>
        <p:spPr>
          <a:xfrm>
            <a:off x="4358247" y="5032174"/>
            <a:ext cx="45720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n=36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3E594D-26A2-41A6-970E-7A0A3859A70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02196" y="5232110"/>
            <a:ext cx="82296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8CF3706-E9D7-4F99-B3BA-AE3413DD0FE4}"/>
              </a:ext>
            </a:extLst>
          </p:cNvPr>
          <p:cNvSpPr txBox="1"/>
          <p:nvPr/>
        </p:nvSpPr>
        <p:spPr>
          <a:xfrm>
            <a:off x="1527786" y="2762442"/>
            <a:ext cx="230428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Randomized cohort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(D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ouble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blind)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6549F6-8C64-4938-AED7-C4A6505A7E87}"/>
              </a:ext>
            </a:extLst>
          </p:cNvPr>
          <p:cNvSpPr txBox="1"/>
          <p:nvPr/>
        </p:nvSpPr>
        <p:spPr>
          <a:xfrm>
            <a:off x="1527786" y="4878576"/>
            <a:ext cx="2423160" cy="7406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Nonrandomized cohort (Open label)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1D4507-8D79-4D61-B17C-AED9549A13FA}"/>
              </a:ext>
            </a:extLst>
          </p:cNvPr>
          <p:cNvSpPr txBox="1"/>
          <p:nvPr/>
        </p:nvSpPr>
        <p:spPr>
          <a:xfrm>
            <a:off x="818576" y="1345692"/>
            <a:ext cx="285146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Key eligibility criteria:*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HIV-1 RNA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 ≥400 copies/mL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Resistance to ≥2 agents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from 3 of 4 main ARV classes</a:t>
            </a:r>
          </a:p>
          <a:p>
            <a:pPr marL="182875" marR="0" lvl="0" indent="-182875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rPr>
              <a:t>≤2 fully active agents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5EB42ED-0D7A-48DB-9710-29FA22EA44F4}"/>
              </a:ext>
            </a:extLst>
          </p:cNvPr>
          <p:cNvSpPr txBox="1"/>
          <p:nvPr/>
        </p:nvSpPr>
        <p:spPr>
          <a:xfrm>
            <a:off x="7012475" y="4868301"/>
            <a:ext cx="4124976" cy="365760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LEN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Q6M for 52 weeks</a:t>
            </a:r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BFB7047-124E-4014-ABA2-F11F068945DE}"/>
              </a:ext>
            </a:extLst>
          </p:cNvPr>
          <p:cNvSpPr/>
          <p:nvPr/>
        </p:nvSpPr>
        <p:spPr bwMode="auto">
          <a:xfrm flipH="1">
            <a:off x="4330989" y="2477029"/>
            <a:ext cx="500244" cy="114464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9BD09F-CA98-4C6D-8C4A-F1BC3DC3C455}"/>
              </a:ext>
            </a:extLst>
          </p:cNvPr>
          <p:cNvSpPr txBox="1"/>
          <p:nvPr/>
        </p:nvSpPr>
        <p:spPr>
          <a:xfrm>
            <a:off x="4831234" y="4868301"/>
            <a:ext cx="1566511" cy="365760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LEN</a:t>
            </a:r>
            <a:endParaRPr kumimoji="0" lang="en-US" sz="1600" b="1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F50EC-8884-4D32-BD00-23D50EC2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Design: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Efficacy/Safety through at least Week 16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B64C2D1-E009-4304-A787-6D2045071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spcAft>
                <a:spcPts val="0"/>
              </a:spcAft>
              <a:buClr>
                <a:srgbClr val="E2E2E2">
                  <a:lumMod val="75000"/>
                </a:srgbClr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*HIV-1 RNA was repeated prior to randomization to determine the cohort: only participants with &lt;0.5-log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copies/mL decline and HIV-1 RNA ≥400 copies/mL were enrolled to Cohort 1; otherwise, they were enrolled to Cohort 2.</a:t>
            </a:r>
          </a:p>
          <a:p>
            <a:pPr marL="0" marR="0" lvl="0" indent="0" algn="l" defTabSz="1219170" rtl="0" eaLnBrk="1" fontAlgn="auto" latinLnBrk="0" hangingPunct="1">
              <a:spcAft>
                <a:spcPts val="0"/>
              </a:spcAft>
              <a:buClr>
                <a:srgbClr val="E2E2E2">
                  <a:lumMod val="75000"/>
                </a:srgbClr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was analyzed in those who received ≥1 dose of SC LEN.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4E0DE-FAFD-4C94-A6D9-8FD3691F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4844-BF8C-48C5-ADF0-8D663D5097A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3B6949-D652-4174-83E0-E46556FFCB07}"/>
              </a:ext>
            </a:extLst>
          </p:cNvPr>
          <p:cNvSpPr/>
          <p:nvPr/>
        </p:nvSpPr>
        <p:spPr>
          <a:xfrm>
            <a:off x="812801" y="5717877"/>
            <a:ext cx="10539612" cy="338554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Efficacy/safety from LEN start: randomized cohort through Wk16 and available data from </a:t>
            </a:r>
            <a:r>
              <a:rPr lang="en-US" sz="1600" kern="0" dirty="0">
                <a:solidFill>
                  <a:srgbClr val="FFFFFF"/>
                </a:solidFill>
              </a:rPr>
              <a:t>n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onrandomized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cohort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†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4530FDD-8BF7-46A6-AFC8-A719C76D2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690115A-0326-4B50-932A-7214BE734E42}"/>
              </a:ext>
            </a:extLst>
          </p:cNvPr>
          <p:cNvSpPr txBox="1"/>
          <p:nvPr/>
        </p:nvSpPr>
        <p:spPr>
          <a:xfrm>
            <a:off x="4831234" y="5232110"/>
            <a:ext cx="1566511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DBBD0E-3A06-49D5-B421-EF10B63F643E}"/>
              </a:ext>
            </a:extLst>
          </p:cNvPr>
          <p:cNvSpPr txBox="1"/>
          <p:nvPr/>
        </p:nvSpPr>
        <p:spPr>
          <a:xfrm>
            <a:off x="7012475" y="5232110"/>
            <a:ext cx="4124976" cy="365760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7B57650-FF90-4C4B-8E53-8CB56A09979B}"/>
              </a:ext>
            </a:extLst>
          </p:cNvPr>
          <p:cNvSpPr/>
          <p:nvPr/>
        </p:nvSpPr>
        <p:spPr bwMode="auto">
          <a:xfrm>
            <a:off x="4831234" y="3268536"/>
            <a:ext cx="1566511" cy="743402"/>
          </a:xfrm>
          <a:prstGeom prst="rect">
            <a:avLst/>
          </a:prstGeom>
          <a:solidFill>
            <a:schemeClr val="bg1">
              <a:alpha val="6980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F1CA2674-2268-4D3B-8340-B3D76F4EF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27780"/>
              </p:ext>
            </p:extLst>
          </p:nvPr>
        </p:nvGraphicFramePr>
        <p:xfrm>
          <a:off x="4831234" y="2108760"/>
          <a:ext cx="6309360" cy="372457"/>
        </p:xfrm>
        <a:graphic>
          <a:graphicData uri="http://schemas.openxmlformats.org/drawingml/2006/table">
            <a:tbl>
              <a:tblPr/>
              <a:tblGrid>
                <a:gridCol w="6309360">
                  <a:extLst>
                    <a:ext uri="{9D8B030D-6E8A-4147-A177-3AD203B41FA5}">
                      <a16:colId xmlns:a16="http://schemas.microsoft.com/office/drawing/2014/main" val="3920180104"/>
                    </a:ext>
                  </a:extLst>
                </a:gridCol>
              </a:tblGrid>
              <a:tr h="372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08631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8D8AAD0-8016-4574-837D-A37B48275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57343"/>
              </p:ext>
            </p:extLst>
          </p:nvPr>
        </p:nvGraphicFramePr>
        <p:xfrm>
          <a:off x="4831234" y="4868301"/>
          <a:ext cx="6309360" cy="365760"/>
        </p:xfrm>
        <a:graphic>
          <a:graphicData uri="http://schemas.openxmlformats.org/drawingml/2006/table">
            <a:tbl>
              <a:tblPr/>
              <a:tblGrid>
                <a:gridCol w="6309360">
                  <a:extLst>
                    <a:ext uri="{9D8B030D-6E8A-4147-A177-3AD203B41FA5}">
                      <a16:colId xmlns:a16="http://schemas.microsoft.com/office/drawing/2014/main" val="39201801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086314"/>
                  </a:ext>
                </a:extLst>
              </a:tr>
            </a:tbl>
          </a:graphicData>
        </a:graphic>
      </p:graphicFrame>
      <p:sp>
        <p:nvSpPr>
          <p:cNvPr id="43" name="Right Bracket 42">
            <a:extLst>
              <a:ext uri="{FF2B5EF4-FFF2-40B4-BE49-F238E27FC236}">
                <a16:creationId xmlns:a16="http://schemas.microsoft.com/office/drawing/2014/main" id="{293C1FCD-C197-4D23-94BF-D3CDFC64E037}"/>
              </a:ext>
            </a:extLst>
          </p:cNvPr>
          <p:cNvSpPr/>
          <p:nvPr/>
        </p:nvSpPr>
        <p:spPr bwMode="auto">
          <a:xfrm flipH="1">
            <a:off x="1220333" y="3049353"/>
            <a:ext cx="361549" cy="218275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655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87BE-74C2-4F37-A510-06D86832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altLang="en-US" dirty="0"/>
              <a:t>Participant Disposition (as of Feb2021)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23A009-5137-4CDB-8D6C-7CA17B1C53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/>
              <a:t>*The participant had an SAE of pneumonia, not related to study drug, leading to death.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16621-3F26-4FA4-84E9-1D038ED8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fld id="{48B34844-BF8C-48C5-ADF0-8D663D5097A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39055-12F4-4D96-A4D6-2FF4ACF3C078}"/>
              </a:ext>
            </a:extLst>
          </p:cNvPr>
          <p:cNvSpPr/>
          <p:nvPr/>
        </p:nvSpPr>
        <p:spPr bwMode="auto">
          <a:xfrm>
            <a:off x="806599" y="3213103"/>
            <a:ext cx="7416652" cy="3199084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1F1D6-2B27-4343-8DF0-964D74C49356}"/>
              </a:ext>
            </a:extLst>
          </p:cNvPr>
          <p:cNvSpPr/>
          <p:nvPr/>
        </p:nvSpPr>
        <p:spPr bwMode="auto">
          <a:xfrm>
            <a:off x="806599" y="2317062"/>
            <a:ext cx="7416652" cy="830996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D67DCEB5-0266-4E10-BFF6-FBE912879F9E}"/>
              </a:ext>
            </a:extLst>
          </p:cNvPr>
          <p:cNvCxnSpPr>
            <a:cxnSpLocks/>
            <a:endCxn id="38" idx="0"/>
          </p:cNvCxnSpPr>
          <p:nvPr/>
        </p:nvCxnSpPr>
        <p:spPr bwMode="auto">
          <a:xfrm>
            <a:off x="6842301" y="2895014"/>
            <a:ext cx="0" cy="108852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66A6974-FAAF-49E1-94FE-9E0F43017D65}"/>
              </a:ext>
            </a:extLst>
          </p:cNvPr>
          <p:cNvCxnSpPr>
            <a:cxnSpLocks/>
          </p:cNvCxnSpPr>
          <p:nvPr/>
        </p:nvCxnSpPr>
        <p:spPr bwMode="auto">
          <a:xfrm>
            <a:off x="4268586" y="2895014"/>
            <a:ext cx="0" cy="108852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76A57DE4-F14D-44EC-B8ED-0D12C041179B}"/>
              </a:ext>
            </a:extLst>
          </p:cNvPr>
          <p:cNvCxnSpPr>
            <a:cxnSpLocks/>
          </p:cNvCxnSpPr>
          <p:nvPr/>
        </p:nvCxnSpPr>
        <p:spPr bwMode="auto">
          <a:xfrm>
            <a:off x="9631893" y="2073910"/>
            <a:ext cx="0" cy="210312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BFA79AA-3966-4AED-9173-9563056BAD20}"/>
              </a:ext>
            </a:extLst>
          </p:cNvPr>
          <p:cNvSpPr/>
          <p:nvPr/>
        </p:nvSpPr>
        <p:spPr bwMode="auto">
          <a:xfrm>
            <a:off x="8405073" y="2549680"/>
            <a:ext cx="2468880" cy="365760"/>
          </a:xfrm>
          <a:prstGeom prst="rect">
            <a:avLst/>
          </a:prstGeom>
          <a:solidFill>
            <a:srgbClr val="00A3E0"/>
          </a:solidFill>
          <a:ln w="12700" cap="flat" cmpd="sng" algn="ctr">
            <a:noFill/>
            <a:prstDash val="solid"/>
          </a:ln>
          <a:effectLst/>
        </p:spPr>
        <p:txBody>
          <a:bodyPr wrap="square" tIns="45720" bIns="45720" anchor="ctr">
            <a:no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Oral LEN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n=36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E4F6C-148E-4562-B914-7E9A9ECEA3C8}"/>
              </a:ext>
            </a:extLst>
          </p:cNvPr>
          <p:cNvSpPr/>
          <p:nvPr/>
        </p:nvSpPr>
        <p:spPr bwMode="auto">
          <a:xfrm>
            <a:off x="5607861" y="3345712"/>
            <a:ext cx="2468880" cy="365760"/>
          </a:xfrm>
          <a:prstGeom prst="rect">
            <a:avLst/>
          </a:prstGeom>
          <a:solidFill>
            <a:srgbClr val="00A3E0"/>
          </a:solidFill>
          <a:ln w="12700" cap="flat" cmpd="sng" algn="ctr">
            <a:noFill/>
            <a:prstDash val="solid"/>
          </a:ln>
          <a:effectLst/>
        </p:spPr>
        <p:txBody>
          <a:bodyPr wrap="square" tIns="45720" bIns="45720" anchor="ctr">
            <a:no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Oral LEN, n=12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7CAB5-E558-452C-9BB4-7A6DDB879D69}"/>
              </a:ext>
            </a:extLst>
          </p:cNvPr>
          <p:cNvSpPr txBox="1"/>
          <p:nvPr/>
        </p:nvSpPr>
        <p:spPr>
          <a:xfrm>
            <a:off x="814770" y="2317062"/>
            <a:ext cx="22226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  <a:t>14-day Functional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  <a:t>monotherapy period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  <a:t>(double blind)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6A14E-36B3-40BD-8FE9-2374E5B19139}"/>
              </a:ext>
            </a:extLst>
          </p:cNvPr>
          <p:cNvSpPr/>
          <p:nvPr/>
        </p:nvSpPr>
        <p:spPr bwMode="auto">
          <a:xfrm>
            <a:off x="3034146" y="4880474"/>
            <a:ext cx="1737360" cy="338554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On 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SC,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n=6 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BE2E7A1-0ADF-49D5-A796-9AB3397C1791}"/>
              </a:ext>
            </a:extLst>
          </p:cNvPr>
          <p:cNvSpPr/>
          <p:nvPr/>
        </p:nvSpPr>
        <p:spPr bwMode="auto">
          <a:xfrm rot="5400000">
            <a:off x="5317556" y="1024938"/>
            <a:ext cx="475771" cy="2573715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1B0D7-7DFC-4D99-8EFC-BFAAF3FD394A}"/>
              </a:ext>
            </a:extLst>
          </p:cNvPr>
          <p:cNvSpPr/>
          <p:nvPr/>
        </p:nvSpPr>
        <p:spPr bwMode="auto">
          <a:xfrm>
            <a:off x="3034146" y="2549680"/>
            <a:ext cx="2468880" cy="365760"/>
          </a:xfrm>
          <a:prstGeom prst="rect">
            <a:avLst/>
          </a:prstGeom>
          <a:solidFill>
            <a:srgbClr val="00A3E0"/>
          </a:solidFill>
          <a:ln w="12700" cap="flat" cmpd="sng" algn="ctr">
            <a:noFill/>
            <a:prstDash val="solid"/>
          </a:ln>
          <a:effectLst/>
        </p:spPr>
        <p:txBody>
          <a:bodyPr wrap="square" tIns="45720" bIns="45720" anchor="ctr">
            <a:no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Oral LEN, n=24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C7CBFB-E722-46CA-9215-48F75854E7FF}"/>
              </a:ext>
            </a:extLst>
          </p:cNvPr>
          <p:cNvSpPr/>
          <p:nvPr/>
        </p:nvSpPr>
        <p:spPr bwMode="auto">
          <a:xfrm>
            <a:off x="5607861" y="2549680"/>
            <a:ext cx="2468880" cy="365760"/>
          </a:xfrm>
          <a:prstGeom prst="rect">
            <a:avLst/>
          </a:prstGeom>
          <a:solidFill>
            <a:srgbClr val="7F7F7F"/>
          </a:solidFill>
          <a:ln w="12700" cap="flat" cmpd="sng" algn="ctr">
            <a:noFill/>
            <a:prstDash val="solid"/>
          </a:ln>
          <a:effectLst/>
        </p:spPr>
        <p:txBody>
          <a:bodyPr wrap="square" tIns="45720" bIns="45720" anchor="ctr">
            <a:no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Placebo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n=12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75307F-12C4-495E-9098-7ABDF2D39E0B}"/>
              </a:ext>
            </a:extLst>
          </p:cNvPr>
          <p:cNvSpPr/>
          <p:nvPr/>
        </p:nvSpPr>
        <p:spPr bwMode="auto">
          <a:xfrm>
            <a:off x="3908407" y="1261288"/>
            <a:ext cx="3299454" cy="83099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Randomized Cohort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(enrolled through Sep 2020)</a:t>
            </a:r>
          </a:p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n=36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76960B-41D0-4276-AE80-8F1EA24730CD}"/>
              </a:ext>
            </a:extLst>
          </p:cNvPr>
          <p:cNvSpPr/>
          <p:nvPr/>
        </p:nvSpPr>
        <p:spPr bwMode="auto">
          <a:xfrm>
            <a:off x="8106760" y="1261288"/>
            <a:ext cx="3050266" cy="83099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Nonrandomized Cohort</a:t>
            </a:r>
          </a:p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(enrolled through Jan 2021)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n=36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ED0E52-9611-4A11-AF5A-F32D0D320CB4}"/>
              </a:ext>
            </a:extLst>
          </p:cNvPr>
          <p:cNvSpPr txBox="1"/>
          <p:nvPr/>
        </p:nvSpPr>
        <p:spPr>
          <a:xfrm>
            <a:off x="814770" y="4643368"/>
            <a:ext cx="22226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</a:rPr>
              <a:t>Maintenance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86934B-2B1D-490D-94E2-594C5F135503}"/>
              </a:ext>
            </a:extLst>
          </p:cNvPr>
          <p:cNvSpPr/>
          <p:nvPr/>
        </p:nvSpPr>
        <p:spPr bwMode="auto">
          <a:xfrm>
            <a:off x="5607861" y="4880474"/>
            <a:ext cx="1737360" cy="338554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 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SC, n=4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BCF6F5-EF09-47DB-A68F-7865378D12E3}"/>
              </a:ext>
            </a:extLst>
          </p:cNvPr>
          <p:cNvSpPr/>
          <p:nvPr/>
        </p:nvSpPr>
        <p:spPr bwMode="auto">
          <a:xfrm>
            <a:off x="8405073" y="4880474"/>
            <a:ext cx="1737360" cy="338554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1600" b="1" kern="0" dirty="0">
                <a:solidFill>
                  <a:prstClr val="white"/>
                </a:solidFill>
              </a:rPr>
              <a:t>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 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SC, n=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161576-7BCB-47E0-99B0-057851BD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98B315-3B01-4427-986C-FD7C9B075F7A}"/>
              </a:ext>
            </a:extLst>
          </p:cNvPr>
          <p:cNvCxnSpPr>
            <a:cxnSpLocks/>
          </p:cNvCxnSpPr>
          <p:nvPr/>
        </p:nvCxnSpPr>
        <p:spPr bwMode="auto">
          <a:xfrm>
            <a:off x="10691632" y="4349303"/>
            <a:ext cx="0" cy="32269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05799-8C14-476F-BBED-87DCAD94F682}"/>
              </a:ext>
            </a:extLst>
          </p:cNvPr>
          <p:cNvSpPr/>
          <p:nvPr/>
        </p:nvSpPr>
        <p:spPr bwMode="auto">
          <a:xfrm>
            <a:off x="3399906" y="5438921"/>
            <a:ext cx="1737360" cy="338554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On 2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nd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SC,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n=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16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6771D2-F4FF-4858-8859-2B33739EB6C0}"/>
              </a:ext>
            </a:extLst>
          </p:cNvPr>
          <p:cNvSpPr/>
          <p:nvPr/>
        </p:nvSpPr>
        <p:spPr bwMode="auto">
          <a:xfrm>
            <a:off x="6333537" y="5438921"/>
            <a:ext cx="1737360" cy="338554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On 2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nd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SC,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n=8</a:t>
            </a:r>
          </a:p>
        </p:txBody>
      </p: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FB3E2D4D-746D-4265-8935-495C59E0CDE3}"/>
              </a:ext>
            </a:extLst>
          </p:cNvPr>
          <p:cNvCxnSpPr>
            <a:cxnSpLocks/>
          </p:cNvCxnSpPr>
          <p:nvPr/>
        </p:nvCxnSpPr>
        <p:spPr bwMode="auto">
          <a:xfrm>
            <a:off x="4940939" y="4349303"/>
            <a:ext cx="0" cy="108961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304D642-1B93-41B4-B549-D22C3B131502}"/>
              </a:ext>
            </a:extLst>
          </p:cNvPr>
          <p:cNvSpPr/>
          <p:nvPr/>
        </p:nvSpPr>
        <p:spPr bwMode="auto">
          <a:xfrm>
            <a:off x="3034146" y="3983543"/>
            <a:ext cx="2468880" cy="365760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no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</a:t>
            </a:r>
            <a:r>
              <a:rPr lang="en-US" sz="1600" b="1" kern="0" dirty="0">
                <a:solidFill>
                  <a:prstClr val="white"/>
                </a:solidFill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SC LEN,  n=24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950401-88B9-45AC-9DEF-04F58D33E0C9}"/>
              </a:ext>
            </a:extLst>
          </p:cNvPr>
          <p:cNvSpPr/>
          <p:nvPr/>
        </p:nvSpPr>
        <p:spPr bwMode="auto">
          <a:xfrm>
            <a:off x="5607861" y="3983543"/>
            <a:ext cx="2468880" cy="365760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no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</a:t>
            </a:r>
            <a:r>
              <a:rPr lang="en-US" sz="1600" b="1" kern="0" dirty="0">
                <a:solidFill>
                  <a:prstClr val="white"/>
                </a:solidFill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SC LEN, n=12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517D8-E053-4045-B65C-92444287640C}"/>
              </a:ext>
            </a:extLst>
          </p:cNvPr>
          <p:cNvSpPr/>
          <p:nvPr/>
        </p:nvSpPr>
        <p:spPr>
          <a:xfrm>
            <a:off x="10478984" y="4479534"/>
            <a:ext cx="1164101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Death,* n=1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C2419B-0F51-466D-8811-8B6AEE35E4DC}"/>
              </a:ext>
            </a:extLst>
          </p:cNvPr>
          <p:cNvSpPr/>
          <p:nvPr/>
        </p:nvSpPr>
        <p:spPr bwMode="auto">
          <a:xfrm>
            <a:off x="9136593" y="5438921"/>
            <a:ext cx="1737360" cy="338554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On 2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nd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SC,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n=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1F1268-E2A3-4D0B-9244-21722188072A}"/>
              </a:ext>
            </a:extLst>
          </p:cNvPr>
          <p:cNvGrpSpPr/>
          <p:nvPr/>
        </p:nvGrpSpPr>
        <p:grpSpPr>
          <a:xfrm>
            <a:off x="3381541" y="4349304"/>
            <a:ext cx="5617892" cy="531170"/>
            <a:chOff x="3381541" y="4277585"/>
            <a:chExt cx="5617892" cy="548640"/>
          </a:xfrm>
        </p:grpSpPr>
        <p:cxnSp>
          <p:nvCxnSpPr>
            <p:cNvPr id="43" name="Straight Connector 13">
              <a:extLst>
                <a:ext uri="{FF2B5EF4-FFF2-40B4-BE49-F238E27FC236}">
                  <a16:creationId xmlns:a16="http://schemas.microsoft.com/office/drawing/2014/main" id="{65F3E50F-5CDE-4DAA-9ED7-7CEF61C2FC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81541" y="4277585"/>
              <a:ext cx="0" cy="54864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3">
              <a:extLst>
                <a:ext uri="{FF2B5EF4-FFF2-40B4-BE49-F238E27FC236}">
                  <a16:creationId xmlns:a16="http://schemas.microsoft.com/office/drawing/2014/main" id="{1E219FA4-2E14-4A81-ACCE-68F340313E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02221" y="4277585"/>
              <a:ext cx="0" cy="54864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13">
              <a:extLst>
                <a:ext uri="{FF2B5EF4-FFF2-40B4-BE49-F238E27FC236}">
                  <a16:creationId xmlns:a16="http://schemas.microsoft.com/office/drawing/2014/main" id="{D80B441A-9B97-4A22-9AC1-5744D8B41E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9433" y="4277585"/>
              <a:ext cx="0" cy="54864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BC3C655-6630-4621-950B-E07C8E6BFFB4}"/>
              </a:ext>
            </a:extLst>
          </p:cNvPr>
          <p:cNvSpPr/>
          <p:nvPr/>
        </p:nvSpPr>
        <p:spPr bwMode="auto">
          <a:xfrm>
            <a:off x="8405073" y="3983543"/>
            <a:ext cx="2468880" cy="365760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no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</a:t>
            </a:r>
            <a:r>
              <a:rPr lang="en-US" sz="1600" b="1" kern="0" baseline="30000" dirty="0">
                <a:solidFill>
                  <a:prstClr val="white"/>
                </a:solidFill>
              </a:rPr>
              <a:t>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SC LEN, n=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FA562F-3791-42BF-A80D-37976B75CF6C}"/>
              </a:ext>
            </a:extLst>
          </p:cNvPr>
          <p:cNvSpPr/>
          <p:nvPr/>
        </p:nvSpPr>
        <p:spPr bwMode="auto">
          <a:xfrm>
            <a:off x="3765666" y="5995246"/>
            <a:ext cx="1737360" cy="338554"/>
          </a:xfrm>
          <a:prstGeom prst="rect">
            <a:avLst/>
          </a:prstGeom>
          <a:solidFill>
            <a:srgbClr val="0769A5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5720" rIns="0" bIns="45720" anchor="ctr">
            <a:spAutoFit/>
          </a:bodyPr>
          <a:lstStyle/>
          <a:p>
            <a:pPr marL="0" marR="0" lvl="0" indent="0" algn="ctr" defTabSz="121914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On 3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rd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SC,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n=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49" name="Straight Connector 13">
            <a:extLst>
              <a:ext uri="{FF2B5EF4-FFF2-40B4-BE49-F238E27FC236}">
                <a16:creationId xmlns:a16="http://schemas.microsoft.com/office/drawing/2014/main" id="{17D77911-3211-4B11-A3E5-AC5C0E8907EE}"/>
              </a:ext>
            </a:extLst>
          </p:cNvPr>
          <p:cNvCxnSpPr>
            <a:cxnSpLocks/>
          </p:cNvCxnSpPr>
          <p:nvPr/>
        </p:nvCxnSpPr>
        <p:spPr bwMode="auto">
          <a:xfrm>
            <a:off x="5299536" y="4349303"/>
            <a:ext cx="0" cy="164594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13">
            <a:extLst>
              <a:ext uri="{FF2B5EF4-FFF2-40B4-BE49-F238E27FC236}">
                <a16:creationId xmlns:a16="http://schemas.microsoft.com/office/drawing/2014/main" id="{7D94F50B-087E-4799-B270-13DD6DAF9BA4}"/>
              </a:ext>
            </a:extLst>
          </p:cNvPr>
          <p:cNvCxnSpPr>
            <a:cxnSpLocks/>
          </p:cNvCxnSpPr>
          <p:nvPr/>
        </p:nvCxnSpPr>
        <p:spPr bwMode="auto">
          <a:xfrm>
            <a:off x="7684139" y="4349303"/>
            <a:ext cx="0" cy="108961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13">
            <a:extLst>
              <a:ext uri="{FF2B5EF4-FFF2-40B4-BE49-F238E27FC236}">
                <a16:creationId xmlns:a16="http://schemas.microsoft.com/office/drawing/2014/main" id="{881BBDEB-45FF-4535-BC6F-6C26CAA8A3DF}"/>
              </a:ext>
            </a:extLst>
          </p:cNvPr>
          <p:cNvCxnSpPr>
            <a:cxnSpLocks/>
          </p:cNvCxnSpPr>
          <p:nvPr/>
        </p:nvCxnSpPr>
        <p:spPr bwMode="auto">
          <a:xfrm>
            <a:off x="10363839" y="4349303"/>
            <a:ext cx="0" cy="108961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21853493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IV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0CB5EA"/>
    </a:accent3>
    <a:accent4>
      <a:srgbClr val="FBB040"/>
    </a:accent4>
    <a:accent5>
      <a:srgbClr val="6338A2"/>
    </a:accent5>
    <a:accent6>
      <a:srgbClr val="F66900"/>
    </a:accent6>
    <a:hlink>
      <a:srgbClr val="0972C9"/>
    </a:hlink>
    <a:folHlink>
      <a:srgbClr val="BFBFB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IV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0CB5EA"/>
    </a:accent3>
    <a:accent4>
      <a:srgbClr val="FBB040"/>
    </a:accent4>
    <a:accent5>
      <a:srgbClr val="6338A2"/>
    </a:accent5>
    <a:accent6>
      <a:srgbClr val="F66900"/>
    </a:accent6>
    <a:hlink>
      <a:srgbClr val="0972C9"/>
    </a:hlink>
    <a:folHlink>
      <a:srgbClr val="BFBFB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IV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0CB5EA"/>
    </a:accent3>
    <a:accent4>
      <a:srgbClr val="FBB040"/>
    </a:accent4>
    <a:accent5>
      <a:srgbClr val="6338A2"/>
    </a:accent5>
    <a:accent6>
      <a:srgbClr val="F66900"/>
    </a:accent6>
    <a:hlink>
      <a:srgbClr val="0972C9"/>
    </a:hlink>
    <a:folHlink>
      <a:srgbClr val="BFBFB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3642F9D120F4C834AACB7CE81BB21" ma:contentTypeVersion="13" ma:contentTypeDescription="Create a new document." ma:contentTypeScope="" ma:versionID="2f12b2905db7615bc6d45e209c7ba338">
  <xsd:schema xmlns:xsd="http://www.w3.org/2001/XMLSchema" xmlns:xs="http://www.w3.org/2001/XMLSchema" xmlns:p="http://schemas.microsoft.com/office/2006/metadata/properties" xmlns:ns3="c8c7427d-77a2-4fe6-9c4e-6dcf1a20cf39" xmlns:ns4="ed9d3c0d-4928-4e38-868a-d71954f95214" targetNamespace="http://schemas.microsoft.com/office/2006/metadata/properties" ma:root="true" ma:fieldsID="6165b2d856d8b8e3c37730710660628e" ns3:_="" ns4:_="">
    <xsd:import namespace="c8c7427d-77a2-4fe6-9c4e-6dcf1a20cf39"/>
    <xsd:import namespace="ed9d3c0d-4928-4e38-868a-d71954f95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7427d-77a2-4fe6-9c4e-6dcf1a20c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3c0d-4928-4e38-868a-d71954f95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F6626-1906-45EE-A3E8-2BE3415815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7427d-77a2-4fe6-9c4e-6dcf1a20cf39"/>
    <ds:schemaRef ds:uri="ed9d3c0d-4928-4e38-868a-d71954f95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69855-A22E-43EB-BD16-70564F61C6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EC6E2-C34C-4DDB-A27C-DAE480EC541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ed9d3c0d-4928-4e38-868a-d71954f95214"/>
    <ds:schemaRef ds:uri="c8c7427d-77a2-4fe6-9c4e-6dcf1a20cf3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4534</TotalTime>
  <Words>2528</Words>
  <Application>Microsoft Office PowerPoint</Application>
  <PresentationFormat>Widescreen</PresentationFormat>
  <Paragraphs>551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Oriya MN</vt:lpstr>
      <vt:lpstr>Symbol</vt:lpstr>
      <vt:lpstr>Wingdings</vt:lpstr>
      <vt:lpstr>7_Default Design</vt:lpstr>
      <vt:lpstr>Office Theme</vt:lpstr>
      <vt:lpstr>Prism 9</vt:lpstr>
      <vt:lpstr>POTENT ANTIVIRAL ACTIVITY  OF LENACAPAVIR  IN PHASE 2/3  IN HEAVILY ART-EXPERIENCED PWH</vt:lpstr>
      <vt:lpstr>Acknowledgments</vt:lpstr>
      <vt:lpstr>Lenacapavir (LEN): Novel, First-in-class HIV Capsid Inhibitor  Highly Potent and Long-acting</vt:lpstr>
      <vt:lpstr>Introduction</vt:lpstr>
      <vt:lpstr>Study Design</vt:lpstr>
      <vt:lpstr>Study Design</vt:lpstr>
      <vt:lpstr>Study Design:  Primary Endpoint</vt:lpstr>
      <vt:lpstr>Study Design:  Efficacy/Safety through at least Week 16</vt:lpstr>
      <vt:lpstr>Participant Disposition (as of Feb2021)</vt:lpstr>
      <vt:lpstr>Baseline Characteristics</vt:lpstr>
      <vt:lpstr>Antiviral Activity during Functional Monotherapy </vt:lpstr>
      <vt:lpstr>Antiviral Activity during Functional Monotherapy </vt:lpstr>
      <vt:lpstr>Participants with HIV-1 RNA &lt;50 copies/mL (M=F):  To date (Feb2021) in those who received SC LEN (n=72)</vt:lpstr>
      <vt:lpstr>Changes in CD4 </vt:lpstr>
      <vt:lpstr>Treatment-emergent Resistance</vt:lpstr>
      <vt:lpstr>Adverse Events (excluding injection site reactions)</vt:lpstr>
      <vt:lpstr>Injection Site Reactions to SC LEN: Incidence</vt:lpstr>
      <vt:lpstr>Grade 3 or 4 Laboratory Abnormalities</vt:lpstr>
      <vt:lpstr>Conclusions</vt:lpstr>
    </vt:vector>
  </TitlesOfParts>
  <Company>DJE Holdings,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Ledipasvir/Sofosbuvir With Ribavirin Is Safe And Efficacious In Decompensated And Post Liver Transplantation Patients With HCV Infection: Preliminary Results Of The Prospective SOLAR 2 Trial</dc:title>
  <dc:creator>Andargachew, Hariyat</dc:creator>
  <cp:lastModifiedBy>Hadas Dvory-Sobol</cp:lastModifiedBy>
  <cp:revision>331</cp:revision>
  <cp:lastPrinted>2015-04-16T17:15:22Z</cp:lastPrinted>
  <dcterms:created xsi:type="dcterms:W3CDTF">2015-02-09T17:18:02Z</dcterms:created>
  <dcterms:modified xsi:type="dcterms:W3CDTF">2021-03-03T05:22:12Z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0x010100B093642F9D120F4C834AACB7CE81BB21</vt:lpwstr>
  </property>
</Properties>
</file>