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4" r:id="rId4"/>
    <p:sldId id="265" r:id="rId5"/>
    <p:sldId id="260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D983-A521-4D1C-9884-DA39B31EA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6F558-19BC-44B8-AF6A-BC5CD5979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3401E-3D40-4A3A-93ED-F1EA489C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EC309-052D-4DD3-BF56-E217E00F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BFDA-0459-4697-A17E-269FB8C1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1331-B926-4EED-A8D5-5E23980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7B0F1-2482-4A9F-B5E6-BBCE730B5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5DB8-19FB-40F3-BF6D-458803E9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D8B0F-A302-4A22-B722-01D6B513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3C1E7-F4D1-4F6A-ACF1-302BC0F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59B0-D7B3-46D6-BCC7-3C5292EA5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36C0E-B7C2-4CA8-B31C-BD4E7C3AA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10EC-2F2C-43D9-A657-C6ABBAE2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EAD3E-441C-4551-A100-7BDE3467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CE568-C7D0-4485-B5C9-C801D51B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6CAE-EC1C-4C37-A7BD-D442D499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8D94-2209-4ABA-A2F4-818566853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8A1F4-0EA7-4052-AE04-79F456DF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EF23-5F67-40EA-8283-FC32AFF4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97B60-E984-4C13-8514-D3E5E45D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27E3-A0A6-41C8-995B-1C18F6A2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765B7-DDAA-4696-88C9-5CCD9434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D5AD8-032D-40FB-952E-9B051766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94E5D-4FC9-4772-929F-3D233CFA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5C99-55B6-4A53-812A-32D1EEE6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2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3FE0-9503-4D70-A7AF-E236E4E7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9E29-16C9-43BB-AD5E-1A01A76E9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2D44F-F434-4921-9801-B70FF3D3A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D844F-E638-4542-907B-F5200C11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77D80-C3DC-4126-A082-B774ED9D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2451D-6804-47AF-BB29-A007DB87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D6D8-01EE-4747-AC93-6657BD9E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57040-2F60-4DD1-ACAD-C467FC4AA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D8C5E-4C62-4E2A-8041-3220A1D4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555FD-B92F-4844-8922-65AA4A122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3F5FD-110F-4FAB-B091-578AD2B67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B4C0A-48A2-47F6-A52A-F1C0FE46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1A9ED-67BA-4A7D-BE06-06C1C9C1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188FA-08F2-45C7-923F-6AD6F162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F3FA-3A30-47B1-9C55-A4761BC0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4CBAC-8A59-4BF2-A362-CC7E9310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65CBD-316D-4D8D-B54D-BE7AD6C4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665FF-8B82-4E5E-9DD2-1E0558D4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6E6D1-C4AB-4BA1-9987-3717B47E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D42F7-9253-49DA-9B56-DF6438B4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9525F-282B-44BC-BB90-CFA3CF49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3B98-E4D4-4932-AE0A-038ACE39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DF736-D973-435E-96E7-7584EB4C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09737-0C41-4898-A14E-37911064B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BA21D-CCE5-4B2A-944F-81ACC6BF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E7B87-99CA-4B2C-A19E-E116E3DE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759CC-317F-40D2-BE1E-84AC987A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2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2332-C959-4E91-A2E0-C45831F1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565CA-0714-4857-A6CD-201B0CED6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3BB8C-B3D6-4390-B190-3955B9443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39AFC-4C9D-463A-8FF7-CAA7F7DF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80527-5E11-4B40-826F-8D28B39C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19996-1394-4A9E-8606-233925CC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909A5-B0B3-45DB-A0AC-915C1C7B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27580-209A-4AEA-8EA1-38C4FCA7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38AC0-A634-47D7-AF8F-0154C8A24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6F54-FEDD-4830-BD2F-0B806CD6AC6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6C91-43D7-4747-9227-343DF9E65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0514-CE85-4921-B5D7-596664F09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7F70-36C2-4FEE-BA65-E349EF2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0DF8E-BF1A-454A-876E-0610A298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3" y="0"/>
            <a:ext cx="122036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2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63768-E24B-4375-BBD1-42C01BDF3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892"/>
            <a:ext cx="12162116" cy="68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8ACBA-0F94-46F8-837D-4B4648E20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4" y="0"/>
            <a:ext cx="12253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7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70014-88F1-4A81-939A-E24CDD5B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72" y="0"/>
            <a:ext cx="12215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8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07494-3DFD-4234-A3AF-6176979A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" y="0"/>
            <a:ext cx="1217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6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76772E-F6CB-4A16-9D20-E76286B1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" y="0"/>
            <a:ext cx="12185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54B87-B77B-43E0-84D2-FB812C30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0"/>
            <a:ext cx="1214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8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Chien</dc:creator>
  <cp:lastModifiedBy>Cathy Chien</cp:lastModifiedBy>
  <cp:revision>2</cp:revision>
  <dcterms:created xsi:type="dcterms:W3CDTF">2021-03-06T16:20:45Z</dcterms:created>
  <dcterms:modified xsi:type="dcterms:W3CDTF">2021-03-06T16:34:01Z</dcterms:modified>
</cp:coreProperties>
</file>